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0412-0D59-4D83-A4F0-D9456EA89D46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57FB-4AB0-4DE9-92C1-7462365F23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0412-0D59-4D83-A4F0-D9456EA89D46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57FB-4AB0-4DE9-92C1-7462365F23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0412-0D59-4D83-A4F0-D9456EA89D46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57FB-4AB0-4DE9-92C1-7462365F23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0412-0D59-4D83-A4F0-D9456EA89D46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57FB-4AB0-4DE9-92C1-7462365F23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0412-0D59-4D83-A4F0-D9456EA89D46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57FB-4AB0-4DE9-92C1-7462365F23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0412-0D59-4D83-A4F0-D9456EA89D46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57FB-4AB0-4DE9-92C1-7462365F23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0412-0D59-4D83-A4F0-D9456EA89D46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57FB-4AB0-4DE9-92C1-7462365F23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0412-0D59-4D83-A4F0-D9456EA89D46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57FB-4AB0-4DE9-92C1-7462365F23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0412-0D59-4D83-A4F0-D9456EA89D46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57FB-4AB0-4DE9-92C1-7462365F23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0412-0D59-4D83-A4F0-D9456EA89D46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57FB-4AB0-4DE9-92C1-7462365F23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0412-0D59-4D83-A4F0-D9456EA89D46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357FB-4AB0-4DE9-92C1-7462365F23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D0412-0D59-4D83-A4F0-D9456EA89D46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357FB-4AB0-4DE9-92C1-7462365F238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 </a:t>
            </a:r>
            <a:r>
              <a:rPr lang="es-ES" b="1" u="sng" dirty="0"/>
              <a:t>“TRABALENGUAS”LENGUAJE VERBAL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es-ES" sz="2000" b="1" u="sng" dirty="0">
                <a:solidFill>
                  <a:srgbClr val="FFFF00"/>
                </a:solidFill>
              </a:rPr>
              <a:t>MATERIALES:</a:t>
            </a:r>
            <a:r>
              <a:rPr lang="es-ES" sz="2000" b="1" u="sng" dirty="0"/>
              <a:t> </a:t>
            </a:r>
            <a:r>
              <a:rPr lang="es-ES" sz="2000" dirty="0"/>
              <a:t>croquera, lápices de colores.</a:t>
            </a:r>
          </a:p>
          <a:p>
            <a:r>
              <a:rPr lang="es-ES" sz="2000" b="1" dirty="0"/>
              <a:t>“VAMOS A </a:t>
            </a:r>
            <a:r>
              <a:rPr lang="es-ES" sz="2000" b="1" dirty="0" smtClean="0"/>
              <a:t>JUGAR… </a:t>
            </a:r>
            <a:r>
              <a:rPr lang="es-ES" sz="2000" b="1" dirty="0"/>
              <a:t>A QUE SE NOS ENREDE LA LENGUA”</a:t>
            </a:r>
            <a:endParaRPr lang="es-ES" sz="2000" dirty="0"/>
          </a:p>
          <a:p>
            <a:r>
              <a:rPr lang="es-ES" sz="2000" dirty="0">
                <a:solidFill>
                  <a:srgbClr val="00B050"/>
                </a:solidFill>
              </a:rPr>
              <a:t>PASO 1</a:t>
            </a:r>
            <a:r>
              <a:rPr lang="es-ES" sz="2000" dirty="0"/>
              <a:t>: El adulto muestra y lee trabalenguas a niño/a.</a:t>
            </a:r>
          </a:p>
          <a:p>
            <a:r>
              <a:rPr lang="es-ES" sz="2000" dirty="0">
                <a:solidFill>
                  <a:srgbClr val="00B050"/>
                </a:solidFill>
              </a:rPr>
              <a:t>PASO 2</a:t>
            </a:r>
            <a:r>
              <a:rPr lang="es-ES" sz="2000" dirty="0"/>
              <a:t>: Niño/a repite con apoyo del adulto.</a:t>
            </a:r>
          </a:p>
          <a:p>
            <a:r>
              <a:rPr lang="es-ES" sz="2000" dirty="0">
                <a:solidFill>
                  <a:srgbClr val="00B050"/>
                </a:solidFill>
              </a:rPr>
              <a:t>PASO 3</a:t>
            </a:r>
            <a:r>
              <a:rPr lang="es-ES" sz="2000" dirty="0"/>
              <a:t>: Escoger un trabalenguas  y volver a repetir, ofrecer al niño/a  que dibuje de </a:t>
            </a:r>
            <a:r>
              <a:rPr lang="es-ES" sz="2000"/>
              <a:t>que </a:t>
            </a:r>
            <a:r>
              <a:rPr lang="es-ES" sz="2000" smtClean="0"/>
              <a:t>trata.</a:t>
            </a:r>
            <a:endParaRPr lang="es-ES" sz="2000" dirty="0" smtClean="0"/>
          </a:p>
          <a:p>
            <a:pPr lvl="0"/>
            <a:r>
              <a:rPr lang="es-ES" sz="2000" dirty="0" smtClean="0">
                <a:solidFill>
                  <a:srgbClr val="7030A0"/>
                </a:solidFill>
              </a:rPr>
              <a:t>CONTENIDOS:</a:t>
            </a:r>
            <a:endParaRPr lang="es-ES" sz="2000" dirty="0" smtClean="0">
              <a:solidFill>
                <a:srgbClr val="7030A0"/>
              </a:solidFill>
            </a:endParaRPr>
          </a:p>
          <a:p>
            <a:pPr lvl="0"/>
            <a:r>
              <a:rPr lang="es-CL" sz="2000" dirty="0" smtClean="0"/>
              <a:t>Adquisición en  rapidez del habla</a:t>
            </a:r>
            <a:endParaRPr lang="es-ES" sz="2000" dirty="0" smtClean="0"/>
          </a:p>
          <a:p>
            <a:pPr lvl="0"/>
            <a:r>
              <a:rPr lang="es-ES" sz="2000" dirty="0" smtClean="0"/>
              <a:t>Precisión en lenguaje y concentración.</a:t>
            </a:r>
          </a:p>
          <a:p>
            <a:pPr lvl="0"/>
            <a:r>
              <a:rPr lang="es-ES" sz="2000" dirty="0" smtClean="0"/>
              <a:t> </a:t>
            </a:r>
            <a:r>
              <a:rPr lang="es-ES" sz="2000" dirty="0" smtClean="0"/>
              <a:t>Desarrollo en una correcta dicción.</a:t>
            </a:r>
          </a:p>
          <a:p>
            <a:pPr>
              <a:buNone/>
            </a:pPr>
            <a:r>
              <a:rPr lang="es-ES" sz="2000" dirty="0" smtClean="0"/>
              <a:t>                          </a:t>
            </a:r>
            <a:endParaRPr lang="es-ES" sz="2000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Imagen" descr="La imagen puede contener: text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633412"/>
            <a:ext cx="7715304" cy="559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3 Marcador de contenido" descr="tra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214290"/>
            <a:ext cx="8286808" cy="591187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Marcador de contenido" descr="tra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14290"/>
            <a:ext cx="8429684" cy="614366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Marcador de contenido" descr="tra 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285728"/>
            <a:ext cx="8286808" cy="600079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Marcador de contenido" descr="tra 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285728"/>
            <a:ext cx="8286808" cy="584043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Marcador de contenido" descr="tra 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285728"/>
            <a:ext cx="8286808" cy="585791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88</Words>
  <Application>Microsoft Office PowerPoint</Application>
  <PresentationFormat>Presentación en pantalla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 “TRABALENGUAS”LENGUAJE VERBAL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“TRABALENGUAS”LENGUAJE VERBAL</dc:title>
  <dc:creator>karen ayala</dc:creator>
  <cp:lastModifiedBy>karen ayala</cp:lastModifiedBy>
  <cp:revision>1</cp:revision>
  <dcterms:created xsi:type="dcterms:W3CDTF">2020-04-27T02:11:38Z</dcterms:created>
  <dcterms:modified xsi:type="dcterms:W3CDTF">2020-04-27T02:45:01Z</dcterms:modified>
</cp:coreProperties>
</file>