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0412-0D59-4D83-A4F0-D9456EA89D46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57FB-4AB0-4DE9-92C1-7462365F23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00013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PISTAS Y ADIVINANZAS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358114" cy="4286280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JUEGO FAMILIAR.</a:t>
            </a:r>
          </a:p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ADULTO LEE ADIVINANZA, NIÑO O NIÑA ADIVINA, IMITA ACCIÓN O EMITE SONIDOS.</a:t>
            </a:r>
          </a:p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NIÑO O NIÑA OBSERVA IMAGEN Y  VERBALIZA CARACTERÍSTICAS </a:t>
            </a:r>
            <a:r>
              <a:rPr lang="es-ES" smtClean="0">
                <a:solidFill>
                  <a:schemeClr val="tx1"/>
                </a:solidFill>
              </a:rPr>
              <a:t>DEL OBJETO, ADULTO ADIVINA.</a:t>
            </a:r>
            <a:endParaRPr lang="es-E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ORGANICEN CUANTAS CADA UNO.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CONTENIDOS:</a:t>
            </a:r>
            <a:r>
              <a:rPr lang="es-CL" dirty="0" smtClean="0">
                <a:solidFill>
                  <a:schemeClr val="tx1"/>
                </a:solidFill>
              </a:rPr>
              <a:t>Coordinación </a:t>
            </a:r>
            <a:r>
              <a:rPr lang="es-CL" dirty="0" smtClean="0">
                <a:solidFill>
                  <a:schemeClr val="tx1"/>
                </a:solidFill>
              </a:rPr>
              <a:t>motora </a:t>
            </a:r>
            <a:r>
              <a:rPr lang="es-CL" dirty="0" smtClean="0">
                <a:solidFill>
                  <a:schemeClr val="tx1"/>
                </a:solidFill>
              </a:rPr>
              <a:t>gruesa, escucha activa e imitación, expresión lingüística. </a:t>
            </a:r>
            <a:endParaRPr lang="es-E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19458" name="Picture 2" descr="C:\Users\bbska\OneDrive\Escritorio\logo TREK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314663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bbska\Downloads\FB_IMG_15894251916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50</Words>
  <Application>Microsoft Office PowerPoint</Application>
  <PresentationFormat>Presentación en pantalla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 PISTAS Y ADIVINANZAS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“TRABALENGUAS”LENGUAJE VERBAL</dc:title>
  <dc:creator>karen ayala</dc:creator>
  <cp:lastModifiedBy>karen ayala</cp:lastModifiedBy>
  <cp:revision>2</cp:revision>
  <dcterms:created xsi:type="dcterms:W3CDTF">2020-04-27T02:11:38Z</dcterms:created>
  <dcterms:modified xsi:type="dcterms:W3CDTF">2020-05-14T04:26:40Z</dcterms:modified>
</cp:coreProperties>
</file>