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8719800" cy="10725150"/>
  <p:notesSz cx="18719800" cy="107251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882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04461" y="3324796"/>
            <a:ext cx="15917228" cy="22522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08922" y="6006084"/>
            <a:ext cx="13108305" cy="2681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6307" y="2466784"/>
            <a:ext cx="8145875" cy="7078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643967" y="2466784"/>
            <a:ext cx="8145875" cy="7078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56869" y="4030699"/>
            <a:ext cx="6812411" cy="2167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6307" y="2466784"/>
            <a:ext cx="16853534" cy="7078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366891" y="9974390"/>
            <a:ext cx="5992368" cy="5362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36307" y="9974390"/>
            <a:ext cx="4307014" cy="5362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482829" y="9974390"/>
            <a:ext cx="4307014" cy="5362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3.png"/><Relationship Id="rId18" Type="http://schemas.openxmlformats.org/officeDocument/2006/relationships/image" Target="../media/image218.png"/><Relationship Id="rId26" Type="http://schemas.openxmlformats.org/officeDocument/2006/relationships/image" Target="../media/image226.png"/><Relationship Id="rId39" Type="http://schemas.openxmlformats.org/officeDocument/2006/relationships/image" Target="../media/image239.png"/><Relationship Id="rId3" Type="http://schemas.openxmlformats.org/officeDocument/2006/relationships/image" Target="../media/image203.png"/><Relationship Id="rId21" Type="http://schemas.openxmlformats.org/officeDocument/2006/relationships/image" Target="../media/image221.png"/><Relationship Id="rId34" Type="http://schemas.openxmlformats.org/officeDocument/2006/relationships/image" Target="../media/image234.png"/><Relationship Id="rId42" Type="http://schemas.openxmlformats.org/officeDocument/2006/relationships/image" Target="../media/image242.png"/><Relationship Id="rId47" Type="http://schemas.openxmlformats.org/officeDocument/2006/relationships/image" Target="../media/image247.png"/><Relationship Id="rId50" Type="http://schemas.openxmlformats.org/officeDocument/2006/relationships/image" Target="../media/image250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17" Type="http://schemas.openxmlformats.org/officeDocument/2006/relationships/image" Target="../media/image217.png"/><Relationship Id="rId25" Type="http://schemas.openxmlformats.org/officeDocument/2006/relationships/image" Target="../media/image225.png"/><Relationship Id="rId33" Type="http://schemas.openxmlformats.org/officeDocument/2006/relationships/image" Target="../media/image233.png"/><Relationship Id="rId38" Type="http://schemas.openxmlformats.org/officeDocument/2006/relationships/image" Target="../media/image238.png"/><Relationship Id="rId46" Type="http://schemas.openxmlformats.org/officeDocument/2006/relationships/image" Target="../media/image246.png"/><Relationship Id="rId2" Type="http://schemas.openxmlformats.org/officeDocument/2006/relationships/image" Target="../media/image202.png"/><Relationship Id="rId16" Type="http://schemas.openxmlformats.org/officeDocument/2006/relationships/image" Target="../media/image216.png"/><Relationship Id="rId20" Type="http://schemas.openxmlformats.org/officeDocument/2006/relationships/image" Target="../media/image220.png"/><Relationship Id="rId29" Type="http://schemas.openxmlformats.org/officeDocument/2006/relationships/image" Target="../media/image229.png"/><Relationship Id="rId41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24" Type="http://schemas.openxmlformats.org/officeDocument/2006/relationships/image" Target="../media/image224.png"/><Relationship Id="rId32" Type="http://schemas.openxmlformats.org/officeDocument/2006/relationships/image" Target="../media/image232.png"/><Relationship Id="rId37" Type="http://schemas.openxmlformats.org/officeDocument/2006/relationships/image" Target="../media/image237.png"/><Relationship Id="rId40" Type="http://schemas.openxmlformats.org/officeDocument/2006/relationships/image" Target="../media/image240.png"/><Relationship Id="rId45" Type="http://schemas.openxmlformats.org/officeDocument/2006/relationships/image" Target="../media/image245.png"/><Relationship Id="rId5" Type="http://schemas.openxmlformats.org/officeDocument/2006/relationships/image" Target="../media/image205.png"/><Relationship Id="rId15" Type="http://schemas.openxmlformats.org/officeDocument/2006/relationships/image" Target="../media/image215.png"/><Relationship Id="rId23" Type="http://schemas.openxmlformats.org/officeDocument/2006/relationships/image" Target="../media/image223.png"/><Relationship Id="rId28" Type="http://schemas.openxmlformats.org/officeDocument/2006/relationships/image" Target="../media/image228.png"/><Relationship Id="rId36" Type="http://schemas.openxmlformats.org/officeDocument/2006/relationships/image" Target="../media/image236.png"/><Relationship Id="rId49" Type="http://schemas.openxmlformats.org/officeDocument/2006/relationships/image" Target="../media/image249.png"/><Relationship Id="rId10" Type="http://schemas.openxmlformats.org/officeDocument/2006/relationships/image" Target="../media/image210.png"/><Relationship Id="rId19" Type="http://schemas.openxmlformats.org/officeDocument/2006/relationships/image" Target="../media/image219.png"/><Relationship Id="rId31" Type="http://schemas.openxmlformats.org/officeDocument/2006/relationships/image" Target="../media/image231.png"/><Relationship Id="rId44" Type="http://schemas.openxmlformats.org/officeDocument/2006/relationships/image" Target="../media/image244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Relationship Id="rId22" Type="http://schemas.openxmlformats.org/officeDocument/2006/relationships/image" Target="../media/image222.png"/><Relationship Id="rId27" Type="http://schemas.openxmlformats.org/officeDocument/2006/relationships/image" Target="../media/image227.png"/><Relationship Id="rId30" Type="http://schemas.openxmlformats.org/officeDocument/2006/relationships/image" Target="../media/image230.png"/><Relationship Id="rId35" Type="http://schemas.openxmlformats.org/officeDocument/2006/relationships/image" Target="../media/image235.png"/><Relationship Id="rId43" Type="http://schemas.openxmlformats.org/officeDocument/2006/relationships/image" Target="../media/image243.png"/><Relationship Id="rId48" Type="http://schemas.openxmlformats.org/officeDocument/2006/relationships/image" Target="../media/image248.png"/><Relationship Id="rId8" Type="http://schemas.openxmlformats.org/officeDocument/2006/relationships/image" Target="../media/image208.png"/><Relationship Id="rId51" Type="http://schemas.openxmlformats.org/officeDocument/2006/relationships/image" Target="../media/image2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13" Type="http://schemas.openxmlformats.org/officeDocument/2006/relationships/image" Target="../media/image263.png"/><Relationship Id="rId18" Type="http://schemas.openxmlformats.org/officeDocument/2006/relationships/image" Target="../media/image268.png"/><Relationship Id="rId26" Type="http://schemas.openxmlformats.org/officeDocument/2006/relationships/image" Target="../media/image276.png"/><Relationship Id="rId39" Type="http://schemas.openxmlformats.org/officeDocument/2006/relationships/image" Target="../media/image289.png"/><Relationship Id="rId3" Type="http://schemas.openxmlformats.org/officeDocument/2006/relationships/image" Target="../media/image253.png"/><Relationship Id="rId21" Type="http://schemas.openxmlformats.org/officeDocument/2006/relationships/image" Target="../media/image271.png"/><Relationship Id="rId34" Type="http://schemas.openxmlformats.org/officeDocument/2006/relationships/image" Target="../media/image284.png"/><Relationship Id="rId42" Type="http://schemas.openxmlformats.org/officeDocument/2006/relationships/image" Target="../media/image292.png"/><Relationship Id="rId7" Type="http://schemas.openxmlformats.org/officeDocument/2006/relationships/image" Target="../media/image257.png"/><Relationship Id="rId12" Type="http://schemas.openxmlformats.org/officeDocument/2006/relationships/image" Target="../media/image262.png"/><Relationship Id="rId17" Type="http://schemas.openxmlformats.org/officeDocument/2006/relationships/image" Target="../media/image267.png"/><Relationship Id="rId25" Type="http://schemas.openxmlformats.org/officeDocument/2006/relationships/image" Target="../media/image275.png"/><Relationship Id="rId33" Type="http://schemas.openxmlformats.org/officeDocument/2006/relationships/image" Target="../media/image283.png"/><Relationship Id="rId38" Type="http://schemas.openxmlformats.org/officeDocument/2006/relationships/image" Target="../media/image288.png"/><Relationship Id="rId2" Type="http://schemas.openxmlformats.org/officeDocument/2006/relationships/image" Target="../media/image252.png"/><Relationship Id="rId16" Type="http://schemas.openxmlformats.org/officeDocument/2006/relationships/image" Target="../media/image266.png"/><Relationship Id="rId20" Type="http://schemas.openxmlformats.org/officeDocument/2006/relationships/image" Target="../media/image270.png"/><Relationship Id="rId29" Type="http://schemas.openxmlformats.org/officeDocument/2006/relationships/image" Target="../media/image279.png"/><Relationship Id="rId41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6.png"/><Relationship Id="rId11" Type="http://schemas.openxmlformats.org/officeDocument/2006/relationships/image" Target="../media/image261.png"/><Relationship Id="rId24" Type="http://schemas.openxmlformats.org/officeDocument/2006/relationships/image" Target="../media/image274.png"/><Relationship Id="rId32" Type="http://schemas.openxmlformats.org/officeDocument/2006/relationships/image" Target="../media/image282.png"/><Relationship Id="rId37" Type="http://schemas.openxmlformats.org/officeDocument/2006/relationships/image" Target="../media/image287.png"/><Relationship Id="rId40" Type="http://schemas.openxmlformats.org/officeDocument/2006/relationships/image" Target="../media/image290.png"/><Relationship Id="rId5" Type="http://schemas.openxmlformats.org/officeDocument/2006/relationships/image" Target="../media/image255.png"/><Relationship Id="rId15" Type="http://schemas.openxmlformats.org/officeDocument/2006/relationships/image" Target="../media/image265.png"/><Relationship Id="rId23" Type="http://schemas.openxmlformats.org/officeDocument/2006/relationships/image" Target="../media/image273.png"/><Relationship Id="rId28" Type="http://schemas.openxmlformats.org/officeDocument/2006/relationships/image" Target="../media/image278.png"/><Relationship Id="rId36" Type="http://schemas.openxmlformats.org/officeDocument/2006/relationships/image" Target="../media/image286.png"/><Relationship Id="rId10" Type="http://schemas.openxmlformats.org/officeDocument/2006/relationships/image" Target="../media/image260.png"/><Relationship Id="rId19" Type="http://schemas.openxmlformats.org/officeDocument/2006/relationships/image" Target="../media/image269.png"/><Relationship Id="rId31" Type="http://schemas.openxmlformats.org/officeDocument/2006/relationships/image" Target="../media/image281.png"/><Relationship Id="rId44" Type="http://schemas.openxmlformats.org/officeDocument/2006/relationships/image" Target="../media/image294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Relationship Id="rId14" Type="http://schemas.openxmlformats.org/officeDocument/2006/relationships/image" Target="../media/image264.png"/><Relationship Id="rId22" Type="http://schemas.openxmlformats.org/officeDocument/2006/relationships/image" Target="../media/image272.png"/><Relationship Id="rId27" Type="http://schemas.openxmlformats.org/officeDocument/2006/relationships/image" Target="../media/image277.png"/><Relationship Id="rId30" Type="http://schemas.openxmlformats.org/officeDocument/2006/relationships/image" Target="../media/image280.png"/><Relationship Id="rId35" Type="http://schemas.openxmlformats.org/officeDocument/2006/relationships/image" Target="../media/image285.png"/><Relationship Id="rId43" Type="http://schemas.openxmlformats.org/officeDocument/2006/relationships/image" Target="../media/image2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06.png"/><Relationship Id="rId18" Type="http://schemas.openxmlformats.org/officeDocument/2006/relationships/image" Target="../media/image311.png"/><Relationship Id="rId3" Type="http://schemas.openxmlformats.org/officeDocument/2006/relationships/image" Target="../media/image296.png"/><Relationship Id="rId7" Type="http://schemas.openxmlformats.org/officeDocument/2006/relationships/image" Target="../media/image300.png"/><Relationship Id="rId12" Type="http://schemas.openxmlformats.org/officeDocument/2006/relationships/image" Target="../media/image305.png"/><Relationship Id="rId17" Type="http://schemas.openxmlformats.org/officeDocument/2006/relationships/image" Target="../media/image310.png"/><Relationship Id="rId2" Type="http://schemas.openxmlformats.org/officeDocument/2006/relationships/image" Target="../media/image295.png"/><Relationship Id="rId16" Type="http://schemas.openxmlformats.org/officeDocument/2006/relationships/image" Target="../media/image3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9.png"/><Relationship Id="rId11" Type="http://schemas.openxmlformats.org/officeDocument/2006/relationships/image" Target="../media/image304.png"/><Relationship Id="rId5" Type="http://schemas.openxmlformats.org/officeDocument/2006/relationships/image" Target="../media/image298.png"/><Relationship Id="rId15" Type="http://schemas.openxmlformats.org/officeDocument/2006/relationships/image" Target="../media/image308.png"/><Relationship Id="rId10" Type="http://schemas.openxmlformats.org/officeDocument/2006/relationships/image" Target="../media/image303.png"/><Relationship Id="rId19" Type="http://schemas.openxmlformats.org/officeDocument/2006/relationships/image" Target="../media/image312.png"/><Relationship Id="rId4" Type="http://schemas.openxmlformats.org/officeDocument/2006/relationships/image" Target="../media/image297.png"/><Relationship Id="rId9" Type="http://schemas.openxmlformats.org/officeDocument/2006/relationships/image" Target="../media/image302.png"/><Relationship Id="rId14" Type="http://schemas.openxmlformats.org/officeDocument/2006/relationships/image" Target="../media/image30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png"/><Relationship Id="rId13" Type="http://schemas.openxmlformats.org/officeDocument/2006/relationships/image" Target="../media/image324.png"/><Relationship Id="rId3" Type="http://schemas.openxmlformats.org/officeDocument/2006/relationships/image" Target="../media/image314.png"/><Relationship Id="rId7" Type="http://schemas.openxmlformats.org/officeDocument/2006/relationships/image" Target="../media/image318.png"/><Relationship Id="rId12" Type="http://schemas.openxmlformats.org/officeDocument/2006/relationships/image" Target="../media/image323.png"/><Relationship Id="rId2" Type="http://schemas.openxmlformats.org/officeDocument/2006/relationships/image" Target="../media/image313.png"/><Relationship Id="rId16" Type="http://schemas.openxmlformats.org/officeDocument/2006/relationships/image" Target="../media/image3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7.png"/><Relationship Id="rId11" Type="http://schemas.openxmlformats.org/officeDocument/2006/relationships/image" Target="../media/image322.png"/><Relationship Id="rId5" Type="http://schemas.openxmlformats.org/officeDocument/2006/relationships/image" Target="../media/image316.png"/><Relationship Id="rId15" Type="http://schemas.openxmlformats.org/officeDocument/2006/relationships/image" Target="../media/image326.png"/><Relationship Id="rId10" Type="http://schemas.openxmlformats.org/officeDocument/2006/relationships/image" Target="../media/image321.png"/><Relationship Id="rId4" Type="http://schemas.openxmlformats.org/officeDocument/2006/relationships/image" Target="../media/image315.png"/><Relationship Id="rId9" Type="http://schemas.openxmlformats.org/officeDocument/2006/relationships/image" Target="../media/image320.png"/><Relationship Id="rId14" Type="http://schemas.openxmlformats.org/officeDocument/2006/relationships/image" Target="../media/image3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34" Type="http://schemas.openxmlformats.org/officeDocument/2006/relationships/image" Target="../media/image7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36" Type="http://schemas.openxmlformats.org/officeDocument/2006/relationships/image" Target="../media/image79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9" Type="http://schemas.openxmlformats.org/officeDocument/2006/relationships/image" Target="../media/image117.png"/><Relationship Id="rId3" Type="http://schemas.openxmlformats.org/officeDocument/2006/relationships/image" Target="../media/image81.png"/><Relationship Id="rId21" Type="http://schemas.openxmlformats.org/officeDocument/2006/relationships/image" Target="../media/image99.png"/><Relationship Id="rId34" Type="http://schemas.openxmlformats.org/officeDocument/2006/relationships/image" Target="../media/image112.png"/><Relationship Id="rId42" Type="http://schemas.openxmlformats.org/officeDocument/2006/relationships/image" Target="../media/image120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33" Type="http://schemas.openxmlformats.org/officeDocument/2006/relationships/image" Target="../media/image111.png"/><Relationship Id="rId38" Type="http://schemas.openxmlformats.org/officeDocument/2006/relationships/image" Target="../media/image116.png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29" Type="http://schemas.openxmlformats.org/officeDocument/2006/relationships/image" Target="../media/image107.png"/><Relationship Id="rId41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24" Type="http://schemas.openxmlformats.org/officeDocument/2006/relationships/image" Target="../media/image102.png"/><Relationship Id="rId32" Type="http://schemas.openxmlformats.org/officeDocument/2006/relationships/image" Target="../media/image110.png"/><Relationship Id="rId37" Type="http://schemas.openxmlformats.org/officeDocument/2006/relationships/image" Target="../media/image115.png"/><Relationship Id="rId40" Type="http://schemas.openxmlformats.org/officeDocument/2006/relationships/image" Target="../media/image118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28" Type="http://schemas.openxmlformats.org/officeDocument/2006/relationships/image" Target="../media/image106.png"/><Relationship Id="rId36" Type="http://schemas.openxmlformats.org/officeDocument/2006/relationships/image" Target="../media/image114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31" Type="http://schemas.openxmlformats.org/officeDocument/2006/relationships/image" Target="../media/image109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Relationship Id="rId27" Type="http://schemas.openxmlformats.org/officeDocument/2006/relationships/image" Target="../media/image105.png"/><Relationship Id="rId30" Type="http://schemas.openxmlformats.org/officeDocument/2006/relationships/image" Target="../media/image108.png"/><Relationship Id="rId35" Type="http://schemas.openxmlformats.org/officeDocument/2006/relationships/image" Target="../media/image1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26" Type="http://schemas.openxmlformats.org/officeDocument/2006/relationships/image" Target="../media/image145.png"/><Relationship Id="rId3" Type="http://schemas.openxmlformats.org/officeDocument/2006/relationships/image" Target="../media/image122.png"/><Relationship Id="rId21" Type="http://schemas.openxmlformats.org/officeDocument/2006/relationships/image" Target="../media/image140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5" Type="http://schemas.openxmlformats.org/officeDocument/2006/relationships/image" Target="../media/image144.png"/><Relationship Id="rId2" Type="http://schemas.openxmlformats.org/officeDocument/2006/relationships/image" Target="../media/image121.png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24" Type="http://schemas.openxmlformats.org/officeDocument/2006/relationships/image" Target="../media/image143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10" Type="http://schemas.openxmlformats.org/officeDocument/2006/relationships/image" Target="../media/image129.png"/><Relationship Id="rId19" Type="http://schemas.openxmlformats.org/officeDocument/2006/relationships/image" Target="../media/image138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" Type="http://schemas.openxmlformats.org/officeDocument/2006/relationships/image" Target="../media/image150.png"/><Relationship Id="rId21" Type="http://schemas.openxmlformats.org/officeDocument/2006/relationships/image" Target="../media/image168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image" Target="../media/image149.png"/><Relationship Id="rId16" Type="http://schemas.openxmlformats.org/officeDocument/2006/relationships/image" Target="../media/image163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19" Type="http://schemas.openxmlformats.org/officeDocument/2006/relationships/image" Target="../media/image166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26" Type="http://schemas.openxmlformats.org/officeDocument/2006/relationships/image" Target="../media/image193.png"/><Relationship Id="rId3" Type="http://schemas.openxmlformats.org/officeDocument/2006/relationships/image" Target="../media/image170.png"/><Relationship Id="rId21" Type="http://schemas.openxmlformats.org/officeDocument/2006/relationships/image" Target="../media/image188.png"/><Relationship Id="rId34" Type="http://schemas.openxmlformats.org/officeDocument/2006/relationships/image" Target="../media/image201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5" Type="http://schemas.openxmlformats.org/officeDocument/2006/relationships/image" Target="../media/image192.png"/><Relationship Id="rId33" Type="http://schemas.openxmlformats.org/officeDocument/2006/relationships/image" Target="../media/image200.png"/><Relationship Id="rId2" Type="http://schemas.openxmlformats.org/officeDocument/2006/relationships/image" Target="../media/image169.png"/><Relationship Id="rId16" Type="http://schemas.openxmlformats.org/officeDocument/2006/relationships/image" Target="../media/image183.png"/><Relationship Id="rId20" Type="http://schemas.openxmlformats.org/officeDocument/2006/relationships/image" Target="../media/image187.png"/><Relationship Id="rId29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24" Type="http://schemas.openxmlformats.org/officeDocument/2006/relationships/image" Target="../media/image191.png"/><Relationship Id="rId32" Type="http://schemas.openxmlformats.org/officeDocument/2006/relationships/image" Target="../media/image199.png"/><Relationship Id="rId5" Type="http://schemas.openxmlformats.org/officeDocument/2006/relationships/image" Target="../media/image172.png"/><Relationship Id="rId15" Type="http://schemas.openxmlformats.org/officeDocument/2006/relationships/image" Target="../media/image182.png"/><Relationship Id="rId23" Type="http://schemas.openxmlformats.org/officeDocument/2006/relationships/image" Target="../media/image190.png"/><Relationship Id="rId28" Type="http://schemas.openxmlformats.org/officeDocument/2006/relationships/image" Target="../media/image195.png"/><Relationship Id="rId10" Type="http://schemas.openxmlformats.org/officeDocument/2006/relationships/image" Target="../media/image177.png"/><Relationship Id="rId19" Type="http://schemas.openxmlformats.org/officeDocument/2006/relationships/image" Target="../media/image186.png"/><Relationship Id="rId31" Type="http://schemas.openxmlformats.org/officeDocument/2006/relationships/image" Target="../media/image198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Relationship Id="rId14" Type="http://schemas.openxmlformats.org/officeDocument/2006/relationships/image" Target="../media/image181.png"/><Relationship Id="rId22" Type="http://schemas.openxmlformats.org/officeDocument/2006/relationships/image" Target="../media/image189.png"/><Relationship Id="rId27" Type="http://schemas.openxmlformats.org/officeDocument/2006/relationships/image" Target="../media/image194.png"/><Relationship Id="rId30" Type="http://schemas.openxmlformats.org/officeDocument/2006/relationships/image" Target="../media/image1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75" y="104774"/>
            <a:ext cx="18516600" cy="10515600"/>
          </a:xfrm>
          <a:custGeom>
            <a:avLst/>
            <a:gdLst/>
            <a:ahLst/>
            <a:cxnLst/>
            <a:rect l="l" t="t" r="r" b="b"/>
            <a:pathLst>
              <a:path w="18516600" h="10515600">
                <a:moveTo>
                  <a:pt x="18516600" y="10515600"/>
                </a:moveTo>
                <a:lnTo>
                  <a:pt x="0" y="10515600"/>
                </a:lnTo>
                <a:lnTo>
                  <a:pt x="0" y="0"/>
                </a:lnTo>
                <a:lnTo>
                  <a:pt x="18516600" y="0"/>
                </a:lnTo>
                <a:lnTo>
                  <a:pt x="18516600" y="10515600"/>
                </a:lnTo>
                <a:close/>
              </a:path>
            </a:pathLst>
          </a:custGeom>
          <a:solidFill>
            <a:srgbClr val="FFE60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7655" y="2961342"/>
            <a:ext cx="8719185" cy="7086600"/>
            <a:chOff x="307655" y="2961342"/>
            <a:chExt cx="8719185" cy="7086600"/>
          </a:xfrm>
        </p:grpSpPr>
        <p:sp>
          <p:nvSpPr>
            <p:cNvPr id="4" name="object 4"/>
            <p:cNvSpPr/>
            <p:nvPr/>
          </p:nvSpPr>
          <p:spPr>
            <a:xfrm>
              <a:off x="3823898" y="3533699"/>
              <a:ext cx="2381602" cy="18283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07957" y="3584120"/>
              <a:ext cx="2397760" cy="1627505"/>
            </a:xfrm>
            <a:custGeom>
              <a:avLst/>
              <a:gdLst/>
              <a:ahLst/>
              <a:cxnLst/>
              <a:rect l="l" t="t" r="r" b="b"/>
              <a:pathLst>
                <a:path w="2397760" h="1627504">
                  <a:moveTo>
                    <a:pt x="887439" y="812400"/>
                  </a:moveTo>
                  <a:lnTo>
                    <a:pt x="562034" y="812400"/>
                  </a:lnTo>
                  <a:lnTo>
                    <a:pt x="562034" y="295434"/>
                  </a:lnTo>
                  <a:lnTo>
                    <a:pt x="628734" y="203922"/>
                  </a:lnTo>
                  <a:lnTo>
                    <a:pt x="695078" y="203922"/>
                  </a:lnTo>
                  <a:lnTo>
                    <a:pt x="695078" y="149851"/>
                  </a:lnTo>
                  <a:lnTo>
                    <a:pt x="717044" y="149851"/>
                  </a:lnTo>
                  <a:lnTo>
                    <a:pt x="717044" y="0"/>
                  </a:lnTo>
                  <a:lnTo>
                    <a:pt x="737498" y="0"/>
                  </a:lnTo>
                  <a:lnTo>
                    <a:pt x="737498" y="150474"/>
                  </a:lnTo>
                  <a:lnTo>
                    <a:pt x="758842" y="150474"/>
                  </a:lnTo>
                  <a:lnTo>
                    <a:pt x="758842" y="203478"/>
                  </a:lnTo>
                  <a:lnTo>
                    <a:pt x="798151" y="203478"/>
                  </a:lnTo>
                  <a:lnTo>
                    <a:pt x="887439" y="274090"/>
                  </a:lnTo>
                  <a:lnTo>
                    <a:pt x="887439" y="812400"/>
                  </a:lnTo>
                  <a:close/>
                </a:path>
                <a:path w="2397760" h="1627504">
                  <a:moveTo>
                    <a:pt x="2397541" y="1188941"/>
                  </a:moveTo>
                  <a:lnTo>
                    <a:pt x="135086" y="1188941"/>
                  </a:lnTo>
                  <a:lnTo>
                    <a:pt x="135086" y="389703"/>
                  </a:lnTo>
                  <a:lnTo>
                    <a:pt x="216086" y="389703"/>
                  </a:lnTo>
                  <a:lnTo>
                    <a:pt x="216086" y="295968"/>
                  </a:lnTo>
                  <a:lnTo>
                    <a:pt x="254149" y="295968"/>
                  </a:lnTo>
                  <a:lnTo>
                    <a:pt x="254149" y="207213"/>
                  </a:lnTo>
                  <a:lnTo>
                    <a:pt x="520858" y="207213"/>
                  </a:lnTo>
                  <a:lnTo>
                    <a:pt x="520858" y="812400"/>
                  </a:lnTo>
                  <a:lnTo>
                    <a:pt x="887439" y="812400"/>
                  </a:lnTo>
                  <a:lnTo>
                    <a:pt x="887439" y="992489"/>
                  </a:lnTo>
                  <a:lnTo>
                    <a:pt x="1122310" y="992489"/>
                  </a:lnTo>
                  <a:lnTo>
                    <a:pt x="1122310" y="1151145"/>
                  </a:lnTo>
                  <a:lnTo>
                    <a:pt x="2397541" y="1151145"/>
                  </a:lnTo>
                  <a:lnTo>
                    <a:pt x="2397541" y="1188941"/>
                  </a:lnTo>
                  <a:close/>
                </a:path>
                <a:path w="2397760" h="1627504">
                  <a:moveTo>
                    <a:pt x="1122310" y="992489"/>
                  </a:moveTo>
                  <a:lnTo>
                    <a:pt x="957251" y="992489"/>
                  </a:lnTo>
                  <a:lnTo>
                    <a:pt x="957251" y="554228"/>
                  </a:lnTo>
                  <a:lnTo>
                    <a:pt x="1002518" y="554228"/>
                  </a:lnTo>
                  <a:lnTo>
                    <a:pt x="1002518" y="492509"/>
                  </a:lnTo>
                  <a:lnTo>
                    <a:pt x="1029554" y="492509"/>
                  </a:lnTo>
                  <a:lnTo>
                    <a:pt x="1029554" y="372450"/>
                  </a:lnTo>
                  <a:lnTo>
                    <a:pt x="1033467" y="372450"/>
                  </a:lnTo>
                  <a:lnTo>
                    <a:pt x="1033467" y="492420"/>
                  </a:lnTo>
                  <a:lnTo>
                    <a:pt x="1074731" y="492420"/>
                  </a:lnTo>
                  <a:lnTo>
                    <a:pt x="1074731" y="559119"/>
                  </a:lnTo>
                  <a:lnTo>
                    <a:pt x="1122310" y="559119"/>
                  </a:lnTo>
                  <a:lnTo>
                    <a:pt x="1122310" y="992489"/>
                  </a:lnTo>
                  <a:close/>
                </a:path>
                <a:path w="2397760" h="1627504">
                  <a:moveTo>
                    <a:pt x="2070689" y="459070"/>
                  </a:moveTo>
                  <a:lnTo>
                    <a:pt x="2068910" y="459070"/>
                  </a:lnTo>
                  <a:lnTo>
                    <a:pt x="2068910" y="397973"/>
                  </a:lnTo>
                  <a:lnTo>
                    <a:pt x="2070689" y="397973"/>
                  </a:lnTo>
                  <a:lnTo>
                    <a:pt x="2070689" y="459070"/>
                  </a:lnTo>
                  <a:close/>
                </a:path>
                <a:path w="2397760" h="1627504">
                  <a:moveTo>
                    <a:pt x="2397541" y="1151145"/>
                  </a:moveTo>
                  <a:lnTo>
                    <a:pt x="1239790" y="1151145"/>
                  </a:lnTo>
                  <a:lnTo>
                    <a:pt x="1239790" y="457203"/>
                  </a:lnTo>
                  <a:lnTo>
                    <a:pt x="1476263" y="457203"/>
                  </a:lnTo>
                  <a:lnTo>
                    <a:pt x="1476263" y="1137982"/>
                  </a:lnTo>
                  <a:lnTo>
                    <a:pt x="2397541" y="1137982"/>
                  </a:lnTo>
                  <a:lnTo>
                    <a:pt x="2397541" y="1151145"/>
                  </a:lnTo>
                  <a:close/>
                </a:path>
                <a:path w="2397760" h="1627504">
                  <a:moveTo>
                    <a:pt x="2085274" y="475078"/>
                  </a:moveTo>
                  <a:lnTo>
                    <a:pt x="2052547" y="475078"/>
                  </a:lnTo>
                  <a:lnTo>
                    <a:pt x="2052547" y="459070"/>
                  </a:lnTo>
                  <a:lnTo>
                    <a:pt x="2085274" y="459070"/>
                  </a:lnTo>
                  <a:lnTo>
                    <a:pt x="2085274" y="475078"/>
                  </a:lnTo>
                  <a:close/>
                </a:path>
                <a:path w="2397760" h="1627504">
                  <a:moveTo>
                    <a:pt x="2100748" y="907736"/>
                  </a:moveTo>
                  <a:lnTo>
                    <a:pt x="2037606" y="907736"/>
                  </a:lnTo>
                  <a:lnTo>
                    <a:pt x="2037606" y="475078"/>
                  </a:lnTo>
                  <a:lnTo>
                    <a:pt x="2100748" y="475078"/>
                  </a:lnTo>
                  <a:lnTo>
                    <a:pt x="2100748" y="907736"/>
                  </a:lnTo>
                  <a:close/>
                </a:path>
                <a:path w="2397760" h="1627504">
                  <a:moveTo>
                    <a:pt x="1653950" y="689317"/>
                  </a:moveTo>
                  <a:lnTo>
                    <a:pt x="1649859" y="689317"/>
                  </a:lnTo>
                  <a:lnTo>
                    <a:pt x="1649859" y="524969"/>
                  </a:lnTo>
                  <a:lnTo>
                    <a:pt x="1653950" y="524969"/>
                  </a:lnTo>
                  <a:lnTo>
                    <a:pt x="1653950" y="689317"/>
                  </a:lnTo>
                  <a:close/>
                </a:path>
                <a:path w="2397760" h="1627504">
                  <a:moveTo>
                    <a:pt x="2371459" y="907736"/>
                  </a:moveTo>
                  <a:lnTo>
                    <a:pt x="2125471" y="907736"/>
                  </a:lnTo>
                  <a:lnTo>
                    <a:pt x="2125471" y="570592"/>
                  </a:lnTo>
                  <a:lnTo>
                    <a:pt x="2287329" y="570592"/>
                  </a:lnTo>
                  <a:lnTo>
                    <a:pt x="2287329" y="707103"/>
                  </a:lnTo>
                  <a:lnTo>
                    <a:pt x="2371459" y="707103"/>
                  </a:lnTo>
                  <a:lnTo>
                    <a:pt x="2371459" y="907736"/>
                  </a:lnTo>
                  <a:close/>
                </a:path>
                <a:path w="2397760" h="1627504">
                  <a:moveTo>
                    <a:pt x="2397541" y="1137982"/>
                  </a:moveTo>
                  <a:lnTo>
                    <a:pt x="1844533" y="1137982"/>
                  </a:lnTo>
                  <a:lnTo>
                    <a:pt x="1844533" y="664416"/>
                  </a:lnTo>
                  <a:lnTo>
                    <a:pt x="2014305" y="664416"/>
                  </a:lnTo>
                  <a:lnTo>
                    <a:pt x="2014305" y="907736"/>
                  </a:lnTo>
                  <a:lnTo>
                    <a:pt x="2371459" y="907736"/>
                  </a:lnTo>
                  <a:lnTo>
                    <a:pt x="2371459" y="981550"/>
                  </a:lnTo>
                  <a:lnTo>
                    <a:pt x="2397541" y="981550"/>
                  </a:lnTo>
                  <a:lnTo>
                    <a:pt x="2397541" y="1137982"/>
                  </a:lnTo>
                  <a:close/>
                </a:path>
                <a:path w="2397760" h="1627504">
                  <a:moveTo>
                    <a:pt x="1692992" y="769712"/>
                  </a:moveTo>
                  <a:lnTo>
                    <a:pt x="1610818" y="769712"/>
                  </a:lnTo>
                  <a:lnTo>
                    <a:pt x="1610818" y="689317"/>
                  </a:lnTo>
                  <a:lnTo>
                    <a:pt x="1692992" y="689317"/>
                  </a:lnTo>
                  <a:lnTo>
                    <a:pt x="1692992" y="769712"/>
                  </a:lnTo>
                  <a:close/>
                </a:path>
                <a:path w="2397760" h="1627504">
                  <a:moveTo>
                    <a:pt x="1785926" y="1137982"/>
                  </a:moveTo>
                  <a:lnTo>
                    <a:pt x="1523753" y="1137982"/>
                  </a:lnTo>
                  <a:lnTo>
                    <a:pt x="1523753" y="915918"/>
                  </a:lnTo>
                  <a:lnTo>
                    <a:pt x="1564128" y="769712"/>
                  </a:lnTo>
                  <a:lnTo>
                    <a:pt x="1745462" y="769712"/>
                  </a:lnTo>
                  <a:lnTo>
                    <a:pt x="1785926" y="915918"/>
                  </a:lnTo>
                  <a:lnTo>
                    <a:pt x="1785926" y="1137982"/>
                  </a:lnTo>
                  <a:close/>
                </a:path>
                <a:path w="2397760" h="1627504">
                  <a:moveTo>
                    <a:pt x="36878" y="1048072"/>
                  </a:moveTo>
                  <a:lnTo>
                    <a:pt x="29541" y="1048072"/>
                  </a:lnTo>
                  <a:lnTo>
                    <a:pt x="29541" y="934771"/>
                  </a:lnTo>
                  <a:lnTo>
                    <a:pt x="36878" y="934771"/>
                  </a:lnTo>
                  <a:lnTo>
                    <a:pt x="36878" y="1048072"/>
                  </a:lnTo>
                  <a:close/>
                </a:path>
                <a:path w="2397760" h="1627504">
                  <a:moveTo>
                    <a:pt x="61361" y="1087647"/>
                  </a:moveTo>
                  <a:lnTo>
                    <a:pt x="5049" y="1087647"/>
                  </a:lnTo>
                  <a:lnTo>
                    <a:pt x="5049" y="1048072"/>
                  </a:lnTo>
                  <a:lnTo>
                    <a:pt x="61361" y="1048072"/>
                  </a:lnTo>
                  <a:lnTo>
                    <a:pt x="61361" y="1087647"/>
                  </a:lnTo>
                  <a:close/>
                </a:path>
                <a:path w="2397760" h="1627504">
                  <a:moveTo>
                    <a:pt x="2397541" y="1627112"/>
                  </a:moveTo>
                  <a:lnTo>
                    <a:pt x="0" y="1627112"/>
                  </a:lnTo>
                  <a:lnTo>
                    <a:pt x="0" y="1087647"/>
                  </a:lnTo>
                  <a:lnTo>
                    <a:pt x="96311" y="1087647"/>
                  </a:lnTo>
                  <a:lnTo>
                    <a:pt x="96311" y="1188941"/>
                  </a:lnTo>
                  <a:lnTo>
                    <a:pt x="2397541" y="1188941"/>
                  </a:lnTo>
                  <a:lnTo>
                    <a:pt x="2397541" y="1627112"/>
                  </a:lnTo>
                  <a:close/>
                </a:path>
              </a:pathLst>
            </a:custGeom>
            <a:solidFill>
              <a:srgbClr val="4A7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07957" y="4089702"/>
              <a:ext cx="2397760" cy="1464945"/>
            </a:xfrm>
            <a:custGeom>
              <a:avLst/>
              <a:gdLst/>
              <a:ahLst/>
              <a:cxnLst/>
              <a:rect l="l" t="t" r="r" b="b"/>
              <a:pathLst>
                <a:path w="2397760" h="1464945">
                  <a:moveTo>
                    <a:pt x="2397541" y="917429"/>
                  </a:moveTo>
                  <a:lnTo>
                    <a:pt x="1962102" y="917429"/>
                  </a:lnTo>
                  <a:lnTo>
                    <a:pt x="1962102" y="253458"/>
                  </a:lnTo>
                  <a:lnTo>
                    <a:pt x="2044631" y="188092"/>
                  </a:lnTo>
                  <a:lnTo>
                    <a:pt x="2080916" y="188092"/>
                  </a:lnTo>
                  <a:lnTo>
                    <a:pt x="2080916" y="139090"/>
                  </a:lnTo>
                  <a:lnTo>
                    <a:pt x="2100748" y="139090"/>
                  </a:lnTo>
                  <a:lnTo>
                    <a:pt x="2100748" y="0"/>
                  </a:lnTo>
                  <a:lnTo>
                    <a:pt x="2119602" y="0"/>
                  </a:lnTo>
                  <a:lnTo>
                    <a:pt x="2119602" y="138557"/>
                  </a:lnTo>
                  <a:lnTo>
                    <a:pt x="2139967" y="138557"/>
                  </a:lnTo>
                  <a:lnTo>
                    <a:pt x="2139967" y="188537"/>
                  </a:lnTo>
                  <a:lnTo>
                    <a:pt x="2201242" y="188537"/>
                  </a:lnTo>
                  <a:lnTo>
                    <a:pt x="2262872" y="273112"/>
                  </a:lnTo>
                  <a:lnTo>
                    <a:pt x="2262872" y="751036"/>
                  </a:lnTo>
                  <a:lnTo>
                    <a:pt x="2397541" y="751036"/>
                  </a:lnTo>
                  <a:lnTo>
                    <a:pt x="2397541" y="917429"/>
                  </a:lnTo>
                  <a:close/>
                </a:path>
                <a:path w="2397760" h="1464945">
                  <a:moveTo>
                    <a:pt x="2397541" y="751036"/>
                  </a:moveTo>
                  <a:lnTo>
                    <a:pt x="2301025" y="751036"/>
                  </a:lnTo>
                  <a:lnTo>
                    <a:pt x="2301025" y="191561"/>
                  </a:lnTo>
                  <a:lnTo>
                    <a:pt x="2397541" y="191561"/>
                  </a:lnTo>
                  <a:lnTo>
                    <a:pt x="2397541" y="751036"/>
                  </a:lnTo>
                  <a:close/>
                </a:path>
                <a:path w="2397760" h="1464945">
                  <a:moveTo>
                    <a:pt x="2397541" y="1272360"/>
                  </a:moveTo>
                  <a:lnTo>
                    <a:pt x="322538" y="1272360"/>
                  </a:lnTo>
                  <a:lnTo>
                    <a:pt x="322538" y="572370"/>
                  </a:lnTo>
                  <a:lnTo>
                    <a:pt x="359979" y="572370"/>
                  </a:lnTo>
                  <a:lnTo>
                    <a:pt x="359979" y="524436"/>
                  </a:lnTo>
                  <a:lnTo>
                    <a:pt x="404001" y="524436"/>
                  </a:lnTo>
                  <a:lnTo>
                    <a:pt x="404001" y="344347"/>
                  </a:lnTo>
                  <a:lnTo>
                    <a:pt x="408359" y="344347"/>
                  </a:lnTo>
                  <a:lnTo>
                    <a:pt x="408359" y="524080"/>
                  </a:lnTo>
                  <a:lnTo>
                    <a:pt x="442153" y="524080"/>
                  </a:lnTo>
                  <a:lnTo>
                    <a:pt x="442153" y="573171"/>
                  </a:lnTo>
                  <a:lnTo>
                    <a:pt x="483240" y="573171"/>
                  </a:lnTo>
                  <a:lnTo>
                    <a:pt x="483240" y="907291"/>
                  </a:lnTo>
                  <a:lnTo>
                    <a:pt x="1077399" y="907291"/>
                  </a:lnTo>
                  <a:lnTo>
                    <a:pt x="1077399" y="1051985"/>
                  </a:lnTo>
                  <a:lnTo>
                    <a:pt x="1636430" y="1051985"/>
                  </a:lnTo>
                  <a:lnTo>
                    <a:pt x="1636430" y="1064168"/>
                  </a:lnTo>
                  <a:lnTo>
                    <a:pt x="2397541" y="1064168"/>
                  </a:lnTo>
                  <a:lnTo>
                    <a:pt x="2397541" y="1272360"/>
                  </a:lnTo>
                  <a:close/>
                </a:path>
                <a:path w="2397760" h="1464945">
                  <a:moveTo>
                    <a:pt x="2397541" y="1064168"/>
                  </a:moveTo>
                  <a:lnTo>
                    <a:pt x="1744928" y="1064168"/>
                  </a:lnTo>
                  <a:lnTo>
                    <a:pt x="1744928" y="516876"/>
                  </a:lnTo>
                  <a:lnTo>
                    <a:pt x="1788950" y="516876"/>
                  </a:lnTo>
                  <a:lnTo>
                    <a:pt x="1788950" y="455157"/>
                  </a:lnTo>
                  <a:lnTo>
                    <a:pt x="1827102" y="455157"/>
                  </a:lnTo>
                  <a:lnTo>
                    <a:pt x="1827102" y="344347"/>
                  </a:lnTo>
                  <a:lnTo>
                    <a:pt x="1830748" y="344347"/>
                  </a:lnTo>
                  <a:lnTo>
                    <a:pt x="1830748" y="455335"/>
                  </a:lnTo>
                  <a:lnTo>
                    <a:pt x="1855738" y="455335"/>
                  </a:lnTo>
                  <a:lnTo>
                    <a:pt x="1855738" y="512341"/>
                  </a:lnTo>
                  <a:lnTo>
                    <a:pt x="1897537" y="512341"/>
                  </a:lnTo>
                  <a:lnTo>
                    <a:pt x="1897537" y="917429"/>
                  </a:lnTo>
                  <a:lnTo>
                    <a:pt x="2397541" y="917429"/>
                  </a:lnTo>
                  <a:lnTo>
                    <a:pt x="2397541" y="1064168"/>
                  </a:lnTo>
                  <a:close/>
                </a:path>
                <a:path w="2397760" h="1464945">
                  <a:moveTo>
                    <a:pt x="870008" y="424386"/>
                  </a:moveTo>
                  <a:lnTo>
                    <a:pt x="868319" y="424386"/>
                  </a:lnTo>
                  <a:lnTo>
                    <a:pt x="868319" y="367825"/>
                  </a:lnTo>
                  <a:lnTo>
                    <a:pt x="870008" y="367825"/>
                  </a:lnTo>
                  <a:lnTo>
                    <a:pt x="870008" y="424386"/>
                  </a:lnTo>
                  <a:close/>
                </a:path>
                <a:path w="2397760" h="1464945">
                  <a:moveTo>
                    <a:pt x="1636430" y="1051985"/>
                  </a:moveTo>
                  <a:lnTo>
                    <a:pt x="1417834" y="1051985"/>
                  </a:lnTo>
                  <a:lnTo>
                    <a:pt x="1417834" y="422608"/>
                  </a:lnTo>
                  <a:lnTo>
                    <a:pt x="1636430" y="422608"/>
                  </a:lnTo>
                  <a:lnTo>
                    <a:pt x="1636430" y="1051985"/>
                  </a:lnTo>
                  <a:close/>
                </a:path>
                <a:path w="2397760" h="1464945">
                  <a:moveTo>
                    <a:pt x="885038" y="439149"/>
                  </a:moveTo>
                  <a:lnTo>
                    <a:pt x="854890" y="439149"/>
                  </a:lnTo>
                  <a:lnTo>
                    <a:pt x="854890" y="424386"/>
                  </a:lnTo>
                  <a:lnTo>
                    <a:pt x="885038" y="424386"/>
                  </a:lnTo>
                  <a:lnTo>
                    <a:pt x="885038" y="439149"/>
                  </a:lnTo>
                  <a:close/>
                </a:path>
                <a:path w="2397760" h="1464945">
                  <a:moveTo>
                    <a:pt x="898911" y="839169"/>
                  </a:moveTo>
                  <a:lnTo>
                    <a:pt x="840571" y="839169"/>
                  </a:lnTo>
                  <a:lnTo>
                    <a:pt x="840571" y="439149"/>
                  </a:lnTo>
                  <a:lnTo>
                    <a:pt x="898911" y="439149"/>
                  </a:lnTo>
                  <a:lnTo>
                    <a:pt x="898911" y="839169"/>
                  </a:lnTo>
                  <a:close/>
                </a:path>
                <a:path w="2397760" h="1464945">
                  <a:moveTo>
                    <a:pt x="1257310" y="637291"/>
                  </a:moveTo>
                  <a:lnTo>
                    <a:pt x="1253575" y="637291"/>
                  </a:lnTo>
                  <a:lnTo>
                    <a:pt x="1253575" y="485305"/>
                  </a:lnTo>
                  <a:lnTo>
                    <a:pt x="1257310" y="485305"/>
                  </a:lnTo>
                  <a:lnTo>
                    <a:pt x="1257310" y="637291"/>
                  </a:lnTo>
                  <a:close/>
                </a:path>
                <a:path w="2397760" h="1464945">
                  <a:moveTo>
                    <a:pt x="1077399" y="907291"/>
                  </a:moveTo>
                  <a:lnTo>
                    <a:pt x="590315" y="907291"/>
                  </a:lnTo>
                  <a:lnTo>
                    <a:pt x="590315" y="653655"/>
                  </a:lnTo>
                  <a:lnTo>
                    <a:pt x="668131" y="653655"/>
                  </a:lnTo>
                  <a:lnTo>
                    <a:pt x="668131" y="527548"/>
                  </a:lnTo>
                  <a:lnTo>
                    <a:pt x="817716" y="527548"/>
                  </a:lnTo>
                  <a:lnTo>
                    <a:pt x="817716" y="839169"/>
                  </a:lnTo>
                  <a:lnTo>
                    <a:pt x="1077399" y="839169"/>
                  </a:lnTo>
                  <a:lnTo>
                    <a:pt x="1077399" y="907291"/>
                  </a:lnTo>
                  <a:close/>
                </a:path>
                <a:path w="2397760" h="1464945">
                  <a:moveTo>
                    <a:pt x="1077399" y="839169"/>
                  </a:moveTo>
                  <a:lnTo>
                    <a:pt x="920433" y="839169"/>
                  </a:lnTo>
                  <a:lnTo>
                    <a:pt x="920433" y="614169"/>
                  </a:lnTo>
                  <a:lnTo>
                    <a:pt x="1077399" y="614169"/>
                  </a:lnTo>
                  <a:lnTo>
                    <a:pt x="1077399" y="839169"/>
                  </a:lnTo>
                  <a:close/>
                </a:path>
                <a:path w="2397760" h="1464945">
                  <a:moveTo>
                    <a:pt x="1293506" y="711550"/>
                  </a:moveTo>
                  <a:lnTo>
                    <a:pt x="1217468" y="711550"/>
                  </a:lnTo>
                  <a:lnTo>
                    <a:pt x="1217468" y="637291"/>
                  </a:lnTo>
                  <a:lnTo>
                    <a:pt x="1293506" y="637291"/>
                  </a:lnTo>
                  <a:lnTo>
                    <a:pt x="1293506" y="711550"/>
                  </a:lnTo>
                  <a:close/>
                </a:path>
                <a:path w="2397760" h="1464945">
                  <a:moveTo>
                    <a:pt x="2397541" y="1464634"/>
                  </a:moveTo>
                  <a:lnTo>
                    <a:pt x="0" y="1464634"/>
                  </a:lnTo>
                  <a:lnTo>
                    <a:pt x="0" y="1256441"/>
                  </a:lnTo>
                  <a:lnTo>
                    <a:pt x="25441" y="1256441"/>
                  </a:lnTo>
                  <a:lnTo>
                    <a:pt x="25441" y="677222"/>
                  </a:lnTo>
                  <a:lnTo>
                    <a:pt x="186116" y="677222"/>
                  </a:lnTo>
                  <a:lnTo>
                    <a:pt x="186116" y="1272360"/>
                  </a:lnTo>
                  <a:lnTo>
                    <a:pt x="2397541" y="1272360"/>
                  </a:lnTo>
                  <a:lnTo>
                    <a:pt x="2397541" y="1464634"/>
                  </a:lnTo>
                  <a:close/>
                </a:path>
                <a:path w="2397760" h="1464945">
                  <a:moveTo>
                    <a:pt x="1373901" y="1051985"/>
                  </a:moveTo>
                  <a:lnTo>
                    <a:pt x="1131559" y="1051985"/>
                  </a:lnTo>
                  <a:lnTo>
                    <a:pt x="1131559" y="846639"/>
                  </a:lnTo>
                  <a:lnTo>
                    <a:pt x="1169000" y="711550"/>
                  </a:lnTo>
                  <a:lnTo>
                    <a:pt x="1336549" y="711550"/>
                  </a:lnTo>
                  <a:lnTo>
                    <a:pt x="1373901" y="846639"/>
                  </a:lnTo>
                  <a:lnTo>
                    <a:pt x="1373901" y="1051985"/>
                  </a:lnTo>
                  <a:close/>
                </a:path>
              </a:pathLst>
            </a:custGeom>
            <a:solidFill>
              <a:srgbClr val="7D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78377" y="3533685"/>
              <a:ext cx="2672715" cy="2143760"/>
            </a:xfrm>
            <a:custGeom>
              <a:avLst/>
              <a:gdLst/>
              <a:ahLst/>
              <a:cxnLst/>
              <a:rect l="l" t="t" r="r" b="b"/>
              <a:pathLst>
                <a:path w="2672715" h="2143760">
                  <a:moveTo>
                    <a:pt x="2672613" y="12"/>
                  </a:moveTo>
                  <a:lnTo>
                    <a:pt x="2527122" y="12"/>
                  </a:lnTo>
                  <a:lnTo>
                    <a:pt x="2527122" y="2020570"/>
                  </a:lnTo>
                  <a:lnTo>
                    <a:pt x="1410538" y="2020570"/>
                  </a:lnTo>
                  <a:lnTo>
                    <a:pt x="1410538" y="12"/>
                  </a:lnTo>
                  <a:lnTo>
                    <a:pt x="1262024" y="12"/>
                  </a:lnTo>
                  <a:lnTo>
                    <a:pt x="1262024" y="2020570"/>
                  </a:lnTo>
                  <a:lnTo>
                    <a:pt x="145491" y="2020570"/>
                  </a:lnTo>
                  <a:lnTo>
                    <a:pt x="145491" y="0"/>
                  </a:lnTo>
                  <a:lnTo>
                    <a:pt x="0" y="0"/>
                  </a:lnTo>
                  <a:lnTo>
                    <a:pt x="0" y="2020570"/>
                  </a:lnTo>
                  <a:lnTo>
                    <a:pt x="0" y="2143760"/>
                  </a:lnTo>
                  <a:lnTo>
                    <a:pt x="2672613" y="2143760"/>
                  </a:lnTo>
                  <a:lnTo>
                    <a:pt x="2672613" y="2020658"/>
                  </a:lnTo>
                  <a:lnTo>
                    <a:pt x="2672613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84225" y="3533699"/>
              <a:ext cx="792029" cy="6548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88924" y="4062667"/>
              <a:ext cx="195580" cy="287655"/>
            </a:xfrm>
            <a:custGeom>
              <a:avLst/>
              <a:gdLst/>
              <a:ahLst/>
              <a:cxnLst/>
              <a:rect l="l" t="t" r="r" b="b"/>
              <a:pathLst>
                <a:path w="195579" h="287654">
                  <a:moveTo>
                    <a:pt x="0" y="287430"/>
                  </a:moveTo>
                  <a:lnTo>
                    <a:pt x="0" y="156076"/>
                  </a:lnTo>
                  <a:lnTo>
                    <a:pt x="195296" y="0"/>
                  </a:lnTo>
                  <a:lnTo>
                    <a:pt x="195296" y="125839"/>
                  </a:lnTo>
                  <a:lnTo>
                    <a:pt x="0" y="287430"/>
                  </a:lnTo>
                  <a:close/>
                </a:path>
              </a:pathLst>
            </a:custGeom>
            <a:solidFill>
              <a:srgbClr val="7CB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84225" y="3533699"/>
              <a:ext cx="921248" cy="8670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88924" y="4128922"/>
              <a:ext cx="373380" cy="441325"/>
            </a:xfrm>
            <a:custGeom>
              <a:avLst/>
              <a:gdLst/>
              <a:ahLst/>
              <a:cxnLst/>
              <a:rect l="l" t="t" r="r" b="b"/>
              <a:pathLst>
                <a:path w="373379" h="441325">
                  <a:moveTo>
                    <a:pt x="0" y="440928"/>
                  </a:moveTo>
                  <a:lnTo>
                    <a:pt x="0" y="322203"/>
                  </a:lnTo>
                  <a:lnTo>
                    <a:pt x="195296" y="153408"/>
                  </a:lnTo>
                  <a:lnTo>
                    <a:pt x="195296" y="271778"/>
                  </a:lnTo>
                  <a:lnTo>
                    <a:pt x="0" y="440928"/>
                  </a:lnTo>
                  <a:close/>
                </a:path>
                <a:path w="373379" h="441325">
                  <a:moveTo>
                    <a:pt x="329851" y="155365"/>
                  </a:moveTo>
                  <a:lnTo>
                    <a:pt x="329851" y="144515"/>
                  </a:lnTo>
                  <a:lnTo>
                    <a:pt x="342302" y="144515"/>
                  </a:lnTo>
                  <a:lnTo>
                    <a:pt x="329851" y="155365"/>
                  </a:lnTo>
                  <a:close/>
                </a:path>
                <a:path w="373379" h="441325">
                  <a:moveTo>
                    <a:pt x="368892" y="121482"/>
                  </a:moveTo>
                  <a:lnTo>
                    <a:pt x="368892" y="3557"/>
                  </a:lnTo>
                  <a:lnTo>
                    <a:pt x="372983" y="0"/>
                  </a:lnTo>
                  <a:lnTo>
                    <a:pt x="372983" y="118013"/>
                  </a:lnTo>
                  <a:lnTo>
                    <a:pt x="368892" y="121482"/>
                  </a:lnTo>
                  <a:close/>
                </a:path>
              </a:pathLst>
            </a:custGeom>
            <a:solidFill>
              <a:srgbClr val="7CB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84225" y="3655718"/>
              <a:ext cx="921248" cy="856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88924" y="3982094"/>
              <a:ext cx="789940" cy="744220"/>
            </a:xfrm>
            <a:custGeom>
              <a:avLst/>
              <a:gdLst/>
              <a:ahLst/>
              <a:cxnLst/>
              <a:rect l="l" t="t" r="r" b="b"/>
              <a:pathLst>
                <a:path w="789939" h="744220">
                  <a:moveTo>
                    <a:pt x="0" y="743655"/>
                  </a:moveTo>
                  <a:lnTo>
                    <a:pt x="0" y="637914"/>
                  </a:lnTo>
                  <a:lnTo>
                    <a:pt x="195296" y="469208"/>
                  </a:lnTo>
                  <a:lnTo>
                    <a:pt x="195296" y="530216"/>
                  </a:lnTo>
                  <a:lnTo>
                    <a:pt x="136867" y="530216"/>
                  </a:lnTo>
                  <a:lnTo>
                    <a:pt x="136867" y="624485"/>
                  </a:lnTo>
                  <a:lnTo>
                    <a:pt x="0" y="743655"/>
                  </a:lnTo>
                  <a:close/>
                </a:path>
                <a:path w="789939" h="744220">
                  <a:moveTo>
                    <a:pt x="412025" y="371738"/>
                  </a:moveTo>
                  <a:lnTo>
                    <a:pt x="329851" y="371738"/>
                  </a:lnTo>
                  <a:lnTo>
                    <a:pt x="329851" y="352973"/>
                  </a:lnTo>
                  <a:lnTo>
                    <a:pt x="401175" y="291343"/>
                  </a:lnTo>
                  <a:lnTo>
                    <a:pt x="412025" y="291343"/>
                  </a:lnTo>
                  <a:lnTo>
                    <a:pt x="412025" y="371738"/>
                  </a:lnTo>
                  <a:close/>
                </a:path>
                <a:path w="789939" h="744220">
                  <a:moveTo>
                    <a:pt x="245009" y="530216"/>
                  </a:moveTo>
                  <a:lnTo>
                    <a:pt x="242786" y="530216"/>
                  </a:lnTo>
                  <a:lnTo>
                    <a:pt x="242786" y="517944"/>
                  </a:lnTo>
                  <a:lnTo>
                    <a:pt x="275335" y="400108"/>
                  </a:lnTo>
                  <a:lnTo>
                    <a:pt x="308151" y="371738"/>
                  </a:lnTo>
                  <a:lnTo>
                    <a:pt x="426965" y="371738"/>
                  </a:lnTo>
                  <a:lnTo>
                    <a:pt x="245009" y="530216"/>
                  </a:lnTo>
                  <a:close/>
                </a:path>
                <a:path w="789939" h="744220">
                  <a:moveTo>
                    <a:pt x="756639" y="84752"/>
                  </a:moveTo>
                  <a:lnTo>
                    <a:pt x="756639" y="77104"/>
                  </a:lnTo>
                  <a:lnTo>
                    <a:pt x="765443" y="77104"/>
                  </a:lnTo>
                  <a:lnTo>
                    <a:pt x="756639" y="84752"/>
                  </a:lnTo>
                  <a:close/>
                </a:path>
                <a:path w="789939" h="744220">
                  <a:moveTo>
                    <a:pt x="771580" y="71679"/>
                  </a:moveTo>
                  <a:lnTo>
                    <a:pt x="771580" y="61096"/>
                  </a:lnTo>
                  <a:lnTo>
                    <a:pt x="783763" y="61096"/>
                  </a:lnTo>
                  <a:lnTo>
                    <a:pt x="771580" y="71679"/>
                  </a:lnTo>
                  <a:close/>
                </a:path>
                <a:path w="789939" h="744220">
                  <a:moveTo>
                    <a:pt x="787943" y="57450"/>
                  </a:moveTo>
                  <a:lnTo>
                    <a:pt x="787943" y="0"/>
                  </a:lnTo>
                  <a:lnTo>
                    <a:pt x="789722" y="0"/>
                  </a:lnTo>
                  <a:lnTo>
                    <a:pt x="789722" y="55849"/>
                  </a:lnTo>
                  <a:lnTo>
                    <a:pt x="787943" y="57450"/>
                  </a:lnTo>
                  <a:close/>
                </a:path>
              </a:pathLst>
            </a:custGeom>
            <a:solidFill>
              <a:srgbClr val="7CB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25791" y="4512311"/>
              <a:ext cx="108585" cy="94615"/>
            </a:xfrm>
            <a:custGeom>
              <a:avLst/>
              <a:gdLst/>
              <a:ahLst/>
              <a:cxnLst/>
              <a:rect l="l" t="t" r="r" b="b"/>
              <a:pathLst>
                <a:path w="108585" h="94614">
                  <a:moveTo>
                    <a:pt x="0" y="94268"/>
                  </a:moveTo>
                  <a:lnTo>
                    <a:pt x="0" y="0"/>
                  </a:lnTo>
                  <a:lnTo>
                    <a:pt x="108142" y="0"/>
                  </a:lnTo>
                  <a:lnTo>
                    <a:pt x="0" y="94268"/>
                  </a:lnTo>
                  <a:close/>
                </a:path>
              </a:pathLst>
            </a:custGeom>
            <a:solidFill>
              <a:srgbClr val="9AD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23898" y="3533699"/>
              <a:ext cx="987399" cy="8163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43044" y="3642282"/>
              <a:ext cx="624205" cy="609600"/>
            </a:xfrm>
            <a:custGeom>
              <a:avLst/>
              <a:gdLst/>
              <a:ahLst/>
              <a:cxnLst/>
              <a:rect l="l" t="t" r="r" b="b"/>
              <a:pathLst>
                <a:path w="624204" h="609600">
                  <a:moveTo>
                    <a:pt x="0" y="609278"/>
                  </a:moveTo>
                  <a:lnTo>
                    <a:pt x="0" y="481303"/>
                  </a:lnTo>
                  <a:lnTo>
                    <a:pt x="385772" y="173063"/>
                  </a:lnTo>
                  <a:lnTo>
                    <a:pt x="385772" y="290365"/>
                  </a:lnTo>
                  <a:lnTo>
                    <a:pt x="0" y="609278"/>
                  </a:lnTo>
                  <a:close/>
                </a:path>
                <a:path w="624204" h="609600">
                  <a:moveTo>
                    <a:pt x="426948" y="256215"/>
                  </a:moveTo>
                  <a:lnTo>
                    <a:pt x="426948" y="237272"/>
                  </a:lnTo>
                  <a:lnTo>
                    <a:pt x="493647" y="145760"/>
                  </a:lnTo>
                  <a:lnTo>
                    <a:pt x="559991" y="145760"/>
                  </a:lnTo>
                  <a:lnTo>
                    <a:pt x="559991" y="91689"/>
                  </a:lnTo>
                  <a:lnTo>
                    <a:pt x="581957" y="91689"/>
                  </a:lnTo>
                  <a:lnTo>
                    <a:pt x="581957" y="16274"/>
                  </a:lnTo>
                  <a:lnTo>
                    <a:pt x="602412" y="0"/>
                  </a:lnTo>
                  <a:lnTo>
                    <a:pt x="602412" y="92312"/>
                  </a:lnTo>
                  <a:lnTo>
                    <a:pt x="623756" y="92312"/>
                  </a:lnTo>
                  <a:lnTo>
                    <a:pt x="623756" y="93468"/>
                  </a:lnTo>
                  <a:lnTo>
                    <a:pt x="426948" y="256215"/>
                  </a:lnTo>
                  <a:close/>
                </a:path>
              </a:pathLst>
            </a:custGeom>
            <a:solidFill>
              <a:srgbClr val="7CB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23898" y="3533699"/>
              <a:ext cx="1116512" cy="10361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37498" y="3787598"/>
              <a:ext cx="832485" cy="770890"/>
            </a:xfrm>
            <a:custGeom>
              <a:avLst/>
              <a:gdLst/>
              <a:ahLst/>
              <a:cxnLst/>
              <a:rect l="l" t="t" r="r" b="b"/>
              <a:pathLst>
                <a:path w="832485" h="770889">
                  <a:moveTo>
                    <a:pt x="0" y="770424"/>
                  </a:moveTo>
                  <a:lnTo>
                    <a:pt x="0" y="731293"/>
                  </a:lnTo>
                  <a:lnTo>
                    <a:pt x="7336" y="731293"/>
                  </a:lnTo>
                  <a:lnTo>
                    <a:pt x="7336" y="764109"/>
                  </a:lnTo>
                  <a:lnTo>
                    <a:pt x="0" y="770424"/>
                  </a:lnTo>
                  <a:close/>
                </a:path>
                <a:path w="832485" h="770889">
                  <a:moveTo>
                    <a:pt x="105545" y="679001"/>
                  </a:moveTo>
                  <a:lnTo>
                    <a:pt x="105545" y="560542"/>
                  </a:lnTo>
                  <a:lnTo>
                    <a:pt x="491317" y="227400"/>
                  </a:lnTo>
                  <a:lnTo>
                    <a:pt x="491317" y="345147"/>
                  </a:lnTo>
                  <a:lnTo>
                    <a:pt x="105545" y="679001"/>
                  </a:lnTo>
                  <a:close/>
                </a:path>
                <a:path w="832485" h="770889">
                  <a:moveTo>
                    <a:pt x="532493" y="309485"/>
                  </a:moveTo>
                  <a:lnTo>
                    <a:pt x="532493" y="191738"/>
                  </a:lnTo>
                  <a:lnTo>
                    <a:pt x="754469" y="0"/>
                  </a:lnTo>
                  <a:lnTo>
                    <a:pt x="768609" y="0"/>
                  </a:lnTo>
                  <a:lnTo>
                    <a:pt x="832018" y="50158"/>
                  </a:lnTo>
                  <a:lnTo>
                    <a:pt x="532493" y="309485"/>
                  </a:lnTo>
                  <a:close/>
                </a:path>
              </a:pathLst>
            </a:custGeom>
            <a:solidFill>
              <a:srgbClr val="7CB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23898" y="3655711"/>
              <a:ext cx="1116512" cy="10160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23883" y="3867371"/>
              <a:ext cx="871855" cy="858519"/>
            </a:xfrm>
            <a:custGeom>
              <a:avLst/>
              <a:gdLst/>
              <a:ahLst/>
              <a:cxnLst/>
              <a:rect l="l" t="t" r="r" b="b"/>
              <a:pathLst>
                <a:path w="871854" h="858520">
                  <a:moveTo>
                    <a:pt x="20952" y="764821"/>
                  </a:moveTo>
                  <a:lnTo>
                    <a:pt x="13615" y="764821"/>
                  </a:lnTo>
                  <a:lnTo>
                    <a:pt x="13615" y="740898"/>
                  </a:lnTo>
                  <a:lnTo>
                    <a:pt x="20952" y="734495"/>
                  </a:lnTo>
                  <a:lnTo>
                    <a:pt x="20952" y="764821"/>
                  </a:lnTo>
                  <a:close/>
                </a:path>
                <a:path w="871854" h="858520">
                  <a:moveTo>
                    <a:pt x="0" y="858378"/>
                  </a:moveTo>
                  <a:lnTo>
                    <a:pt x="0" y="764821"/>
                  </a:lnTo>
                  <a:lnTo>
                    <a:pt x="45435" y="764821"/>
                  </a:lnTo>
                  <a:lnTo>
                    <a:pt x="45435" y="804396"/>
                  </a:lnTo>
                  <a:lnTo>
                    <a:pt x="62012" y="804396"/>
                  </a:lnTo>
                  <a:lnTo>
                    <a:pt x="0" y="858378"/>
                  </a:lnTo>
                  <a:close/>
                </a:path>
                <a:path w="871854" h="858520">
                  <a:moveTo>
                    <a:pt x="119160" y="754594"/>
                  </a:moveTo>
                  <a:lnTo>
                    <a:pt x="119160" y="649653"/>
                  </a:lnTo>
                  <a:lnTo>
                    <a:pt x="504933" y="316600"/>
                  </a:lnTo>
                  <a:lnTo>
                    <a:pt x="504933" y="418695"/>
                  </a:lnTo>
                  <a:lnTo>
                    <a:pt x="119160" y="754594"/>
                  </a:lnTo>
                  <a:close/>
                </a:path>
                <a:path w="871854" h="858520">
                  <a:moveTo>
                    <a:pt x="546109" y="382766"/>
                  </a:moveTo>
                  <a:lnTo>
                    <a:pt x="546109" y="280938"/>
                  </a:lnTo>
                  <a:lnTo>
                    <a:pt x="871513" y="0"/>
                  </a:lnTo>
                  <a:lnTo>
                    <a:pt x="871513" y="99426"/>
                  </a:lnTo>
                  <a:lnTo>
                    <a:pt x="546109" y="382766"/>
                  </a:lnTo>
                  <a:close/>
                </a:path>
              </a:pathLst>
            </a:custGeom>
            <a:solidFill>
              <a:srgbClr val="7CB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09355" y="3846738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70" h="173354">
                  <a:moveTo>
                    <a:pt x="3010550" y="173240"/>
                  </a:moveTo>
                  <a:lnTo>
                    <a:pt x="0" y="173240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40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09353" y="3974007"/>
              <a:ext cx="3011170" cy="46355"/>
            </a:xfrm>
            <a:custGeom>
              <a:avLst/>
              <a:gdLst/>
              <a:ahLst/>
              <a:cxnLst/>
              <a:rect l="l" t="t" r="r" b="b"/>
              <a:pathLst>
                <a:path w="3011170" h="46354">
                  <a:moveTo>
                    <a:pt x="3010547" y="0"/>
                  </a:moveTo>
                  <a:lnTo>
                    <a:pt x="2996958" y="0"/>
                  </a:lnTo>
                  <a:lnTo>
                    <a:pt x="2996958" y="23228"/>
                  </a:lnTo>
                  <a:lnTo>
                    <a:pt x="13817" y="23228"/>
                  </a:lnTo>
                  <a:lnTo>
                    <a:pt x="13817" y="0"/>
                  </a:lnTo>
                  <a:lnTo>
                    <a:pt x="0" y="0"/>
                  </a:lnTo>
                  <a:lnTo>
                    <a:pt x="0" y="23228"/>
                  </a:lnTo>
                  <a:lnTo>
                    <a:pt x="0" y="46088"/>
                  </a:lnTo>
                  <a:lnTo>
                    <a:pt x="3010547" y="46088"/>
                  </a:lnTo>
                  <a:lnTo>
                    <a:pt x="3010547" y="23228"/>
                  </a:lnTo>
                  <a:lnTo>
                    <a:pt x="3010547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09355" y="3800760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70" h="173354">
                  <a:moveTo>
                    <a:pt x="3010550" y="173240"/>
                  </a:moveTo>
                  <a:lnTo>
                    <a:pt x="0" y="173240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40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09353" y="3921797"/>
              <a:ext cx="3011170" cy="52705"/>
            </a:xfrm>
            <a:custGeom>
              <a:avLst/>
              <a:gdLst/>
              <a:ahLst/>
              <a:cxnLst/>
              <a:rect l="l" t="t" r="r" b="b"/>
              <a:pathLst>
                <a:path w="3011170" h="52704">
                  <a:moveTo>
                    <a:pt x="3010547" y="0"/>
                  </a:moveTo>
                  <a:lnTo>
                    <a:pt x="2996958" y="0"/>
                  </a:lnTo>
                  <a:lnTo>
                    <a:pt x="2996958" y="29718"/>
                  </a:lnTo>
                  <a:lnTo>
                    <a:pt x="13817" y="29718"/>
                  </a:lnTo>
                  <a:lnTo>
                    <a:pt x="13817" y="0"/>
                  </a:lnTo>
                  <a:lnTo>
                    <a:pt x="0" y="0"/>
                  </a:lnTo>
                  <a:lnTo>
                    <a:pt x="0" y="29718"/>
                  </a:lnTo>
                  <a:lnTo>
                    <a:pt x="0" y="52578"/>
                  </a:lnTo>
                  <a:lnTo>
                    <a:pt x="3010547" y="52578"/>
                  </a:lnTo>
                  <a:lnTo>
                    <a:pt x="3010547" y="29718"/>
                  </a:lnTo>
                  <a:lnTo>
                    <a:pt x="3010547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09355" y="3748556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70" h="173354">
                  <a:moveTo>
                    <a:pt x="3010550" y="173240"/>
                  </a:moveTo>
                  <a:lnTo>
                    <a:pt x="0" y="173240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40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09353" y="3884269"/>
              <a:ext cx="3011170" cy="38100"/>
            </a:xfrm>
            <a:custGeom>
              <a:avLst/>
              <a:gdLst/>
              <a:ahLst/>
              <a:cxnLst/>
              <a:rect l="l" t="t" r="r" b="b"/>
              <a:pathLst>
                <a:path w="3011170" h="38100">
                  <a:moveTo>
                    <a:pt x="3010547" y="0"/>
                  </a:moveTo>
                  <a:lnTo>
                    <a:pt x="2996958" y="0"/>
                  </a:lnTo>
                  <a:lnTo>
                    <a:pt x="2996958" y="15176"/>
                  </a:lnTo>
                  <a:lnTo>
                    <a:pt x="13817" y="15176"/>
                  </a:lnTo>
                  <a:lnTo>
                    <a:pt x="13817" y="0"/>
                  </a:lnTo>
                  <a:lnTo>
                    <a:pt x="0" y="0"/>
                  </a:lnTo>
                  <a:lnTo>
                    <a:pt x="0" y="15176"/>
                  </a:lnTo>
                  <a:lnTo>
                    <a:pt x="0" y="38036"/>
                  </a:lnTo>
                  <a:lnTo>
                    <a:pt x="3010547" y="38036"/>
                  </a:lnTo>
                  <a:lnTo>
                    <a:pt x="3010547" y="15176"/>
                  </a:lnTo>
                  <a:lnTo>
                    <a:pt x="3010547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09355" y="3711027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70" h="173354">
                  <a:moveTo>
                    <a:pt x="3010550" y="173240"/>
                  </a:moveTo>
                  <a:lnTo>
                    <a:pt x="0" y="173240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40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09353" y="3838295"/>
              <a:ext cx="3011170" cy="46355"/>
            </a:xfrm>
            <a:custGeom>
              <a:avLst/>
              <a:gdLst/>
              <a:ahLst/>
              <a:cxnLst/>
              <a:rect l="l" t="t" r="r" b="b"/>
              <a:pathLst>
                <a:path w="3011170" h="46354">
                  <a:moveTo>
                    <a:pt x="3010547" y="0"/>
                  </a:moveTo>
                  <a:lnTo>
                    <a:pt x="2996958" y="0"/>
                  </a:lnTo>
                  <a:lnTo>
                    <a:pt x="2996958" y="23050"/>
                  </a:lnTo>
                  <a:lnTo>
                    <a:pt x="13817" y="23050"/>
                  </a:lnTo>
                  <a:lnTo>
                    <a:pt x="13817" y="0"/>
                  </a:lnTo>
                  <a:lnTo>
                    <a:pt x="0" y="0"/>
                  </a:lnTo>
                  <a:lnTo>
                    <a:pt x="0" y="23050"/>
                  </a:lnTo>
                  <a:lnTo>
                    <a:pt x="0" y="45910"/>
                  </a:lnTo>
                  <a:lnTo>
                    <a:pt x="3010547" y="45910"/>
                  </a:lnTo>
                  <a:lnTo>
                    <a:pt x="3010547" y="23050"/>
                  </a:lnTo>
                  <a:lnTo>
                    <a:pt x="3010547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09355" y="3665049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70" h="173354">
                  <a:moveTo>
                    <a:pt x="3010550" y="173240"/>
                  </a:moveTo>
                  <a:lnTo>
                    <a:pt x="0" y="173240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40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09353" y="3786098"/>
              <a:ext cx="3011170" cy="52705"/>
            </a:xfrm>
            <a:custGeom>
              <a:avLst/>
              <a:gdLst/>
              <a:ahLst/>
              <a:cxnLst/>
              <a:rect l="l" t="t" r="r" b="b"/>
              <a:pathLst>
                <a:path w="3011170" h="52704">
                  <a:moveTo>
                    <a:pt x="3010547" y="0"/>
                  </a:moveTo>
                  <a:lnTo>
                    <a:pt x="2996958" y="0"/>
                  </a:lnTo>
                  <a:lnTo>
                    <a:pt x="2996958" y="29527"/>
                  </a:lnTo>
                  <a:lnTo>
                    <a:pt x="13817" y="29527"/>
                  </a:lnTo>
                  <a:lnTo>
                    <a:pt x="13817" y="0"/>
                  </a:lnTo>
                  <a:lnTo>
                    <a:pt x="0" y="0"/>
                  </a:lnTo>
                  <a:lnTo>
                    <a:pt x="0" y="29527"/>
                  </a:lnTo>
                  <a:lnTo>
                    <a:pt x="0" y="52387"/>
                  </a:lnTo>
                  <a:lnTo>
                    <a:pt x="3010547" y="52387"/>
                  </a:lnTo>
                  <a:lnTo>
                    <a:pt x="3010547" y="29527"/>
                  </a:lnTo>
                  <a:lnTo>
                    <a:pt x="3010547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09355" y="3612845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70" h="173354">
                  <a:moveTo>
                    <a:pt x="3010550" y="173240"/>
                  </a:moveTo>
                  <a:lnTo>
                    <a:pt x="0" y="173240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40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09353" y="3732910"/>
              <a:ext cx="3011170" cy="53975"/>
            </a:xfrm>
            <a:custGeom>
              <a:avLst/>
              <a:gdLst/>
              <a:ahLst/>
              <a:cxnLst/>
              <a:rect l="l" t="t" r="r" b="b"/>
              <a:pathLst>
                <a:path w="3011170" h="53975">
                  <a:moveTo>
                    <a:pt x="3010547" y="0"/>
                  </a:moveTo>
                  <a:lnTo>
                    <a:pt x="2996958" y="0"/>
                  </a:lnTo>
                  <a:lnTo>
                    <a:pt x="2996958" y="30645"/>
                  </a:lnTo>
                  <a:lnTo>
                    <a:pt x="13817" y="30645"/>
                  </a:lnTo>
                  <a:lnTo>
                    <a:pt x="13817" y="0"/>
                  </a:lnTo>
                  <a:lnTo>
                    <a:pt x="0" y="0"/>
                  </a:lnTo>
                  <a:lnTo>
                    <a:pt x="0" y="30645"/>
                  </a:lnTo>
                  <a:lnTo>
                    <a:pt x="0" y="53505"/>
                  </a:lnTo>
                  <a:lnTo>
                    <a:pt x="3010547" y="53505"/>
                  </a:lnTo>
                  <a:lnTo>
                    <a:pt x="3010547" y="30645"/>
                  </a:lnTo>
                  <a:lnTo>
                    <a:pt x="3010547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09355" y="3559574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70" h="173354">
                  <a:moveTo>
                    <a:pt x="3010550" y="173329"/>
                  </a:moveTo>
                  <a:lnTo>
                    <a:pt x="0" y="173329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329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09353" y="3683558"/>
              <a:ext cx="3011170" cy="49530"/>
            </a:xfrm>
            <a:custGeom>
              <a:avLst/>
              <a:gdLst/>
              <a:ahLst/>
              <a:cxnLst/>
              <a:rect l="l" t="t" r="r" b="b"/>
              <a:pathLst>
                <a:path w="3011170" h="49529">
                  <a:moveTo>
                    <a:pt x="3010547" y="0"/>
                  </a:moveTo>
                  <a:lnTo>
                    <a:pt x="2996958" y="0"/>
                  </a:lnTo>
                  <a:lnTo>
                    <a:pt x="2996958" y="26657"/>
                  </a:lnTo>
                  <a:lnTo>
                    <a:pt x="13817" y="26657"/>
                  </a:lnTo>
                  <a:lnTo>
                    <a:pt x="13817" y="0"/>
                  </a:lnTo>
                  <a:lnTo>
                    <a:pt x="0" y="0"/>
                  </a:lnTo>
                  <a:lnTo>
                    <a:pt x="0" y="26657"/>
                  </a:lnTo>
                  <a:lnTo>
                    <a:pt x="0" y="49517"/>
                  </a:lnTo>
                  <a:lnTo>
                    <a:pt x="3010547" y="49517"/>
                  </a:lnTo>
                  <a:lnTo>
                    <a:pt x="3010547" y="26657"/>
                  </a:lnTo>
                  <a:lnTo>
                    <a:pt x="3010547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09355" y="3510306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70" h="173354">
                  <a:moveTo>
                    <a:pt x="3010550" y="173240"/>
                  </a:moveTo>
                  <a:lnTo>
                    <a:pt x="0" y="173240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40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09353" y="3637571"/>
              <a:ext cx="3011170" cy="46355"/>
            </a:xfrm>
            <a:custGeom>
              <a:avLst/>
              <a:gdLst/>
              <a:ahLst/>
              <a:cxnLst/>
              <a:rect l="l" t="t" r="r" b="b"/>
              <a:pathLst>
                <a:path w="3011170" h="46354">
                  <a:moveTo>
                    <a:pt x="3010547" y="0"/>
                  </a:moveTo>
                  <a:lnTo>
                    <a:pt x="2996958" y="0"/>
                  </a:lnTo>
                  <a:lnTo>
                    <a:pt x="2996958" y="23114"/>
                  </a:lnTo>
                  <a:lnTo>
                    <a:pt x="13817" y="23114"/>
                  </a:lnTo>
                  <a:lnTo>
                    <a:pt x="13817" y="0"/>
                  </a:lnTo>
                  <a:lnTo>
                    <a:pt x="0" y="0"/>
                  </a:lnTo>
                  <a:lnTo>
                    <a:pt x="0" y="23114"/>
                  </a:lnTo>
                  <a:lnTo>
                    <a:pt x="0" y="45974"/>
                  </a:lnTo>
                  <a:lnTo>
                    <a:pt x="3010547" y="45974"/>
                  </a:lnTo>
                  <a:lnTo>
                    <a:pt x="3010547" y="23114"/>
                  </a:lnTo>
                  <a:lnTo>
                    <a:pt x="3010547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09355" y="3464327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70" h="173354">
                  <a:moveTo>
                    <a:pt x="3010550" y="173240"/>
                  </a:moveTo>
                  <a:lnTo>
                    <a:pt x="0" y="173240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40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09353" y="3585374"/>
              <a:ext cx="3011170" cy="52705"/>
            </a:xfrm>
            <a:custGeom>
              <a:avLst/>
              <a:gdLst/>
              <a:ahLst/>
              <a:cxnLst/>
              <a:rect l="l" t="t" r="r" b="b"/>
              <a:pathLst>
                <a:path w="3011170" h="52704">
                  <a:moveTo>
                    <a:pt x="3010547" y="0"/>
                  </a:moveTo>
                  <a:lnTo>
                    <a:pt x="2996958" y="0"/>
                  </a:lnTo>
                  <a:lnTo>
                    <a:pt x="2996958" y="29591"/>
                  </a:lnTo>
                  <a:lnTo>
                    <a:pt x="13817" y="29591"/>
                  </a:lnTo>
                  <a:lnTo>
                    <a:pt x="13817" y="0"/>
                  </a:lnTo>
                  <a:lnTo>
                    <a:pt x="0" y="0"/>
                  </a:lnTo>
                  <a:lnTo>
                    <a:pt x="0" y="29591"/>
                  </a:lnTo>
                  <a:lnTo>
                    <a:pt x="0" y="52451"/>
                  </a:lnTo>
                  <a:lnTo>
                    <a:pt x="3010547" y="52451"/>
                  </a:lnTo>
                  <a:lnTo>
                    <a:pt x="3010547" y="29591"/>
                  </a:lnTo>
                  <a:lnTo>
                    <a:pt x="3010547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09355" y="3412124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70" h="173354">
                  <a:moveTo>
                    <a:pt x="3010550" y="173240"/>
                  </a:moveTo>
                  <a:lnTo>
                    <a:pt x="0" y="173240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40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09353" y="3547846"/>
              <a:ext cx="3011170" cy="38100"/>
            </a:xfrm>
            <a:custGeom>
              <a:avLst/>
              <a:gdLst/>
              <a:ahLst/>
              <a:cxnLst/>
              <a:rect l="l" t="t" r="r" b="b"/>
              <a:pathLst>
                <a:path w="3011170" h="38100">
                  <a:moveTo>
                    <a:pt x="3010547" y="0"/>
                  </a:moveTo>
                  <a:lnTo>
                    <a:pt x="2996958" y="0"/>
                  </a:lnTo>
                  <a:lnTo>
                    <a:pt x="2996958" y="15049"/>
                  </a:lnTo>
                  <a:lnTo>
                    <a:pt x="13817" y="15049"/>
                  </a:lnTo>
                  <a:lnTo>
                    <a:pt x="13817" y="0"/>
                  </a:lnTo>
                  <a:lnTo>
                    <a:pt x="0" y="0"/>
                  </a:lnTo>
                  <a:lnTo>
                    <a:pt x="0" y="15049"/>
                  </a:lnTo>
                  <a:lnTo>
                    <a:pt x="0" y="37909"/>
                  </a:lnTo>
                  <a:lnTo>
                    <a:pt x="3010547" y="37909"/>
                  </a:lnTo>
                  <a:lnTo>
                    <a:pt x="3010547" y="15049"/>
                  </a:lnTo>
                  <a:lnTo>
                    <a:pt x="3010547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09355" y="3374639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70" h="173354">
                  <a:moveTo>
                    <a:pt x="3010550" y="173196"/>
                  </a:moveTo>
                  <a:lnTo>
                    <a:pt x="0" y="173196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196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09353" y="3501859"/>
              <a:ext cx="3011170" cy="46355"/>
            </a:xfrm>
            <a:custGeom>
              <a:avLst/>
              <a:gdLst/>
              <a:ahLst/>
              <a:cxnLst/>
              <a:rect l="l" t="t" r="r" b="b"/>
              <a:pathLst>
                <a:path w="3011170" h="46354">
                  <a:moveTo>
                    <a:pt x="3010547" y="0"/>
                  </a:moveTo>
                  <a:lnTo>
                    <a:pt x="2996958" y="0"/>
                  </a:lnTo>
                  <a:lnTo>
                    <a:pt x="2996958" y="22936"/>
                  </a:lnTo>
                  <a:lnTo>
                    <a:pt x="13817" y="22936"/>
                  </a:lnTo>
                  <a:lnTo>
                    <a:pt x="13817" y="0"/>
                  </a:lnTo>
                  <a:lnTo>
                    <a:pt x="0" y="0"/>
                  </a:lnTo>
                  <a:lnTo>
                    <a:pt x="0" y="22936"/>
                  </a:lnTo>
                  <a:lnTo>
                    <a:pt x="0" y="45796"/>
                  </a:lnTo>
                  <a:lnTo>
                    <a:pt x="3010547" y="45796"/>
                  </a:lnTo>
                  <a:lnTo>
                    <a:pt x="3010547" y="22936"/>
                  </a:lnTo>
                  <a:lnTo>
                    <a:pt x="3010547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509355" y="3328643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70" h="173354">
                  <a:moveTo>
                    <a:pt x="3010550" y="173214"/>
                  </a:moveTo>
                  <a:lnTo>
                    <a:pt x="0" y="173214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14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509353" y="3449751"/>
              <a:ext cx="3011170" cy="52705"/>
            </a:xfrm>
            <a:custGeom>
              <a:avLst/>
              <a:gdLst/>
              <a:ahLst/>
              <a:cxnLst/>
              <a:rect l="l" t="t" r="r" b="b"/>
              <a:pathLst>
                <a:path w="3011170" h="52704">
                  <a:moveTo>
                    <a:pt x="3010547" y="0"/>
                  </a:moveTo>
                  <a:lnTo>
                    <a:pt x="2996958" y="0"/>
                  </a:lnTo>
                  <a:lnTo>
                    <a:pt x="2996958" y="29324"/>
                  </a:lnTo>
                  <a:lnTo>
                    <a:pt x="13817" y="29324"/>
                  </a:lnTo>
                  <a:lnTo>
                    <a:pt x="13817" y="0"/>
                  </a:lnTo>
                  <a:lnTo>
                    <a:pt x="0" y="0"/>
                  </a:lnTo>
                  <a:lnTo>
                    <a:pt x="0" y="29324"/>
                  </a:lnTo>
                  <a:lnTo>
                    <a:pt x="0" y="52184"/>
                  </a:lnTo>
                  <a:lnTo>
                    <a:pt x="3010547" y="52184"/>
                  </a:lnTo>
                  <a:lnTo>
                    <a:pt x="3010547" y="29324"/>
                  </a:lnTo>
                  <a:lnTo>
                    <a:pt x="3010547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509355" y="3276457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70" h="173354">
                  <a:moveTo>
                    <a:pt x="3010550" y="173285"/>
                  </a:moveTo>
                  <a:lnTo>
                    <a:pt x="0" y="173285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85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09353" y="3388651"/>
              <a:ext cx="3011170" cy="61594"/>
            </a:xfrm>
            <a:custGeom>
              <a:avLst/>
              <a:gdLst/>
              <a:ahLst/>
              <a:cxnLst/>
              <a:rect l="l" t="t" r="r" b="b"/>
              <a:pathLst>
                <a:path w="3011170" h="61595">
                  <a:moveTo>
                    <a:pt x="3010547" y="0"/>
                  </a:moveTo>
                  <a:lnTo>
                    <a:pt x="2996958" y="0"/>
                  </a:lnTo>
                  <a:lnTo>
                    <a:pt x="2996958" y="38354"/>
                  </a:lnTo>
                  <a:lnTo>
                    <a:pt x="13817" y="38354"/>
                  </a:lnTo>
                  <a:lnTo>
                    <a:pt x="13817" y="0"/>
                  </a:lnTo>
                  <a:lnTo>
                    <a:pt x="0" y="0"/>
                  </a:lnTo>
                  <a:lnTo>
                    <a:pt x="0" y="38354"/>
                  </a:lnTo>
                  <a:lnTo>
                    <a:pt x="0" y="61214"/>
                  </a:lnTo>
                  <a:lnTo>
                    <a:pt x="3010547" y="61214"/>
                  </a:lnTo>
                  <a:lnTo>
                    <a:pt x="3010547" y="38354"/>
                  </a:lnTo>
                  <a:lnTo>
                    <a:pt x="3010547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09355" y="3215387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70" h="173354">
                  <a:moveTo>
                    <a:pt x="3010550" y="173258"/>
                  </a:moveTo>
                  <a:lnTo>
                    <a:pt x="0" y="173258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58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509353" y="3334206"/>
              <a:ext cx="3011170" cy="55244"/>
            </a:xfrm>
            <a:custGeom>
              <a:avLst/>
              <a:gdLst/>
              <a:ahLst/>
              <a:cxnLst/>
              <a:rect l="l" t="t" r="r" b="b"/>
              <a:pathLst>
                <a:path w="3011170" h="55245">
                  <a:moveTo>
                    <a:pt x="3010547" y="0"/>
                  </a:moveTo>
                  <a:lnTo>
                    <a:pt x="2996958" y="0"/>
                  </a:lnTo>
                  <a:lnTo>
                    <a:pt x="2996958" y="31838"/>
                  </a:lnTo>
                  <a:lnTo>
                    <a:pt x="13817" y="31838"/>
                  </a:lnTo>
                  <a:lnTo>
                    <a:pt x="13817" y="0"/>
                  </a:lnTo>
                  <a:lnTo>
                    <a:pt x="0" y="0"/>
                  </a:lnTo>
                  <a:lnTo>
                    <a:pt x="0" y="31838"/>
                  </a:lnTo>
                  <a:lnTo>
                    <a:pt x="0" y="54698"/>
                  </a:lnTo>
                  <a:lnTo>
                    <a:pt x="3010547" y="54698"/>
                  </a:lnTo>
                  <a:lnTo>
                    <a:pt x="3010547" y="31838"/>
                  </a:lnTo>
                  <a:lnTo>
                    <a:pt x="3010547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81145" y="2961342"/>
              <a:ext cx="3067685" cy="173355"/>
            </a:xfrm>
            <a:custGeom>
              <a:avLst/>
              <a:gdLst/>
              <a:ahLst/>
              <a:cxnLst/>
              <a:rect l="l" t="t" r="r" b="b"/>
              <a:pathLst>
                <a:path w="3067684" h="173355">
                  <a:moveTo>
                    <a:pt x="3067111" y="173240"/>
                  </a:moveTo>
                  <a:lnTo>
                    <a:pt x="0" y="173240"/>
                  </a:lnTo>
                  <a:lnTo>
                    <a:pt x="0" y="0"/>
                  </a:lnTo>
                  <a:lnTo>
                    <a:pt x="3067111" y="0"/>
                  </a:lnTo>
                  <a:lnTo>
                    <a:pt x="3067111" y="1732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509355" y="3160951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70" h="173354">
                  <a:moveTo>
                    <a:pt x="3010550" y="173249"/>
                  </a:moveTo>
                  <a:lnTo>
                    <a:pt x="0" y="173249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49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09353" y="3161575"/>
              <a:ext cx="3011170" cy="172720"/>
            </a:xfrm>
            <a:custGeom>
              <a:avLst/>
              <a:gdLst/>
              <a:ahLst/>
              <a:cxnLst/>
              <a:rect l="l" t="t" r="r" b="b"/>
              <a:pathLst>
                <a:path w="3011170" h="172720">
                  <a:moveTo>
                    <a:pt x="3010547" y="0"/>
                  </a:moveTo>
                  <a:lnTo>
                    <a:pt x="2996958" y="0"/>
                  </a:lnTo>
                  <a:lnTo>
                    <a:pt x="2996958" y="149860"/>
                  </a:lnTo>
                  <a:lnTo>
                    <a:pt x="13817" y="149860"/>
                  </a:lnTo>
                  <a:lnTo>
                    <a:pt x="13817" y="0"/>
                  </a:lnTo>
                  <a:lnTo>
                    <a:pt x="0" y="0"/>
                  </a:lnTo>
                  <a:lnTo>
                    <a:pt x="0" y="149860"/>
                  </a:lnTo>
                  <a:lnTo>
                    <a:pt x="0" y="172720"/>
                  </a:lnTo>
                  <a:lnTo>
                    <a:pt x="3010547" y="172720"/>
                  </a:lnTo>
                  <a:lnTo>
                    <a:pt x="3010547" y="149860"/>
                  </a:lnTo>
                  <a:lnTo>
                    <a:pt x="3010547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761511" y="3159086"/>
              <a:ext cx="2574290" cy="2638425"/>
            </a:xfrm>
            <a:custGeom>
              <a:avLst/>
              <a:gdLst/>
              <a:ahLst/>
              <a:cxnLst/>
              <a:rect l="l" t="t" r="r" b="b"/>
              <a:pathLst>
                <a:path w="2574290" h="2638425">
                  <a:moveTo>
                    <a:pt x="15049" y="1270"/>
                  </a:moveTo>
                  <a:lnTo>
                    <a:pt x="0" y="1244"/>
                  </a:lnTo>
                  <a:lnTo>
                    <a:pt x="0" y="2636710"/>
                  </a:lnTo>
                  <a:lnTo>
                    <a:pt x="15049" y="2636710"/>
                  </a:lnTo>
                  <a:lnTo>
                    <a:pt x="15049" y="1270"/>
                  </a:lnTo>
                  <a:close/>
                </a:path>
                <a:path w="2574290" h="2638425">
                  <a:moveTo>
                    <a:pt x="60248" y="25"/>
                  </a:moveTo>
                  <a:lnTo>
                    <a:pt x="45199" y="0"/>
                  </a:lnTo>
                  <a:lnTo>
                    <a:pt x="45199" y="2635466"/>
                  </a:lnTo>
                  <a:lnTo>
                    <a:pt x="60248" y="2635466"/>
                  </a:lnTo>
                  <a:lnTo>
                    <a:pt x="60248" y="25"/>
                  </a:lnTo>
                  <a:close/>
                </a:path>
                <a:path w="2574290" h="2638425">
                  <a:moveTo>
                    <a:pt x="2528532" y="2425"/>
                  </a:moveTo>
                  <a:lnTo>
                    <a:pt x="2513419" y="2463"/>
                  </a:lnTo>
                  <a:lnTo>
                    <a:pt x="2513419" y="2637955"/>
                  </a:lnTo>
                  <a:lnTo>
                    <a:pt x="2528532" y="2637955"/>
                  </a:lnTo>
                  <a:lnTo>
                    <a:pt x="2528532" y="2425"/>
                  </a:lnTo>
                  <a:close/>
                </a:path>
                <a:path w="2574290" h="2638425">
                  <a:moveTo>
                    <a:pt x="2573705" y="1270"/>
                  </a:moveTo>
                  <a:lnTo>
                    <a:pt x="2558592" y="1244"/>
                  </a:lnTo>
                  <a:lnTo>
                    <a:pt x="2558592" y="2636710"/>
                  </a:lnTo>
                  <a:lnTo>
                    <a:pt x="2573705" y="2636710"/>
                  </a:lnTo>
                  <a:lnTo>
                    <a:pt x="2573705" y="1270"/>
                  </a:lnTo>
                  <a:close/>
                </a:path>
              </a:pathLst>
            </a:custGeom>
            <a:solidFill>
              <a:srgbClr val="8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66887" y="2993998"/>
              <a:ext cx="94179" cy="903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09842" y="3039158"/>
              <a:ext cx="8890" cy="452755"/>
            </a:xfrm>
            <a:custGeom>
              <a:avLst/>
              <a:gdLst/>
              <a:ahLst/>
              <a:cxnLst/>
              <a:rect l="l" t="t" r="r" b="b"/>
              <a:pathLst>
                <a:path w="8889" h="452754">
                  <a:moveTo>
                    <a:pt x="8270" y="452560"/>
                  </a:moveTo>
                  <a:lnTo>
                    <a:pt x="0" y="452560"/>
                  </a:lnTo>
                  <a:lnTo>
                    <a:pt x="0" y="0"/>
                  </a:lnTo>
                  <a:lnTo>
                    <a:pt x="8270" y="0"/>
                  </a:lnTo>
                  <a:lnTo>
                    <a:pt x="8270" y="452560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98192" y="3444673"/>
              <a:ext cx="31750" cy="724535"/>
            </a:xfrm>
            <a:custGeom>
              <a:avLst/>
              <a:gdLst/>
              <a:ahLst/>
              <a:cxnLst/>
              <a:rect l="l" t="t" r="r" b="b"/>
              <a:pathLst>
                <a:path w="31750" h="724535">
                  <a:moveTo>
                    <a:pt x="24456" y="723912"/>
                  </a:moveTo>
                  <a:lnTo>
                    <a:pt x="7025" y="723912"/>
                  </a:lnTo>
                  <a:lnTo>
                    <a:pt x="0" y="716797"/>
                  </a:lnTo>
                  <a:lnTo>
                    <a:pt x="0" y="7025"/>
                  </a:lnTo>
                  <a:lnTo>
                    <a:pt x="7025" y="0"/>
                  </a:lnTo>
                  <a:lnTo>
                    <a:pt x="24456" y="0"/>
                  </a:lnTo>
                  <a:lnTo>
                    <a:pt x="31571" y="7025"/>
                  </a:lnTo>
                  <a:lnTo>
                    <a:pt x="31571" y="716797"/>
                  </a:lnTo>
                  <a:close/>
                </a:path>
              </a:pathLst>
            </a:custGeom>
            <a:solidFill>
              <a:srgbClr val="8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31786" y="6116776"/>
              <a:ext cx="1191895" cy="1707514"/>
            </a:xfrm>
            <a:custGeom>
              <a:avLst/>
              <a:gdLst/>
              <a:ahLst/>
              <a:cxnLst/>
              <a:rect l="l" t="t" r="r" b="b"/>
              <a:pathLst>
                <a:path w="1191895" h="1707515">
                  <a:moveTo>
                    <a:pt x="346265" y="0"/>
                  </a:moveTo>
                  <a:lnTo>
                    <a:pt x="0" y="0"/>
                  </a:lnTo>
                  <a:lnTo>
                    <a:pt x="0" y="1706994"/>
                  </a:lnTo>
                  <a:lnTo>
                    <a:pt x="167716" y="1706994"/>
                  </a:lnTo>
                  <a:lnTo>
                    <a:pt x="346265" y="0"/>
                  </a:lnTo>
                  <a:close/>
                </a:path>
                <a:path w="1191895" h="1707515">
                  <a:moveTo>
                    <a:pt x="1191768" y="0"/>
                  </a:moveTo>
                  <a:lnTo>
                    <a:pt x="845502" y="0"/>
                  </a:lnTo>
                  <a:lnTo>
                    <a:pt x="1024051" y="1706994"/>
                  </a:lnTo>
                  <a:lnTo>
                    <a:pt x="1191768" y="1706994"/>
                  </a:lnTo>
                  <a:lnTo>
                    <a:pt x="1191768" y="0"/>
                  </a:lnTo>
                  <a:close/>
                </a:path>
              </a:pathLst>
            </a:custGeom>
            <a:solidFill>
              <a:srgbClr val="341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9572" y="5670905"/>
              <a:ext cx="1292860" cy="1925955"/>
            </a:xfrm>
            <a:custGeom>
              <a:avLst/>
              <a:gdLst/>
              <a:ahLst/>
              <a:cxnLst/>
              <a:rect l="l" t="t" r="r" b="b"/>
              <a:pathLst>
                <a:path w="1292860" h="1925954">
                  <a:moveTo>
                    <a:pt x="1292402" y="1855000"/>
                  </a:moveTo>
                  <a:lnTo>
                    <a:pt x="0" y="1855000"/>
                  </a:lnTo>
                  <a:lnTo>
                    <a:pt x="0" y="1925599"/>
                  </a:lnTo>
                  <a:lnTo>
                    <a:pt x="1292402" y="1925599"/>
                  </a:lnTo>
                  <a:lnTo>
                    <a:pt x="1292402" y="1855000"/>
                  </a:lnTo>
                  <a:close/>
                </a:path>
                <a:path w="1292860" h="1925954">
                  <a:moveTo>
                    <a:pt x="1292402" y="1222121"/>
                  </a:moveTo>
                  <a:lnTo>
                    <a:pt x="0" y="1222121"/>
                  </a:lnTo>
                  <a:lnTo>
                    <a:pt x="0" y="1798447"/>
                  </a:lnTo>
                  <a:lnTo>
                    <a:pt x="1292402" y="1798447"/>
                  </a:lnTo>
                  <a:lnTo>
                    <a:pt x="1292402" y="1222121"/>
                  </a:lnTo>
                  <a:close/>
                </a:path>
                <a:path w="1292860" h="1925954">
                  <a:moveTo>
                    <a:pt x="1292402" y="589229"/>
                  </a:moveTo>
                  <a:lnTo>
                    <a:pt x="0" y="589229"/>
                  </a:lnTo>
                  <a:lnTo>
                    <a:pt x="0" y="1165555"/>
                  </a:lnTo>
                  <a:lnTo>
                    <a:pt x="1292402" y="1165555"/>
                  </a:lnTo>
                  <a:lnTo>
                    <a:pt x="1292402" y="589229"/>
                  </a:lnTo>
                  <a:close/>
                </a:path>
                <a:path w="1292860" h="1925954">
                  <a:moveTo>
                    <a:pt x="1292402" y="0"/>
                  </a:moveTo>
                  <a:lnTo>
                    <a:pt x="0" y="0"/>
                  </a:lnTo>
                  <a:lnTo>
                    <a:pt x="0" y="532676"/>
                  </a:lnTo>
                  <a:lnTo>
                    <a:pt x="1292402" y="532676"/>
                  </a:lnTo>
                  <a:lnTo>
                    <a:pt x="1292402" y="0"/>
                  </a:lnTo>
                  <a:close/>
                </a:path>
              </a:pathLst>
            </a:custGeom>
            <a:solidFill>
              <a:srgbClr val="582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9572" y="5614250"/>
              <a:ext cx="1292860" cy="646430"/>
            </a:xfrm>
            <a:custGeom>
              <a:avLst/>
              <a:gdLst/>
              <a:ahLst/>
              <a:cxnLst/>
              <a:rect l="l" t="t" r="r" b="b"/>
              <a:pathLst>
                <a:path w="1292860" h="646429">
                  <a:moveTo>
                    <a:pt x="1292402" y="589330"/>
                  </a:moveTo>
                  <a:lnTo>
                    <a:pt x="0" y="589330"/>
                  </a:lnTo>
                  <a:lnTo>
                    <a:pt x="0" y="645883"/>
                  </a:lnTo>
                  <a:lnTo>
                    <a:pt x="1292402" y="645883"/>
                  </a:lnTo>
                  <a:lnTo>
                    <a:pt x="1292402" y="589330"/>
                  </a:lnTo>
                  <a:close/>
                </a:path>
                <a:path w="1292860" h="646429">
                  <a:moveTo>
                    <a:pt x="1292402" y="0"/>
                  </a:moveTo>
                  <a:lnTo>
                    <a:pt x="0" y="0"/>
                  </a:lnTo>
                  <a:lnTo>
                    <a:pt x="0" y="56654"/>
                  </a:lnTo>
                  <a:lnTo>
                    <a:pt x="1292402" y="56654"/>
                  </a:lnTo>
                  <a:lnTo>
                    <a:pt x="1292402" y="0"/>
                  </a:lnTo>
                  <a:close/>
                </a:path>
              </a:pathLst>
            </a:custGeom>
            <a:solidFill>
              <a:srgbClr val="4524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48088" y="5517222"/>
              <a:ext cx="1375410" cy="97155"/>
            </a:xfrm>
            <a:custGeom>
              <a:avLst/>
              <a:gdLst/>
              <a:ahLst/>
              <a:cxnLst/>
              <a:rect l="l" t="t" r="r" b="b"/>
              <a:pathLst>
                <a:path w="1375410" h="97154">
                  <a:moveTo>
                    <a:pt x="1375382" y="97017"/>
                  </a:moveTo>
                  <a:lnTo>
                    <a:pt x="0" y="97017"/>
                  </a:lnTo>
                  <a:lnTo>
                    <a:pt x="0" y="0"/>
                  </a:lnTo>
                  <a:lnTo>
                    <a:pt x="1375382" y="0"/>
                  </a:lnTo>
                  <a:lnTo>
                    <a:pt x="1375382" y="97017"/>
                  </a:lnTo>
                  <a:close/>
                </a:path>
              </a:pathLst>
            </a:custGeom>
            <a:solidFill>
              <a:srgbClr val="341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06716" y="5727597"/>
              <a:ext cx="1058545" cy="379730"/>
            </a:xfrm>
            <a:custGeom>
              <a:avLst/>
              <a:gdLst/>
              <a:ahLst/>
              <a:cxnLst/>
              <a:rect l="l" t="t" r="r" b="b"/>
              <a:pathLst>
                <a:path w="1058545" h="379729">
                  <a:moveTo>
                    <a:pt x="1058113" y="0"/>
                  </a:moveTo>
                  <a:lnTo>
                    <a:pt x="1030973" y="0"/>
                  </a:lnTo>
                  <a:lnTo>
                    <a:pt x="1030973" y="26670"/>
                  </a:lnTo>
                  <a:lnTo>
                    <a:pt x="1030973" y="353060"/>
                  </a:lnTo>
                  <a:lnTo>
                    <a:pt x="27038" y="353060"/>
                  </a:lnTo>
                  <a:lnTo>
                    <a:pt x="27038" y="26670"/>
                  </a:lnTo>
                  <a:lnTo>
                    <a:pt x="1030973" y="26670"/>
                  </a:lnTo>
                  <a:lnTo>
                    <a:pt x="1030973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0" y="353060"/>
                  </a:lnTo>
                  <a:lnTo>
                    <a:pt x="0" y="379730"/>
                  </a:lnTo>
                  <a:lnTo>
                    <a:pt x="13525" y="379730"/>
                  </a:lnTo>
                  <a:lnTo>
                    <a:pt x="1058113" y="379730"/>
                  </a:lnTo>
                  <a:lnTo>
                    <a:pt x="1058113" y="365760"/>
                  </a:lnTo>
                  <a:lnTo>
                    <a:pt x="1058113" y="353060"/>
                  </a:lnTo>
                  <a:lnTo>
                    <a:pt x="1058113" y="26670"/>
                  </a:lnTo>
                  <a:lnTo>
                    <a:pt x="1058113" y="0"/>
                  </a:lnTo>
                  <a:close/>
                </a:path>
              </a:pathLst>
            </a:custGeom>
            <a:solidFill>
              <a:srgbClr val="4925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81284" y="5777725"/>
              <a:ext cx="82774" cy="827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89579" y="6836458"/>
              <a:ext cx="1292860" cy="57150"/>
            </a:xfrm>
            <a:custGeom>
              <a:avLst/>
              <a:gdLst/>
              <a:ahLst/>
              <a:cxnLst/>
              <a:rect l="l" t="t" r="r" b="b"/>
              <a:pathLst>
                <a:path w="1292860" h="57150">
                  <a:moveTo>
                    <a:pt x="1292401" y="56559"/>
                  </a:moveTo>
                  <a:lnTo>
                    <a:pt x="0" y="56559"/>
                  </a:lnTo>
                  <a:lnTo>
                    <a:pt x="0" y="0"/>
                  </a:lnTo>
                  <a:lnTo>
                    <a:pt x="1292401" y="0"/>
                  </a:lnTo>
                  <a:lnTo>
                    <a:pt x="1292401" y="56559"/>
                  </a:lnTo>
                  <a:close/>
                </a:path>
              </a:pathLst>
            </a:custGeom>
            <a:solidFill>
              <a:srgbClr val="4524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10018" y="6360058"/>
              <a:ext cx="1058545" cy="379730"/>
            </a:xfrm>
            <a:custGeom>
              <a:avLst/>
              <a:gdLst/>
              <a:ahLst/>
              <a:cxnLst/>
              <a:rect l="l" t="t" r="r" b="b"/>
              <a:pathLst>
                <a:path w="1058545" h="379729">
                  <a:moveTo>
                    <a:pt x="1058113" y="0"/>
                  </a:moveTo>
                  <a:lnTo>
                    <a:pt x="1031074" y="0"/>
                  </a:lnTo>
                  <a:lnTo>
                    <a:pt x="1031074" y="26670"/>
                  </a:lnTo>
                  <a:lnTo>
                    <a:pt x="1031074" y="353060"/>
                  </a:lnTo>
                  <a:lnTo>
                    <a:pt x="27139" y="353060"/>
                  </a:lnTo>
                  <a:lnTo>
                    <a:pt x="27139" y="26670"/>
                  </a:lnTo>
                  <a:lnTo>
                    <a:pt x="1031074" y="26670"/>
                  </a:lnTo>
                  <a:lnTo>
                    <a:pt x="1031074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0" y="353060"/>
                  </a:lnTo>
                  <a:lnTo>
                    <a:pt x="0" y="379730"/>
                  </a:lnTo>
                  <a:lnTo>
                    <a:pt x="13627" y="379730"/>
                  </a:lnTo>
                  <a:lnTo>
                    <a:pt x="1058113" y="379730"/>
                  </a:lnTo>
                  <a:lnTo>
                    <a:pt x="1058113" y="367030"/>
                  </a:lnTo>
                  <a:lnTo>
                    <a:pt x="1058113" y="353060"/>
                  </a:lnTo>
                  <a:lnTo>
                    <a:pt x="1058113" y="26670"/>
                  </a:lnTo>
                  <a:lnTo>
                    <a:pt x="1058113" y="0"/>
                  </a:lnTo>
                  <a:close/>
                </a:path>
              </a:pathLst>
            </a:custGeom>
            <a:solidFill>
              <a:srgbClr val="4925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84587" y="6410612"/>
              <a:ext cx="82774" cy="8277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89579" y="7469345"/>
              <a:ext cx="1292860" cy="57150"/>
            </a:xfrm>
            <a:custGeom>
              <a:avLst/>
              <a:gdLst/>
              <a:ahLst/>
              <a:cxnLst/>
              <a:rect l="l" t="t" r="r" b="b"/>
              <a:pathLst>
                <a:path w="1292860" h="57150">
                  <a:moveTo>
                    <a:pt x="1292401" y="56559"/>
                  </a:moveTo>
                  <a:lnTo>
                    <a:pt x="0" y="56559"/>
                  </a:lnTo>
                  <a:lnTo>
                    <a:pt x="0" y="0"/>
                  </a:lnTo>
                  <a:lnTo>
                    <a:pt x="1292401" y="0"/>
                  </a:lnTo>
                  <a:lnTo>
                    <a:pt x="1292401" y="56559"/>
                  </a:lnTo>
                  <a:close/>
                </a:path>
              </a:pathLst>
            </a:custGeom>
            <a:solidFill>
              <a:srgbClr val="4524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13422" y="6992517"/>
              <a:ext cx="1058545" cy="381000"/>
            </a:xfrm>
            <a:custGeom>
              <a:avLst/>
              <a:gdLst/>
              <a:ahLst/>
              <a:cxnLst/>
              <a:rect l="l" t="t" r="r" b="b"/>
              <a:pathLst>
                <a:path w="1058545" h="381000">
                  <a:moveTo>
                    <a:pt x="1058113" y="0"/>
                  </a:moveTo>
                  <a:lnTo>
                    <a:pt x="1031074" y="0"/>
                  </a:lnTo>
                  <a:lnTo>
                    <a:pt x="1031074" y="27940"/>
                  </a:lnTo>
                  <a:lnTo>
                    <a:pt x="1031074" y="353060"/>
                  </a:lnTo>
                  <a:lnTo>
                    <a:pt x="27038" y="353060"/>
                  </a:lnTo>
                  <a:lnTo>
                    <a:pt x="27038" y="27940"/>
                  </a:lnTo>
                  <a:lnTo>
                    <a:pt x="1031074" y="27940"/>
                  </a:lnTo>
                  <a:lnTo>
                    <a:pt x="1031074" y="0"/>
                  </a:lnTo>
                  <a:lnTo>
                    <a:pt x="0" y="0"/>
                  </a:lnTo>
                  <a:lnTo>
                    <a:pt x="0" y="27940"/>
                  </a:lnTo>
                  <a:lnTo>
                    <a:pt x="0" y="353060"/>
                  </a:lnTo>
                  <a:lnTo>
                    <a:pt x="0" y="381000"/>
                  </a:lnTo>
                  <a:lnTo>
                    <a:pt x="13525" y="381000"/>
                  </a:lnTo>
                  <a:lnTo>
                    <a:pt x="1058113" y="381000"/>
                  </a:lnTo>
                  <a:lnTo>
                    <a:pt x="1058113" y="367030"/>
                  </a:lnTo>
                  <a:lnTo>
                    <a:pt x="1058113" y="353060"/>
                  </a:lnTo>
                  <a:lnTo>
                    <a:pt x="1058113" y="27940"/>
                  </a:lnTo>
                  <a:lnTo>
                    <a:pt x="1058113" y="0"/>
                  </a:lnTo>
                  <a:close/>
                </a:path>
              </a:pathLst>
            </a:custGeom>
            <a:solidFill>
              <a:srgbClr val="4925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187993" y="7043498"/>
              <a:ext cx="82774" cy="827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16697" y="4296222"/>
              <a:ext cx="148829" cy="1488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98613" y="4064968"/>
              <a:ext cx="436245" cy="419100"/>
            </a:xfrm>
            <a:custGeom>
              <a:avLst/>
              <a:gdLst/>
              <a:ahLst/>
              <a:cxnLst/>
              <a:rect l="l" t="t" r="r" b="b"/>
              <a:pathLst>
                <a:path w="436244" h="419100">
                  <a:moveTo>
                    <a:pt x="122923" y="418652"/>
                  </a:moveTo>
                  <a:lnTo>
                    <a:pt x="53513" y="304028"/>
                  </a:lnTo>
                  <a:lnTo>
                    <a:pt x="16836" y="192344"/>
                  </a:lnTo>
                  <a:lnTo>
                    <a:pt x="2472" y="107677"/>
                  </a:lnTo>
                  <a:lnTo>
                    <a:pt x="0" y="74105"/>
                  </a:lnTo>
                  <a:lnTo>
                    <a:pt x="89896" y="0"/>
                  </a:lnTo>
                  <a:lnTo>
                    <a:pt x="227035" y="16179"/>
                  </a:lnTo>
                  <a:lnTo>
                    <a:pt x="308818" y="38249"/>
                  </a:lnTo>
                  <a:lnTo>
                    <a:pt x="367708" y="81220"/>
                  </a:lnTo>
                  <a:lnTo>
                    <a:pt x="436167" y="160100"/>
                  </a:lnTo>
                  <a:lnTo>
                    <a:pt x="423573" y="191073"/>
                  </a:lnTo>
                  <a:lnTo>
                    <a:pt x="397165" y="227899"/>
                  </a:lnTo>
                  <a:lnTo>
                    <a:pt x="360483" y="267829"/>
                  </a:lnTo>
                  <a:lnTo>
                    <a:pt x="317069" y="308114"/>
                  </a:lnTo>
                  <a:lnTo>
                    <a:pt x="270462" y="346005"/>
                  </a:lnTo>
                  <a:lnTo>
                    <a:pt x="224203" y="378753"/>
                  </a:lnTo>
                  <a:lnTo>
                    <a:pt x="181834" y="403609"/>
                  </a:lnTo>
                  <a:lnTo>
                    <a:pt x="122923" y="418652"/>
                  </a:lnTo>
                  <a:close/>
                </a:path>
              </a:pathLst>
            </a:custGeom>
            <a:solidFill>
              <a:srgbClr val="656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98613" y="4090007"/>
              <a:ext cx="309245" cy="393700"/>
            </a:xfrm>
            <a:custGeom>
              <a:avLst/>
              <a:gdLst/>
              <a:ahLst/>
              <a:cxnLst/>
              <a:rect l="l" t="t" r="r" b="b"/>
              <a:pathLst>
                <a:path w="309244" h="393700">
                  <a:moveTo>
                    <a:pt x="122923" y="393613"/>
                  </a:moveTo>
                  <a:lnTo>
                    <a:pt x="54064" y="307178"/>
                  </a:lnTo>
                  <a:lnTo>
                    <a:pt x="18306" y="242476"/>
                  </a:lnTo>
                  <a:lnTo>
                    <a:pt x="4126" y="167205"/>
                  </a:lnTo>
                  <a:lnTo>
                    <a:pt x="0" y="49066"/>
                  </a:lnTo>
                  <a:lnTo>
                    <a:pt x="59449" y="0"/>
                  </a:lnTo>
                  <a:lnTo>
                    <a:pt x="55559" y="51281"/>
                  </a:lnTo>
                  <a:lnTo>
                    <a:pt x="59863" y="101656"/>
                  </a:lnTo>
                  <a:lnTo>
                    <a:pt x="73471" y="149761"/>
                  </a:lnTo>
                  <a:lnTo>
                    <a:pt x="97493" y="194233"/>
                  </a:lnTo>
                  <a:lnTo>
                    <a:pt x="133038" y="233709"/>
                  </a:lnTo>
                  <a:lnTo>
                    <a:pt x="171826" y="260676"/>
                  </a:lnTo>
                  <a:lnTo>
                    <a:pt x="215142" y="278762"/>
                  </a:lnTo>
                  <a:lnTo>
                    <a:pt x="261399" y="288373"/>
                  </a:lnTo>
                  <a:lnTo>
                    <a:pt x="309012" y="289918"/>
                  </a:lnTo>
                  <a:lnTo>
                    <a:pt x="252576" y="334173"/>
                  </a:lnTo>
                  <a:lnTo>
                    <a:pt x="198589" y="369431"/>
                  </a:lnTo>
                  <a:lnTo>
                    <a:pt x="153291" y="390857"/>
                  </a:lnTo>
                  <a:lnTo>
                    <a:pt x="122923" y="393613"/>
                  </a:lnTo>
                  <a:close/>
                </a:path>
              </a:pathLst>
            </a:custGeom>
            <a:solidFill>
              <a:srgbClr val="545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07342" y="4594975"/>
              <a:ext cx="118745" cy="668655"/>
            </a:xfrm>
            <a:custGeom>
              <a:avLst/>
              <a:gdLst/>
              <a:ahLst/>
              <a:cxnLst/>
              <a:rect l="l" t="t" r="r" b="b"/>
              <a:pathLst>
                <a:path w="118744" h="668654">
                  <a:moveTo>
                    <a:pt x="0" y="668246"/>
                  </a:moveTo>
                  <a:lnTo>
                    <a:pt x="118485" y="668246"/>
                  </a:lnTo>
                  <a:lnTo>
                    <a:pt x="118485" y="0"/>
                  </a:lnTo>
                  <a:lnTo>
                    <a:pt x="0" y="0"/>
                  </a:lnTo>
                  <a:lnTo>
                    <a:pt x="0" y="668246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7342" y="4594975"/>
              <a:ext cx="43180" cy="668655"/>
            </a:xfrm>
            <a:custGeom>
              <a:avLst/>
              <a:gdLst/>
              <a:ahLst/>
              <a:cxnLst/>
              <a:rect l="l" t="t" r="r" b="b"/>
              <a:pathLst>
                <a:path w="43179" h="668654">
                  <a:moveTo>
                    <a:pt x="0" y="668246"/>
                  </a:moveTo>
                  <a:lnTo>
                    <a:pt x="42832" y="668246"/>
                  </a:lnTo>
                  <a:lnTo>
                    <a:pt x="42832" y="0"/>
                  </a:lnTo>
                  <a:lnTo>
                    <a:pt x="0" y="0"/>
                  </a:lnTo>
                  <a:lnTo>
                    <a:pt x="0" y="668246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20243" y="4064968"/>
              <a:ext cx="454659" cy="534670"/>
            </a:xfrm>
            <a:custGeom>
              <a:avLst/>
              <a:gdLst/>
              <a:ahLst/>
              <a:cxnLst/>
              <a:rect l="l" t="t" r="r" b="b"/>
              <a:pathLst>
                <a:path w="454659" h="534670">
                  <a:moveTo>
                    <a:pt x="92992" y="534434"/>
                  </a:moveTo>
                  <a:lnTo>
                    <a:pt x="0" y="460937"/>
                  </a:lnTo>
                  <a:lnTo>
                    <a:pt x="361443" y="0"/>
                  </a:lnTo>
                  <a:lnTo>
                    <a:pt x="454435" y="73496"/>
                  </a:lnTo>
                  <a:lnTo>
                    <a:pt x="92992" y="534434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20243" y="4064968"/>
              <a:ext cx="395605" cy="487680"/>
            </a:xfrm>
            <a:custGeom>
              <a:avLst/>
              <a:gdLst/>
              <a:ahLst/>
              <a:cxnLst/>
              <a:rect l="l" t="t" r="r" b="b"/>
              <a:pathLst>
                <a:path w="395605" h="487679">
                  <a:moveTo>
                    <a:pt x="33646" y="487545"/>
                  </a:moveTo>
                  <a:lnTo>
                    <a:pt x="0" y="460937"/>
                  </a:lnTo>
                  <a:lnTo>
                    <a:pt x="361443" y="0"/>
                  </a:lnTo>
                  <a:lnTo>
                    <a:pt x="395089" y="26566"/>
                  </a:lnTo>
                  <a:lnTo>
                    <a:pt x="33646" y="487545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89693" y="5263221"/>
              <a:ext cx="154305" cy="111125"/>
            </a:xfrm>
            <a:custGeom>
              <a:avLst/>
              <a:gdLst/>
              <a:ahLst/>
              <a:cxnLst/>
              <a:rect l="l" t="t" r="r" b="b"/>
              <a:pathLst>
                <a:path w="154305" h="111125">
                  <a:moveTo>
                    <a:pt x="153783" y="110951"/>
                  </a:moveTo>
                  <a:lnTo>
                    <a:pt x="0" y="110951"/>
                  </a:lnTo>
                  <a:lnTo>
                    <a:pt x="0" y="0"/>
                  </a:lnTo>
                  <a:lnTo>
                    <a:pt x="153783" y="0"/>
                  </a:lnTo>
                  <a:lnTo>
                    <a:pt x="153783" y="110951"/>
                  </a:lnTo>
                  <a:close/>
                </a:path>
              </a:pathLst>
            </a:custGeom>
            <a:solidFill>
              <a:srgbClr val="6D1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81632" y="5334333"/>
              <a:ext cx="557530" cy="113664"/>
            </a:xfrm>
            <a:custGeom>
              <a:avLst/>
              <a:gdLst/>
              <a:ahLst/>
              <a:cxnLst/>
              <a:rect l="l" t="t" r="r" b="b"/>
              <a:pathLst>
                <a:path w="557530" h="113664">
                  <a:moveTo>
                    <a:pt x="557336" y="113531"/>
                  </a:moveTo>
                  <a:lnTo>
                    <a:pt x="0" y="113531"/>
                  </a:lnTo>
                  <a:lnTo>
                    <a:pt x="9145" y="68273"/>
                  </a:lnTo>
                  <a:lnTo>
                    <a:pt x="24241" y="32304"/>
                  </a:lnTo>
                  <a:lnTo>
                    <a:pt x="43962" y="8566"/>
                  </a:lnTo>
                  <a:lnTo>
                    <a:pt x="66983" y="0"/>
                  </a:lnTo>
                  <a:lnTo>
                    <a:pt x="490352" y="0"/>
                  </a:lnTo>
                  <a:lnTo>
                    <a:pt x="513359" y="8566"/>
                  </a:lnTo>
                  <a:lnTo>
                    <a:pt x="533056" y="32304"/>
                  </a:lnTo>
                  <a:lnTo>
                    <a:pt x="548147" y="68273"/>
                  </a:lnTo>
                  <a:lnTo>
                    <a:pt x="557336" y="113531"/>
                  </a:lnTo>
                  <a:close/>
                </a:path>
              </a:pathLst>
            </a:custGeom>
            <a:solidFill>
              <a:srgbClr val="95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08043" y="5403691"/>
              <a:ext cx="696595" cy="113664"/>
            </a:xfrm>
            <a:custGeom>
              <a:avLst/>
              <a:gdLst/>
              <a:ahLst/>
              <a:cxnLst/>
              <a:rect l="l" t="t" r="r" b="b"/>
              <a:pathLst>
                <a:path w="696594" h="113664">
                  <a:moveTo>
                    <a:pt x="696051" y="113531"/>
                  </a:moveTo>
                  <a:lnTo>
                    <a:pt x="0" y="113531"/>
                  </a:lnTo>
                  <a:lnTo>
                    <a:pt x="11453" y="68273"/>
                  </a:lnTo>
                  <a:lnTo>
                    <a:pt x="30318" y="32304"/>
                  </a:lnTo>
                  <a:lnTo>
                    <a:pt x="54949" y="8566"/>
                  </a:lnTo>
                  <a:lnTo>
                    <a:pt x="83703" y="0"/>
                  </a:lnTo>
                  <a:lnTo>
                    <a:pt x="612450" y="0"/>
                  </a:lnTo>
                  <a:lnTo>
                    <a:pt x="641144" y="8566"/>
                  </a:lnTo>
                  <a:lnTo>
                    <a:pt x="665746" y="32304"/>
                  </a:lnTo>
                  <a:lnTo>
                    <a:pt x="684599" y="68273"/>
                  </a:lnTo>
                  <a:lnTo>
                    <a:pt x="696051" y="113531"/>
                  </a:lnTo>
                  <a:close/>
                </a:path>
              </a:pathLst>
            </a:custGeom>
            <a:solidFill>
              <a:srgbClr val="B4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77101" y="4494138"/>
              <a:ext cx="179070" cy="179070"/>
            </a:xfrm>
            <a:custGeom>
              <a:avLst/>
              <a:gdLst/>
              <a:ahLst/>
              <a:cxnLst/>
              <a:rect l="l" t="t" r="r" b="b"/>
              <a:pathLst>
                <a:path w="179069" h="179070">
                  <a:moveTo>
                    <a:pt x="89483" y="179049"/>
                  </a:moveTo>
                  <a:lnTo>
                    <a:pt x="54645" y="172009"/>
                  </a:lnTo>
                  <a:lnTo>
                    <a:pt x="26202" y="152817"/>
                  </a:lnTo>
                  <a:lnTo>
                    <a:pt x="7029" y="124365"/>
                  </a:lnTo>
                  <a:lnTo>
                    <a:pt x="0" y="89545"/>
                  </a:lnTo>
                  <a:lnTo>
                    <a:pt x="7029" y="54684"/>
                  </a:lnTo>
                  <a:lnTo>
                    <a:pt x="26202" y="26221"/>
                  </a:lnTo>
                  <a:lnTo>
                    <a:pt x="54645" y="7034"/>
                  </a:lnTo>
                  <a:lnTo>
                    <a:pt x="89483" y="0"/>
                  </a:lnTo>
                  <a:lnTo>
                    <a:pt x="124321" y="7034"/>
                  </a:lnTo>
                  <a:lnTo>
                    <a:pt x="152764" y="26221"/>
                  </a:lnTo>
                  <a:lnTo>
                    <a:pt x="171937" y="54684"/>
                  </a:lnTo>
                  <a:lnTo>
                    <a:pt x="178966" y="89545"/>
                  </a:lnTo>
                  <a:lnTo>
                    <a:pt x="171937" y="124365"/>
                  </a:lnTo>
                  <a:lnTo>
                    <a:pt x="152764" y="152817"/>
                  </a:lnTo>
                  <a:lnTo>
                    <a:pt x="124321" y="172009"/>
                  </a:lnTo>
                  <a:lnTo>
                    <a:pt x="89483" y="179049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49485" y="4011836"/>
              <a:ext cx="178966" cy="17903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12399" y="4529457"/>
              <a:ext cx="108585" cy="108585"/>
            </a:xfrm>
            <a:custGeom>
              <a:avLst/>
              <a:gdLst/>
              <a:ahLst/>
              <a:cxnLst/>
              <a:rect l="l" t="t" r="r" b="b"/>
              <a:pathLst>
                <a:path w="108584" h="108585">
                  <a:moveTo>
                    <a:pt x="54185" y="108412"/>
                  </a:moveTo>
                  <a:lnTo>
                    <a:pt x="33091" y="104151"/>
                  </a:lnTo>
                  <a:lnTo>
                    <a:pt x="15868" y="92530"/>
                  </a:lnTo>
                  <a:lnTo>
                    <a:pt x="4257" y="75294"/>
                  </a:lnTo>
                  <a:lnTo>
                    <a:pt x="0" y="54185"/>
                  </a:lnTo>
                  <a:lnTo>
                    <a:pt x="4257" y="33083"/>
                  </a:lnTo>
                  <a:lnTo>
                    <a:pt x="15868" y="15860"/>
                  </a:lnTo>
                  <a:lnTo>
                    <a:pt x="33091" y="4254"/>
                  </a:lnTo>
                  <a:lnTo>
                    <a:pt x="54185" y="0"/>
                  </a:lnTo>
                  <a:lnTo>
                    <a:pt x="75279" y="4254"/>
                  </a:lnTo>
                  <a:lnTo>
                    <a:pt x="92502" y="15860"/>
                  </a:lnTo>
                  <a:lnTo>
                    <a:pt x="104113" y="33083"/>
                  </a:lnTo>
                  <a:lnTo>
                    <a:pt x="108370" y="54185"/>
                  </a:lnTo>
                  <a:lnTo>
                    <a:pt x="104113" y="75294"/>
                  </a:lnTo>
                  <a:lnTo>
                    <a:pt x="92502" y="92530"/>
                  </a:lnTo>
                  <a:lnTo>
                    <a:pt x="75279" y="104151"/>
                  </a:lnTo>
                  <a:lnTo>
                    <a:pt x="54185" y="108412"/>
                  </a:lnTo>
                  <a:close/>
                </a:path>
              </a:pathLst>
            </a:custGeom>
            <a:solidFill>
              <a:srgbClr val="7B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637372" y="6163169"/>
              <a:ext cx="4600575" cy="3067050"/>
            </a:xfrm>
            <a:custGeom>
              <a:avLst/>
              <a:gdLst/>
              <a:ahLst/>
              <a:cxnLst/>
              <a:rect l="l" t="t" r="r" b="b"/>
              <a:pathLst>
                <a:path w="4600575" h="3067050">
                  <a:moveTo>
                    <a:pt x="4600575" y="1150137"/>
                  </a:moveTo>
                  <a:lnTo>
                    <a:pt x="4590542" y="1100366"/>
                  </a:lnTo>
                  <a:lnTo>
                    <a:pt x="4563173" y="1059751"/>
                  </a:lnTo>
                  <a:lnTo>
                    <a:pt x="4522559" y="1032383"/>
                  </a:lnTo>
                  <a:lnTo>
                    <a:pt x="4472775" y="1022350"/>
                  </a:lnTo>
                  <a:lnTo>
                    <a:pt x="4423003" y="1032383"/>
                  </a:lnTo>
                  <a:lnTo>
                    <a:pt x="4382376" y="1059751"/>
                  </a:lnTo>
                  <a:lnTo>
                    <a:pt x="4355020" y="1100366"/>
                  </a:lnTo>
                  <a:lnTo>
                    <a:pt x="4344987" y="1150137"/>
                  </a:lnTo>
                  <a:lnTo>
                    <a:pt x="4344987" y="2044700"/>
                  </a:lnTo>
                  <a:lnTo>
                    <a:pt x="255587" y="2044700"/>
                  </a:lnTo>
                  <a:lnTo>
                    <a:pt x="255587" y="127787"/>
                  </a:lnTo>
                  <a:lnTo>
                    <a:pt x="245554" y="78066"/>
                  </a:lnTo>
                  <a:lnTo>
                    <a:pt x="218186" y="37439"/>
                  </a:lnTo>
                  <a:lnTo>
                    <a:pt x="177571" y="10045"/>
                  </a:lnTo>
                  <a:lnTo>
                    <a:pt x="127787" y="0"/>
                  </a:lnTo>
                  <a:lnTo>
                    <a:pt x="78003" y="10045"/>
                  </a:lnTo>
                  <a:lnTo>
                    <a:pt x="37388" y="37439"/>
                  </a:lnTo>
                  <a:lnTo>
                    <a:pt x="10033" y="78066"/>
                  </a:lnTo>
                  <a:lnTo>
                    <a:pt x="0" y="127787"/>
                  </a:lnTo>
                  <a:lnTo>
                    <a:pt x="0" y="2939262"/>
                  </a:lnTo>
                  <a:lnTo>
                    <a:pt x="10033" y="2989034"/>
                  </a:lnTo>
                  <a:lnTo>
                    <a:pt x="37388" y="3029661"/>
                  </a:lnTo>
                  <a:lnTo>
                    <a:pt x="78003" y="3057017"/>
                  </a:lnTo>
                  <a:lnTo>
                    <a:pt x="127787" y="3067050"/>
                  </a:lnTo>
                  <a:lnTo>
                    <a:pt x="177571" y="3057017"/>
                  </a:lnTo>
                  <a:lnTo>
                    <a:pt x="218186" y="3029661"/>
                  </a:lnTo>
                  <a:lnTo>
                    <a:pt x="245554" y="2989034"/>
                  </a:lnTo>
                  <a:lnTo>
                    <a:pt x="255587" y="2939262"/>
                  </a:lnTo>
                  <a:lnTo>
                    <a:pt x="255587" y="2683675"/>
                  </a:lnTo>
                  <a:lnTo>
                    <a:pt x="4344987" y="2683675"/>
                  </a:lnTo>
                  <a:lnTo>
                    <a:pt x="4344987" y="2939262"/>
                  </a:lnTo>
                  <a:lnTo>
                    <a:pt x="4355020" y="2989034"/>
                  </a:lnTo>
                  <a:lnTo>
                    <a:pt x="4382376" y="3029661"/>
                  </a:lnTo>
                  <a:lnTo>
                    <a:pt x="4423003" y="3057017"/>
                  </a:lnTo>
                  <a:lnTo>
                    <a:pt x="4472775" y="3067050"/>
                  </a:lnTo>
                  <a:lnTo>
                    <a:pt x="4522559" y="3057017"/>
                  </a:lnTo>
                  <a:lnTo>
                    <a:pt x="4563173" y="3029661"/>
                  </a:lnTo>
                  <a:lnTo>
                    <a:pt x="4590542" y="2989034"/>
                  </a:lnTo>
                  <a:lnTo>
                    <a:pt x="4600575" y="2939262"/>
                  </a:lnTo>
                  <a:lnTo>
                    <a:pt x="4600575" y="1150137"/>
                  </a:lnTo>
                  <a:close/>
                </a:path>
              </a:pathLst>
            </a:custGeom>
            <a:solidFill>
              <a:srgbClr val="C16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92964" y="7568894"/>
              <a:ext cx="4089400" cy="767080"/>
            </a:xfrm>
            <a:custGeom>
              <a:avLst/>
              <a:gdLst/>
              <a:ahLst/>
              <a:cxnLst/>
              <a:rect l="l" t="t" r="r" b="b"/>
              <a:pathLst>
                <a:path w="4089400" h="767079">
                  <a:moveTo>
                    <a:pt x="4089401" y="766762"/>
                  </a:moveTo>
                  <a:lnTo>
                    <a:pt x="0" y="766762"/>
                  </a:lnTo>
                  <a:lnTo>
                    <a:pt x="0" y="255587"/>
                  </a:lnTo>
                  <a:lnTo>
                    <a:pt x="4120" y="209664"/>
                  </a:lnTo>
                  <a:lnTo>
                    <a:pt x="15998" y="166434"/>
                  </a:lnTo>
                  <a:lnTo>
                    <a:pt x="34911" y="126619"/>
                  </a:lnTo>
                  <a:lnTo>
                    <a:pt x="60134" y="90945"/>
                  </a:lnTo>
                  <a:lnTo>
                    <a:pt x="90945" y="60134"/>
                  </a:lnTo>
                  <a:lnTo>
                    <a:pt x="126619" y="34911"/>
                  </a:lnTo>
                  <a:lnTo>
                    <a:pt x="166434" y="15998"/>
                  </a:lnTo>
                  <a:lnTo>
                    <a:pt x="209664" y="4120"/>
                  </a:lnTo>
                  <a:lnTo>
                    <a:pt x="255587" y="0"/>
                  </a:lnTo>
                  <a:lnTo>
                    <a:pt x="3833813" y="0"/>
                  </a:lnTo>
                  <a:lnTo>
                    <a:pt x="3879736" y="4120"/>
                  </a:lnTo>
                  <a:lnTo>
                    <a:pt x="3922967" y="15998"/>
                  </a:lnTo>
                  <a:lnTo>
                    <a:pt x="3962781" y="34911"/>
                  </a:lnTo>
                  <a:lnTo>
                    <a:pt x="3998455" y="60134"/>
                  </a:lnTo>
                  <a:lnTo>
                    <a:pt x="4029266" y="90945"/>
                  </a:lnTo>
                  <a:lnTo>
                    <a:pt x="4054490" y="126619"/>
                  </a:lnTo>
                  <a:lnTo>
                    <a:pt x="4073402" y="166434"/>
                  </a:lnTo>
                  <a:lnTo>
                    <a:pt x="4085281" y="209664"/>
                  </a:lnTo>
                  <a:lnTo>
                    <a:pt x="4089401" y="255587"/>
                  </a:lnTo>
                  <a:lnTo>
                    <a:pt x="4089401" y="766762"/>
                  </a:lnTo>
                  <a:close/>
                </a:path>
              </a:pathLst>
            </a:custGeom>
            <a:solidFill>
              <a:srgbClr val="2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892964" y="7568894"/>
              <a:ext cx="4089400" cy="767080"/>
            </a:xfrm>
            <a:custGeom>
              <a:avLst/>
              <a:gdLst/>
              <a:ahLst/>
              <a:cxnLst/>
              <a:rect l="l" t="t" r="r" b="b"/>
              <a:pathLst>
                <a:path w="4089400" h="767079">
                  <a:moveTo>
                    <a:pt x="4089401" y="766762"/>
                  </a:moveTo>
                  <a:lnTo>
                    <a:pt x="0" y="766762"/>
                  </a:lnTo>
                  <a:lnTo>
                    <a:pt x="0" y="255587"/>
                  </a:lnTo>
                  <a:lnTo>
                    <a:pt x="4120" y="209664"/>
                  </a:lnTo>
                  <a:lnTo>
                    <a:pt x="15998" y="166434"/>
                  </a:lnTo>
                  <a:lnTo>
                    <a:pt x="34911" y="126619"/>
                  </a:lnTo>
                  <a:lnTo>
                    <a:pt x="60134" y="90945"/>
                  </a:lnTo>
                  <a:lnTo>
                    <a:pt x="90945" y="60134"/>
                  </a:lnTo>
                  <a:lnTo>
                    <a:pt x="126619" y="34911"/>
                  </a:lnTo>
                  <a:lnTo>
                    <a:pt x="166434" y="15998"/>
                  </a:lnTo>
                  <a:lnTo>
                    <a:pt x="209664" y="4120"/>
                  </a:lnTo>
                  <a:lnTo>
                    <a:pt x="255587" y="0"/>
                  </a:lnTo>
                  <a:lnTo>
                    <a:pt x="3833813" y="0"/>
                  </a:lnTo>
                  <a:lnTo>
                    <a:pt x="3879736" y="4120"/>
                  </a:lnTo>
                  <a:lnTo>
                    <a:pt x="3922967" y="15998"/>
                  </a:lnTo>
                  <a:lnTo>
                    <a:pt x="3962781" y="34911"/>
                  </a:lnTo>
                  <a:lnTo>
                    <a:pt x="3998455" y="60134"/>
                  </a:lnTo>
                  <a:lnTo>
                    <a:pt x="4029266" y="90945"/>
                  </a:lnTo>
                  <a:lnTo>
                    <a:pt x="4054490" y="126619"/>
                  </a:lnTo>
                  <a:lnTo>
                    <a:pt x="4073402" y="166434"/>
                  </a:lnTo>
                  <a:lnTo>
                    <a:pt x="4085281" y="209664"/>
                  </a:lnTo>
                  <a:lnTo>
                    <a:pt x="4089401" y="255587"/>
                  </a:lnTo>
                  <a:lnTo>
                    <a:pt x="4089401" y="766762"/>
                  </a:lnTo>
                  <a:close/>
                </a:path>
              </a:pathLst>
            </a:custGeom>
            <a:solidFill>
              <a:srgbClr val="54A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905764" y="7030258"/>
              <a:ext cx="1124585" cy="566420"/>
            </a:xfrm>
            <a:custGeom>
              <a:avLst/>
              <a:gdLst/>
              <a:ahLst/>
              <a:cxnLst/>
              <a:rect l="l" t="t" r="r" b="b"/>
              <a:pathLst>
                <a:path w="1124585" h="566420">
                  <a:moveTo>
                    <a:pt x="791978" y="566102"/>
                  </a:moveTo>
                  <a:lnTo>
                    <a:pt x="737863" y="565456"/>
                  </a:lnTo>
                  <a:lnTo>
                    <a:pt x="681400" y="561740"/>
                  </a:lnTo>
                  <a:lnTo>
                    <a:pt x="622966" y="554885"/>
                  </a:lnTo>
                  <a:lnTo>
                    <a:pt x="562939" y="544821"/>
                  </a:lnTo>
                  <a:lnTo>
                    <a:pt x="501697" y="531480"/>
                  </a:lnTo>
                  <a:lnTo>
                    <a:pt x="441163" y="515223"/>
                  </a:lnTo>
                  <a:lnTo>
                    <a:pt x="383213" y="496613"/>
                  </a:lnTo>
                  <a:lnTo>
                    <a:pt x="328151" y="475886"/>
                  </a:lnTo>
                  <a:lnTo>
                    <a:pt x="276281" y="453276"/>
                  </a:lnTo>
                  <a:lnTo>
                    <a:pt x="227906" y="429017"/>
                  </a:lnTo>
                  <a:lnTo>
                    <a:pt x="183331" y="403344"/>
                  </a:lnTo>
                  <a:lnTo>
                    <a:pt x="142860" y="376492"/>
                  </a:lnTo>
                  <a:lnTo>
                    <a:pt x="106796" y="348693"/>
                  </a:lnTo>
                  <a:lnTo>
                    <a:pt x="75444" y="320184"/>
                  </a:lnTo>
                  <a:lnTo>
                    <a:pt x="49108" y="291199"/>
                  </a:lnTo>
                  <a:lnTo>
                    <a:pt x="12699" y="232737"/>
                  </a:lnTo>
                  <a:lnTo>
                    <a:pt x="0" y="175182"/>
                  </a:lnTo>
                  <a:lnTo>
                    <a:pt x="3301" y="147332"/>
                  </a:lnTo>
                  <a:lnTo>
                    <a:pt x="29150" y="97151"/>
                  </a:lnTo>
                  <a:lnTo>
                    <a:pt x="77997" y="56777"/>
                  </a:lnTo>
                  <a:lnTo>
                    <a:pt x="146817" y="26760"/>
                  </a:lnTo>
                  <a:lnTo>
                    <a:pt x="187772" y="15807"/>
                  </a:lnTo>
                  <a:lnTo>
                    <a:pt x="232586" y="7650"/>
                  </a:lnTo>
                  <a:lnTo>
                    <a:pt x="280882" y="2358"/>
                  </a:lnTo>
                  <a:lnTo>
                    <a:pt x="332280" y="0"/>
                  </a:lnTo>
                  <a:lnTo>
                    <a:pt x="386404" y="643"/>
                  </a:lnTo>
                  <a:lnTo>
                    <a:pt x="442875" y="4358"/>
                  </a:lnTo>
                  <a:lnTo>
                    <a:pt x="501315" y="11213"/>
                  </a:lnTo>
                  <a:lnTo>
                    <a:pt x="561346" y="21276"/>
                  </a:lnTo>
                  <a:lnTo>
                    <a:pt x="622590" y="34617"/>
                  </a:lnTo>
                  <a:lnTo>
                    <a:pt x="683124" y="50899"/>
                  </a:lnTo>
                  <a:lnTo>
                    <a:pt x="741074" y="69528"/>
                  </a:lnTo>
                  <a:lnTo>
                    <a:pt x="796136" y="90273"/>
                  </a:lnTo>
                  <a:lnTo>
                    <a:pt x="848006" y="112898"/>
                  </a:lnTo>
                  <a:lnTo>
                    <a:pt x="896381" y="137170"/>
                  </a:lnTo>
                  <a:lnTo>
                    <a:pt x="940956" y="162853"/>
                  </a:lnTo>
                  <a:lnTo>
                    <a:pt x="981427" y="189714"/>
                  </a:lnTo>
                  <a:lnTo>
                    <a:pt x="1017491" y="217518"/>
                  </a:lnTo>
                  <a:lnTo>
                    <a:pt x="1048843" y="246032"/>
                  </a:lnTo>
                  <a:lnTo>
                    <a:pt x="1075179" y="275021"/>
                  </a:lnTo>
                  <a:lnTo>
                    <a:pt x="1111588" y="333487"/>
                  </a:lnTo>
                  <a:lnTo>
                    <a:pt x="1124288" y="391043"/>
                  </a:lnTo>
                  <a:lnTo>
                    <a:pt x="1120986" y="418893"/>
                  </a:lnTo>
                  <a:lnTo>
                    <a:pt x="1095099" y="469029"/>
                  </a:lnTo>
                  <a:lnTo>
                    <a:pt x="1046236" y="509371"/>
                  </a:lnTo>
                  <a:lnTo>
                    <a:pt x="977415" y="539365"/>
                  </a:lnTo>
                  <a:lnTo>
                    <a:pt x="936464" y="550309"/>
                  </a:lnTo>
                  <a:lnTo>
                    <a:pt x="891656" y="558460"/>
                  </a:lnTo>
                  <a:lnTo>
                    <a:pt x="843369" y="563747"/>
                  </a:lnTo>
                  <a:lnTo>
                    <a:pt x="791978" y="566102"/>
                  </a:lnTo>
                  <a:close/>
                </a:path>
              </a:pathLst>
            </a:custGeom>
            <a:solidFill>
              <a:srgbClr val="5C9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229697" y="9228674"/>
              <a:ext cx="3778250" cy="730885"/>
            </a:xfrm>
            <a:custGeom>
              <a:avLst/>
              <a:gdLst/>
              <a:ahLst/>
              <a:cxnLst/>
              <a:rect l="l" t="t" r="r" b="b"/>
              <a:pathLst>
                <a:path w="3778250" h="730884">
                  <a:moveTo>
                    <a:pt x="1888898" y="730438"/>
                  </a:moveTo>
                  <a:lnTo>
                    <a:pt x="1812929" y="730148"/>
                  </a:lnTo>
                  <a:lnTo>
                    <a:pt x="1737720" y="729285"/>
                  </a:lnTo>
                  <a:lnTo>
                    <a:pt x="1663329" y="727860"/>
                  </a:lnTo>
                  <a:lnTo>
                    <a:pt x="1589813" y="725885"/>
                  </a:lnTo>
                  <a:lnTo>
                    <a:pt x="1517227" y="723370"/>
                  </a:lnTo>
                  <a:lnTo>
                    <a:pt x="1445628" y="720325"/>
                  </a:lnTo>
                  <a:lnTo>
                    <a:pt x="1375073" y="716762"/>
                  </a:lnTo>
                  <a:lnTo>
                    <a:pt x="1305618" y="712692"/>
                  </a:lnTo>
                  <a:lnTo>
                    <a:pt x="1237319" y="708126"/>
                  </a:lnTo>
                  <a:lnTo>
                    <a:pt x="1170233" y="703074"/>
                  </a:lnTo>
                  <a:lnTo>
                    <a:pt x="1104416" y="697548"/>
                  </a:lnTo>
                  <a:lnTo>
                    <a:pt x="1039925" y="691558"/>
                  </a:lnTo>
                  <a:lnTo>
                    <a:pt x="976816" y="685115"/>
                  </a:lnTo>
                  <a:lnTo>
                    <a:pt x="915145" y="678231"/>
                  </a:lnTo>
                  <a:lnTo>
                    <a:pt x="854970" y="670916"/>
                  </a:lnTo>
                  <a:lnTo>
                    <a:pt x="796346" y="663181"/>
                  </a:lnTo>
                  <a:lnTo>
                    <a:pt x="739329" y="655036"/>
                  </a:lnTo>
                  <a:lnTo>
                    <a:pt x="683977" y="646494"/>
                  </a:lnTo>
                  <a:lnTo>
                    <a:pt x="630346" y="637564"/>
                  </a:lnTo>
                  <a:lnTo>
                    <a:pt x="578492" y="628258"/>
                  </a:lnTo>
                  <a:lnTo>
                    <a:pt x="528471" y="618587"/>
                  </a:lnTo>
                  <a:lnTo>
                    <a:pt x="480340" y="608561"/>
                  </a:lnTo>
                  <a:lnTo>
                    <a:pt x="434156" y="598192"/>
                  </a:lnTo>
                  <a:lnTo>
                    <a:pt x="389974" y="587490"/>
                  </a:lnTo>
                  <a:lnTo>
                    <a:pt x="347852" y="576466"/>
                  </a:lnTo>
                  <a:lnTo>
                    <a:pt x="307845" y="565132"/>
                  </a:lnTo>
                  <a:lnTo>
                    <a:pt x="270011" y="553497"/>
                  </a:lnTo>
                  <a:lnTo>
                    <a:pt x="201084" y="529372"/>
                  </a:lnTo>
                  <a:lnTo>
                    <a:pt x="141522" y="504178"/>
                  </a:lnTo>
                  <a:lnTo>
                    <a:pt x="91778" y="478003"/>
                  </a:lnTo>
                  <a:lnTo>
                    <a:pt x="52302" y="450934"/>
                  </a:lnTo>
                  <a:lnTo>
                    <a:pt x="23546" y="423057"/>
                  </a:lnTo>
                  <a:lnTo>
                    <a:pt x="1499" y="379921"/>
                  </a:lnTo>
                  <a:lnTo>
                    <a:pt x="0" y="365234"/>
                  </a:lnTo>
                  <a:lnTo>
                    <a:pt x="1499" y="350544"/>
                  </a:lnTo>
                  <a:lnTo>
                    <a:pt x="23546" y="307402"/>
                  </a:lnTo>
                  <a:lnTo>
                    <a:pt x="52302" y="279523"/>
                  </a:lnTo>
                  <a:lnTo>
                    <a:pt x="91778" y="252450"/>
                  </a:lnTo>
                  <a:lnTo>
                    <a:pt x="141522" y="226272"/>
                  </a:lnTo>
                  <a:lnTo>
                    <a:pt x="201084" y="201076"/>
                  </a:lnTo>
                  <a:lnTo>
                    <a:pt x="270011" y="176949"/>
                  </a:lnTo>
                  <a:lnTo>
                    <a:pt x="307845" y="165314"/>
                  </a:lnTo>
                  <a:lnTo>
                    <a:pt x="347852" y="153978"/>
                  </a:lnTo>
                  <a:lnTo>
                    <a:pt x="389974" y="142954"/>
                  </a:lnTo>
                  <a:lnTo>
                    <a:pt x="434156" y="132251"/>
                  </a:lnTo>
                  <a:lnTo>
                    <a:pt x="480340" y="121881"/>
                  </a:lnTo>
                  <a:lnTo>
                    <a:pt x="528471" y="111855"/>
                  </a:lnTo>
                  <a:lnTo>
                    <a:pt x="578492" y="102183"/>
                  </a:lnTo>
                  <a:lnTo>
                    <a:pt x="630346" y="92876"/>
                  </a:lnTo>
                  <a:lnTo>
                    <a:pt x="683977" y="83946"/>
                  </a:lnTo>
                  <a:lnTo>
                    <a:pt x="739329" y="75403"/>
                  </a:lnTo>
                  <a:lnTo>
                    <a:pt x="796346" y="67259"/>
                  </a:lnTo>
                  <a:lnTo>
                    <a:pt x="854970" y="59523"/>
                  </a:lnTo>
                  <a:lnTo>
                    <a:pt x="915145" y="52208"/>
                  </a:lnTo>
                  <a:lnTo>
                    <a:pt x="976816" y="45323"/>
                  </a:lnTo>
                  <a:lnTo>
                    <a:pt x="1039925" y="38880"/>
                  </a:lnTo>
                  <a:lnTo>
                    <a:pt x="1104416" y="32890"/>
                  </a:lnTo>
                  <a:lnTo>
                    <a:pt x="1170233" y="27364"/>
                  </a:lnTo>
                  <a:lnTo>
                    <a:pt x="1237319" y="22312"/>
                  </a:lnTo>
                  <a:lnTo>
                    <a:pt x="1305618" y="17745"/>
                  </a:lnTo>
                  <a:lnTo>
                    <a:pt x="1375073" y="13675"/>
                  </a:lnTo>
                  <a:lnTo>
                    <a:pt x="1445628" y="10112"/>
                  </a:lnTo>
                  <a:lnTo>
                    <a:pt x="1517227" y="7068"/>
                  </a:lnTo>
                  <a:lnTo>
                    <a:pt x="1589813" y="4552"/>
                  </a:lnTo>
                  <a:lnTo>
                    <a:pt x="1663329" y="2577"/>
                  </a:lnTo>
                  <a:lnTo>
                    <a:pt x="1737720" y="1152"/>
                  </a:lnTo>
                  <a:lnTo>
                    <a:pt x="1812929" y="290"/>
                  </a:lnTo>
                  <a:lnTo>
                    <a:pt x="1888898" y="0"/>
                  </a:lnTo>
                  <a:lnTo>
                    <a:pt x="1964868" y="290"/>
                  </a:lnTo>
                  <a:lnTo>
                    <a:pt x="2040077" y="1152"/>
                  </a:lnTo>
                  <a:lnTo>
                    <a:pt x="2114468" y="2577"/>
                  </a:lnTo>
                  <a:lnTo>
                    <a:pt x="2187984" y="4552"/>
                  </a:lnTo>
                  <a:lnTo>
                    <a:pt x="2260570" y="7068"/>
                  </a:lnTo>
                  <a:lnTo>
                    <a:pt x="2332169" y="10112"/>
                  </a:lnTo>
                  <a:lnTo>
                    <a:pt x="2402724" y="13675"/>
                  </a:lnTo>
                  <a:lnTo>
                    <a:pt x="2472179" y="17745"/>
                  </a:lnTo>
                  <a:lnTo>
                    <a:pt x="2540478" y="22312"/>
                  </a:lnTo>
                  <a:lnTo>
                    <a:pt x="2607564" y="27364"/>
                  </a:lnTo>
                  <a:lnTo>
                    <a:pt x="2673381" y="32890"/>
                  </a:lnTo>
                  <a:lnTo>
                    <a:pt x="2737872" y="38880"/>
                  </a:lnTo>
                  <a:lnTo>
                    <a:pt x="2800981" y="45323"/>
                  </a:lnTo>
                  <a:lnTo>
                    <a:pt x="2862651" y="52208"/>
                  </a:lnTo>
                  <a:lnTo>
                    <a:pt x="2922827" y="59523"/>
                  </a:lnTo>
                  <a:lnTo>
                    <a:pt x="2981451" y="67259"/>
                  </a:lnTo>
                  <a:lnTo>
                    <a:pt x="3038467" y="75403"/>
                  </a:lnTo>
                  <a:lnTo>
                    <a:pt x="3093820" y="83946"/>
                  </a:lnTo>
                  <a:lnTo>
                    <a:pt x="3147451" y="92876"/>
                  </a:lnTo>
                  <a:lnTo>
                    <a:pt x="3199305" y="102183"/>
                  </a:lnTo>
                  <a:lnTo>
                    <a:pt x="3249326" y="111855"/>
                  </a:lnTo>
                  <a:lnTo>
                    <a:pt x="3297457" y="121881"/>
                  </a:lnTo>
                  <a:lnTo>
                    <a:pt x="3343641" y="132251"/>
                  </a:lnTo>
                  <a:lnTo>
                    <a:pt x="3387823" y="142954"/>
                  </a:lnTo>
                  <a:lnTo>
                    <a:pt x="3429945" y="153978"/>
                  </a:lnTo>
                  <a:lnTo>
                    <a:pt x="3469952" y="165314"/>
                  </a:lnTo>
                  <a:lnTo>
                    <a:pt x="3507786" y="176949"/>
                  </a:lnTo>
                  <a:lnTo>
                    <a:pt x="3576713" y="201076"/>
                  </a:lnTo>
                  <a:lnTo>
                    <a:pt x="3636275" y="226272"/>
                  </a:lnTo>
                  <a:lnTo>
                    <a:pt x="3686019" y="252450"/>
                  </a:lnTo>
                  <a:lnTo>
                    <a:pt x="3725495" y="279523"/>
                  </a:lnTo>
                  <a:lnTo>
                    <a:pt x="3754251" y="307402"/>
                  </a:lnTo>
                  <a:lnTo>
                    <a:pt x="3776298" y="350544"/>
                  </a:lnTo>
                  <a:lnTo>
                    <a:pt x="3777797" y="365234"/>
                  </a:lnTo>
                  <a:lnTo>
                    <a:pt x="3776298" y="379921"/>
                  </a:lnTo>
                  <a:lnTo>
                    <a:pt x="3754251" y="423057"/>
                  </a:lnTo>
                  <a:lnTo>
                    <a:pt x="3725495" y="450934"/>
                  </a:lnTo>
                  <a:lnTo>
                    <a:pt x="3686019" y="478003"/>
                  </a:lnTo>
                  <a:lnTo>
                    <a:pt x="3636275" y="504178"/>
                  </a:lnTo>
                  <a:lnTo>
                    <a:pt x="3576713" y="529372"/>
                  </a:lnTo>
                  <a:lnTo>
                    <a:pt x="3507786" y="553497"/>
                  </a:lnTo>
                  <a:lnTo>
                    <a:pt x="3469952" y="565132"/>
                  </a:lnTo>
                  <a:lnTo>
                    <a:pt x="3429945" y="576466"/>
                  </a:lnTo>
                  <a:lnTo>
                    <a:pt x="3387823" y="587490"/>
                  </a:lnTo>
                  <a:lnTo>
                    <a:pt x="3343641" y="598192"/>
                  </a:lnTo>
                  <a:lnTo>
                    <a:pt x="3297457" y="608561"/>
                  </a:lnTo>
                  <a:lnTo>
                    <a:pt x="3249326" y="618587"/>
                  </a:lnTo>
                  <a:lnTo>
                    <a:pt x="3199305" y="628258"/>
                  </a:lnTo>
                  <a:lnTo>
                    <a:pt x="3147451" y="637564"/>
                  </a:lnTo>
                  <a:lnTo>
                    <a:pt x="3093820" y="646494"/>
                  </a:lnTo>
                  <a:lnTo>
                    <a:pt x="3038467" y="655036"/>
                  </a:lnTo>
                  <a:lnTo>
                    <a:pt x="2981451" y="663181"/>
                  </a:lnTo>
                  <a:lnTo>
                    <a:pt x="2922827" y="670916"/>
                  </a:lnTo>
                  <a:lnTo>
                    <a:pt x="2862651" y="678231"/>
                  </a:lnTo>
                  <a:lnTo>
                    <a:pt x="2800981" y="685115"/>
                  </a:lnTo>
                  <a:lnTo>
                    <a:pt x="2737872" y="691558"/>
                  </a:lnTo>
                  <a:lnTo>
                    <a:pt x="2673381" y="697548"/>
                  </a:lnTo>
                  <a:lnTo>
                    <a:pt x="2607564" y="703074"/>
                  </a:lnTo>
                  <a:lnTo>
                    <a:pt x="2540478" y="708126"/>
                  </a:lnTo>
                  <a:lnTo>
                    <a:pt x="2472179" y="712692"/>
                  </a:lnTo>
                  <a:lnTo>
                    <a:pt x="2402724" y="716762"/>
                  </a:lnTo>
                  <a:lnTo>
                    <a:pt x="2332169" y="720325"/>
                  </a:lnTo>
                  <a:lnTo>
                    <a:pt x="2260570" y="723370"/>
                  </a:lnTo>
                  <a:lnTo>
                    <a:pt x="2187984" y="725885"/>
                  </a:lnTo>
                  <a:lnTo>
                    <a:pt x="2114468" y="727860"/>
                  </a:lnTo>
                  <a:lnTo>
                    <a:pt x="2040077" y="729285"/>
                  </a:lnTo>
                  <a:lnTo>
                    <a:pt x="1964868" y="730148"/>
                  </a:lnTo>
                  <a:lnTo>
                    <a:pt x="1888898" y="730438"/>
                  </a:lnTo>
                  <a:close/>
                </a:path>
              </a:pathLst>
            </a:custGeom>
            <a:solidFill>
              <a:srgbClr val="5CB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426526" y="9282439"/>
              <a:ext cx="3384550" cy="586105"/>
            </a:xfrm>
            <a:custGeom>
              <a:avLst/>
              <a:gdLst/>
              <a:ahLst/>
              <a:cxnLst/>
              <a:rect l="l" t="t" r="r" b="b"/>
              <a:pathLst>
                <a:path w="3384550" h="586104">
                  <a:moveTo>
                    <a:pt x="1358668" y="55040"/>
                  </a:moveTo>
                  <a:lnTo>
                    <a:pt x="1327481" y="55040"/>
                  </a:lnTo>
                  <a:lnTo>
                    <a:pt x="1513568" y="563"/>
                  </a:lnTo>
                  <a:lnTo>
                    <a:pt x="1546654" y="0"/>
                  </a:lnTo>
                  <a:lnTo>
                    <a:pt x="1358668" y="55040"/>
                  </a:lnTo>
                  <a:close/>
                </a:path>
                <a:path w="3384550" h="586104">
                  <a:moveTo>
                    <a:pt x="1723242" y="161828"/>
                  </a:moveTo>
                  <a:lnTo>
                    <a:pt x="1692069" y="161828"/>
                  </a:lnTo>
                  <a:lnTo>
                    <a:pt x="2041070" y="59607"/>
                  </a:lnTo>
                  <a:lnTo>
                    <a:pt x="1837484" y="0"/>
                  </a:lnTo>
                  <a:lnTo>
                    <a:pt x="1870600" y="563"/>
                  </a:lnTo>
                  <a:lnTo>
                    <a:pt x="2056657" y="55040"/>
                  </a:lnTo>
                  <a:lnTo>
                    <a:pt x="2087844" y="55040"/>
                  </a:lnTo>
                  <a:lnTo>
                    <a:pt x="2072236" y="59607"/>
                  </a:lnTo>
                  <a:lnTo>
                    <a:pt x="2087825" y="64173"/>
                  </a:lnTo>
                  <a:lnTo>
                    <a:pt x="2056657" y="64173"/>
                  </a:lnTo>
                  <a:lnTo>
                    <a:pt x="1723242" y="161828"/>
                  </a:lnTo>
                  <a:close/>
                </a:path>
                <a:path w="3384550" h="586104">
                  <a:moveTo>
                    <a:pt x="1034917" y="149877"/>
                  </a:moveTo>
                  <a:lnTo>
                    <a:pt x="1003739" y="149877"/>
                  </a:lnTo>
                  <a:lnTo>
                    <a:pt x="1311902" y="59607"/>
                  </a:lnTo>
                  <a:lnTo>
                    <a:pt x="1157662" y="14471"/>
                  </a:lnTo>
                  <a:lnTo>
                    <a:pt x="1183721" y="12959"/>
                  </a:lnTo>
                  <a:lnTo>
                    <a:pt x="1327481" y="55040"/>
                  </a:lnTo>
                  <a:lnTo>
                    <a:pt x="1358668" y="55040"/>
                  </a:lnTo>
                  <a:lnTo>
                    <a:pt x="1343069" y="59607"/>
                  </a:lnTo>
                  <a:lnTo>
                    <a:pt x="1358659" y="64173"/>
                  </a:lnTo>
                  <a:lnTo>
                    <a:pt x="1327481" y="64173"/>
                  </a:lnTo>
                  <a:lnTo>
                    <a:pt x="1034917" y="149877"/>
                  </a:lnTo>
                  <a:close/>
                </a:path>
                <a:path w="3384550" h="586104">
                  <a:moveTo>
                    <a:pt x="2087844" y="55040"/>
                  </a:moveTo>
                  <a:lnTo>
                    <a:pt x="2056657" y="55040"/>
                  </a:lnTo>
                  <a:lnTo>
                    <a:pt x="2200417" y="12989"/>
                  </a:lnTo>
                  <a:lnTo>
                    <a:pt x="2226476" y="14471"/>
                  </a:lnTo>
                  <a:lnTo>
                    <a:pt x="2087844" y="55040"/>
                  </a:lnTo>
                  <a:close/>
                </a:path>
                <a:path w="3384550" h="586104">
                  <a:moveTo>
                    <a:pt x="723096" y="58658"/>
                  </a:moveTo>
                  <a:lnTo>
                    <a:pt x="692018" y="58658"/>
                  </a:lnTo>
                  <a:lnTo>
                    <a:pt x="694436" y="57916"/>
                  </a:lnTo>
                  <a:lnTo>
                    <a:pt x="699332" y="56493"/>
                  </a:lnTo>
                  <a:lnTo>
                    <a:pt x="753286" y="49820"/>
                  </a:lnTo>
                  <a:lnTo>
                    <a:pt x="723096" y="58658"/>
                  </a:lnTo>
                  <a:close/>
                </a:path>
                <a:path w="3384550" h="586104">
                  <a:moveTo>
                    <a:pt x="2411582" y="149877"/>
                  </a:moveTo>
                  <a:lnTo>
                    <a:pt x="2380399" y="149877"/>
                  </a:lnTo>
                  <a:lnTo>
                    <a:pt x="2676541" y="63195"/>
                  </a:lnTo>
                  <a:lnTo>
                    <a:pt x="2630852" y="49820"/>
                  </a:lnTo>
                  <a:lnTo>
                    <a:pt x="2684806" y="56493"/>
                  </a:lnTo>
                  <a:lnTo>
                    <a:pt x="2692120" y="58658"/>
                  </a:lnTo>
                  <a:lnTo>
                    <a:pt x="2701473" y="58658"/>
                  </a:lnTo>
                  <a:lnTo>
                    <a:pt x="2716411" y="60674"/>
                  </a:lnTo>
                  <a:lnTo>
                    <a:pt x="2713518" y="61505"/>
                  </a:lnTo>
                  <a:lnTo>
                    <a:pt x="2710654" y="62365"/>
                  </a:lnTo>
                  <a:lnTo>
                    <a:pt x="2707707" y="63195"/>
                  </a:lnTo>
                  <a:lnTo>
                    <a:pt x="2723290" y="67762"/>
                  </a:lnTo>
                  <a:lnTo>
                    <a:pt x="2692120" y="67762"/>
                  </a:lnTo>
                  <a:lnTo>
                    <a:pt x="2411582" y="149877"/>
                  </a:lnTo>
                  <a:close/>
                </a:path>
                <a:path w="3384550" h="586104">
                  <a:moveTo>
                    <a:pt x="331402" y="173424"/>
                  </a:moveTo>
                  <a:lnTo>
                    <a:pt x="300334" y="173424"/>
                  </a:lnTo>
                  <a:lnTo>
                    <a:pt x="676431" y="63195"/>
                  </a:lnTo>
                  <a:lnTo>
                    <a:pt x="673484" y="62365"/>
                  </a:lnTo>
                  <a:lnTo>
                    <a:pt x="670621" y="61505"/>
                  </a:lnTo>
                  <a:lnTo>
                    <a:pt x="667697" y="60674"/>
                  </a:lnTo>
                  <a:lnTo>
                    <a:pt x="689124" y="57798"/>
                  </a:lnTo>
                  <a:lnTo>
                    <a:pt x="692018" y="58658"/>
                  </a:lnTo>
                  <a:lnTo>
                    <a:pt x="723096" y="58658"/>
                  </a:lnTo>
                  <a:lnTo>
                    <a:pt x="707598" y="63195"/>
                  </a:lnTo>
                  <a:lnTo>
                    <a:pt x="723201" y="67762"/>
                  </a:lnTo>
                  <a:lnTo>
                    <a:pt x="692018" y="67762"/>
                  </a:lnTo>
                  <a:lnTo>
                    <a:pt x="331402" y="173424"/>
                  </a:lnTo>
                  <a:close/>
                </a:path>
                <a:path w="3384550" h="586104">
                  <a:moveTo>
                    <a:pt x="2701473" y="58658"/>
                  </a:moveTo>
                  <a:lnTo>
                    <a:pt x="2692120" y="58658"/>
                  </a:lnTo>
                  <a:lnTo>
                    <a:pt x="2694984" y="57798"/>
                  </a:lnTo>
                  <a:lnTo>
                    <a:pt x="2701473" y="58658"/>
                  </a:lnTo>
                  <a:close/>
                </a:path>
                <a:path w="3384550" h="586104">
                  <a:moveTo>
                    <a:pt x="1399500" y="256666"/>
                  </a:moveTo>
                  <a:lnTo>
                    <a:pt x="1368297" y="256666"/>
                  </a:lnTo>
                  <a:lnTo>
                    <a:pt x="1676482" y="166395"/>
                  </a:lnTo>
                  <a:lnTo>
                    <a:pt x="1327481" y="64173"/>
                  </a:lnTo>
                  <a:lnTo>
                    <a:pt x="1358659" y="64173"/>
                  </a:lnTo>
                  <a:lnTo>
                    <a:pt x="1692069" y="161828"/>
                  </a:lnTo>
                  <a:lnTo>
                    <a:pt x="1723242" y="161828"/>
                  </a:lnTo>
                  <a:lnTo>
                    <a:pt x="1707649" y="166395"/>
                  </a:lnTo>
                  <a:lnTo>
                    <a:pt x="1723138" y="170932"/>
                  </a:lnTo>
                  <a:lnTo>
                    <a:pt x="1692069" y="170932"/>
                  </a:lnTo>
                  <a:lnTo>
                    <a:pt x="1399500" y="256666"/>
                  </a:lnTo>
                  <a:close/>
                </a:path>
                <a:path w="3384550" h="586104">
                  <a:moveTo>
                    <a:pt x="2046984" y="256666"/>
                  </a:moveTo>
                  <a:lnTo>
                    <a:pt x="2015842" y="256666"/>
                  </a:lnTo>
                  <a:lnTo>
                    <a:pt x="2364812" y="154444"/>
                  </a:lnTo>
                  <a:lnTo>
                    <a:pt x="2056657" y="64173"/>
                  </a:lnTo>
                  <a:lnTo>
                    <a:pt x="2087825" y="64173"/>
                  </a:lnTo>
                  <a:lnTo>
                    <a:pt x="2380399" y="149877"/>
                  </a:lnTo>
                  <a:lnTo>
                    <a:pt x="2411582" y="149877"/>
                  </a:lnTo>
                  <a:lnTo>
                    <a:pt x="2395979" y="154444"/>
                  </a:lnTo>
                  <a:lnTo>
                    <a:pt x="2411565" y="159011"/>
                  </a:lnTo>
                  <a:lnTo>
                    <a:pt x="2380399" y="159011"/>
                  </a:lnTo>
                  <a:lnTo>
                    <a:pt x="2046984" y="256666"/>
                  </a:lnTo>
                  <a:close/>
                </a:path>
                <a:path w="3384550" h="586104">
                  <a:moveTo>
                    <a:pt x="643203" y="264643"/>
                  </a:moveTo>
                  <a:lnTo>
                    <a:pt x="612034" y="264643"/>
                  </a:lnTo>
                  <a:lnTo>
                    <a:pt x="988160" y="154444"/>
                  </a:lnTo>
                  <a:lnTo>
                    <a:pt x="692018" y="67762"/>
                  </a:lnTo>
                  <a:lnTo>
                    <a:pt x="723201" y="67762"/>
                  </a:lnTo>
                  <a:lnTo>
                    <a:pt x="1003739" y="149877"/>
                  </a:lnTo>
                  <a:lnTo>
                    <a:pt x="1034917" y="149877"/>
                  </a:lnTo>
                  <a:lnTo>
                    <a:pt x="1019326" y="154444"/>
                  </a:lnTo>
                  <a:lnTo>
                    <a:pt x="1034916" y="159011"/>
                  </a:lnTo>
                  <a:lnTo>
                    <a:pt x="1003739" y="159011"/>
                  </a:lnTo>
                  <a:lnTo>
                    <a:pt x="643203" y="264643"/>
                  </a:lnTo>
                  <a:close/>
                </a:path>
                <a:path w="3384550" h="586104">
                  <a:moveTo>
                    <a:pt x="2803293" y="264643"/>
                  </a:moveTo>
                  <a:lnTo>
                    <a:pt x="2772104" y="264643"/>
                  </a:lnTo>
                  <a:lnTo>
                    <a:pt x="3068223" y="177960"/>
                  </a:lnTo>
                  <a:lnTo>
                    <a:pt x="2692120" y="67762"/>
                  </a:lnTo>
                  <a:lnTo>
                    <a:pt x="2723290" y="67762"/>
                  </a:lnTo>
                  <a:lnTo>
                    <a:pt x="3083802" y="173424"/>
                  </a:lnTo>
                  <a:lnTo>
                    <a:pt x="3114914" y="173424"/>
                  </a:lnTo>
                  <a:lnTo>
                    <a:pt x="3099389" y="177960"/>
                  </a:lnTo>
                  <a:lnTo>
                    <a:pt x="3114973" y="182528"/>
                  </a:lnTo>
                  <a:lnTo>
                    <a:pt x="3083802" y="182528"/>
                  </a:lnTo>
                  <a:lnTo>
                    <a:pt x="2803293" y="264643"/>
                  </a:lnTo>
                  <a:close/>
                </a:path>
                <a:path w="3384550" h="586104">
                  <a:moveTo>
                    <a:pt x="5784" y="268854"/>
                  </a:moveTo>
                  <a:lnTo>
                    <a:pt x="7585" y="265147"/>
                  </a:lnTo>
                  <a:lnTo>
                    <a:pt x="9828" y="261440"/>
                  </a:lnTo>
                  <a:lnTo>
                    <a:pt x="12454" y="257763"/>
                  </a:lnTo>
                  <a:lnTo>
                    <a:pt x="284751" y="177960"/>
                  </a:lnTo>
                  <a:lnTo>
                    <a:pt x="205122" y="154681"/>
                  </a:lnTo>
                  <a:lnTo>
                    <a:pt x="210081" y="153110"/>
                  </a:lnTo>
                  <a:lnTo>
                    <a:pt x="220292" y="149996"/>
                  </a:lnTo>
                  <a:lnTo>
                    <a:pt x="300334" y="173424"/>
                  </a:lnTo>
                  <a:lnTo>
                    <a:pt x="331402" y="173424"/>
                  </a:lnTo>
                  <a:lnTo>
                    <a:pt x="315918" y="177960"/>
                  </a:lnTo>
                  <a:lnTo>
                    <a:pt x="331520" y="182528"/>
                  </a:lnTo>
                  <a:lnTo>
                    <a:pt x="300334" y="182528"/>
                  </a:lnTo>
                  <a:lnTo>
                    <a:pt x="5784" y="268854"/>
                  </a:lnTo>
                  <a:close/>
                </a:path>
                <a:path w="3384550" h="586104">
                  <a:moveTo>
                    <a:pt x="3114914" y="173424"/>
                  </a:moveTo>
                  <a:lnTo>
                    <a:pt x="3083802" y="173424"/>
                  </a:lnTo>
                  <a:lnTo>
                    <a:pt x="3163876" y="149996"/>
                  </a:lnTo>
                  <a:lnTo>
                    <a:pt x="3179048" y="154681"/>
                  </a:lnTo>
                  <a:lnTo>
                    <a:pt x="3114914" y="173424"/>
                  </a:lnTo>
                  <a:close/>
                </a:path>
                <a:path w="3384550" h="586104">
                  <a:moveTo>
                    <a:pt x="1007785" y="371432"/>
                  </a:moveTo>
                  <a:lnTo>
                    <a:pt x="976622" y="371432"/>
                  </a:lnTo>
                  <a:lnTo>
                    <a:pt x="1352747" y="261233"/>
                  </a:lnTo>
                  <a:lnTo>
                    <a:pt x="1003739" y="159011"/>
                  </a:lnTo>
                  <a:lnTo>
                    <a:pt x="1034916" y="159011"/>
                  </a:lnTo>
                  <a:lnTo>
                    <a:pt x="1368297" y="256666"/>
                  </a:lnTo>
                  <a:lnTo>
                    <a:pt x="1399500" y="256666"/>
                  </a:lnTo>
                  <a:lnTo>
                    <a:pt x="1383914" y="261233"/>
                  </a:lnTo>
                  <a:lnTo>
                    <a:pt x="1399401" y="265770"/>
                  </a:lnTo>
                  <a:lnTo>
                    <a:pt x="1368297" y="265770"/>
                  </a:lnTo>
                  <a:lnTo>
                    <a:pt x="1007785" y="371432"/>
                  </a:lnTo>
                  <a:close/>
                </a:path>
                <a:path w="3384550" h="586104">
                  <a:moveTo>
                    <a:pt x="2438696" y="371432"/>
                  </a:moveTo>
                  <a:lnTo>
                    <a:pt x="2407516" y="371432"/>
                  </a:lnTo>
                  <a:lnTo>
                    <a:pt x="2756524" y="269210"/>
                  </a:lnTo>
                  <a:lnTo>
                    <a:pt x="2380399" y="159011"/>
                  </a:lnTo>
                  <a:lnTo>
                    <a:pt x="2411565" y="159011"/>
                  </a:lnTo>
                  <a:lnTo>
                    <a:pt x="2772104" y="264643"/>
                  </a:lnTo>
                  <a:lnTo>
                    <a:pt x="2803293" y="264643"/>
                  </a:lnTo>
                  <a:lnTo>
                    <a:pt x="2787691" y="269210"/>
                  </a:lnTo>
                  <a:lnTo>
                    <a:pt x="2803269" y="273777"/>
                  </a:lnTo>
                  <a:lnTo>
                    <a:pt x="2772104" y="273777"/>
                  </a:lnTo>
                  <a:lnTo>
                    <a:pt x="2438696" y="371432"/>
                  </a:lnTo>
                  <a:close/>
                </a:path>
                <a:path w="3384550" h="586104">
                  <a:moveTo>
                    <a:pt x="1723236" y="351503"/>
                  </a:moveTo>
                  <a:lnTo>
                    <a:pt x="1692069" y="351503"/>
                  </a:lnTo>
                  <a:lnTo>
                    <a:pt x="2000224" y="261233"/>
                  </a:lnTo>
                  <a:lnTo>
                    <a:pt x="1692069" y="170932"/>
                  </a:lnTo>
                  <a:lnTo>
                    <a:pt x="1723138" y="170932"/>
                  </a:lnTo>
                  <a:lnTo>
                    <a:pt x="2015842" y="256666"/>
                  </a:lnTo>
                  <a:lnTo>
                    <a:pt x="2046984" y="256666"/>
                  </a:lnTo>
                  <a:lnTo>
                    <a:pt x="2031391" y="261233"/>
                  </a:lnTo>
                  <a:lnTo>
                    <a:pt x="2046876" y="265770"/>
                  </a:lnTo>
                  <a:lnTo>
                    <a:pt x="2015842" y="265770"/>
                  </a:lnTo>
                  <a:lnTo>
                    <a:pt x="1723236" y="351503"/>
                  </a:lnTo>
                  <a:close/>
                </a:path>
                <a:path w="3384550" h="586104">
                  <a:moveTo>
                    <a:pt x="298082" y="365767"/>
                  </a:moveTo>
                  <a:lnTo>
                    <a:pt x="267042" y="365767"/>
                  </a:lnTo>
                  <a:lnTo>
                    <a:pt x="596447" y="269210"/>
                  </a:lnTo>
                  <a:lnTo>
                    <a:pt x="300334" y="182528"/>
                  </a:lnTo>
                  <a:lnTo>
                    <a:pt x="331520" y="182528"/>
                  </a:lnTo>
                  <a:lnTo>
                    <a:pt x="612034" y="264643"/>
                  </a:lnTo>
                  <a:lnTo>
                    <a:pt x="643203" y="264643"/>
                  </a:lnTo>
                  <a:lnTo>
                    <a:pt x="627614" y="269210"/>
                  </a:lnTo>
                  <a:lnTo>
                    <a:pt x="643205" y="273777"/>
                  </a:lnTo>
                  <a:lnTo>
                    <a:pt x="612034" y="273777"/>
                  </a:lnTo>
                  <a:lnTo>
                    <a:pt x="298082" y="365767"/>
                  </a:lnTo>
                  <a:close/>
                </a:path>
                <a:path w="3384550" h="586104">
                  <a:moveTo>
                    <a:pt x="3378357" y="268854"/>
                  </a:moveTo>
                  <a:lnTo>
                    <a:pt x="3083802" y="182528"/>
                  </a:lnTo>
                  <a:lnTo>
                    <a:pt x="3114973" y="182528"/>
                  </a:lnTo>
                  <a:lnTo>
                    <a:pt x="3371686" y="257763"/>
                  </a:lnTo>
                  <a:lnTo>
                    <a:pt x="3374307" y="261440"/>
                  </a:lnTo>
                  <a:lnTo>
                    <a:pt x="3376551" y="265147"/>
                  </a:lnTo>
                  <a:lnTo>
                    <a:pt x="3378357" y="268854"/>
                  </a:lnTo>
                  <a:close/>
                </a:path>
                <a:path w="3384550" h="586104">
                  <a:moveTo>
                    <a:pt x="1331528" y="466269"/>
                  </a:moveTo>
                  <a:lnTo>
                    <a:pt x="1300357" y="466269"/>
                  </a:lnTo>
                  <a:lnTo>
                    <a:pt x="1676482" y="356070"/>
                  </a:lnTo>
                  <a:lnTo>
                    <a:pt x="1368297" y="265770"/>
                  </a:lnTo>
                  <a:lnTo>
                    <a:pt x="1399401" y="265770"/>
                  </a:lnTo>
                  <a:lnTo>
                    <a:pt x="1692069" y="351503"/>
                  </a:lnTo>
                  <a:lnTo>
                    <a:pt x="1723236" y="351503"/>
                  </a:lnTo>
                  <a:lnTo>
                    <a:pt x="1707649" y="356070"/>
                  </a:lnTo>
                  <a:lnTo>
                    <a:pt x="1723134" y="360607"/>
                  </a:lnTo>
                  <a:lnTo>
                    <a:pt x="1692069" y="360607"/>
                  </a:lnTo>
                  <a:lnTo>
                    <a:pt x="1331528" y="466269"/>
                  </a:lnTo>
                  <a:close/>
                </a:path>
                <a:path w="3384550" h="586104">
                  <a:moveTo>
                    <a:pt x="2114918" y="466269"/>
                  </a:moveTo>
                  <a:lnTo>
                    <a:pt x="2083781" y="466269"/>
                  </a:lnTo>
                  <a:lnTo>
                    <a:pt x="2391967" y="375999"/>
                  </a:lnTo>
                  <a:lnTo>
                    <a:pt x="2015842" y="265770"/>
                  </a:lnTo>
                  <a:lnTo>
                    <a:pt x="2046876" y="265770"/>
                  </a:lnTo>
                  <a:lnTo>
                    <a:pt x="2407516" y="371432"/>
                  </a:lnTo>
                  <a:lnTo>
                    <a:pt x="2438696" y="371432"/>
                  </a:lnTo>
                  <a:lnTo>
                    <a:pt x="2423103" y="375999"/>
                  </a:lnTo>
                  <a:lnTo>
                    <a:pt x="2438588" y="380536"/>
                  </a:lnTo>
                  <a:lnTo>
                    <a:pt x="2407516" y="380536"/>
                  </a:lnTo>
                  <a:lnTo>
                    <a:pt x="2114918" y="466269"/>
                  </a:lnTo>
                  <a:close/>
                </a:path>
                <a:path w="3384550" h="586104">
                  <a:moveTo>
                    <a:pt x="662737" y="472526"/>
                  </a:moveTo>
                  <a:lnTo>
                    <a:pt x="631573" y="472526"/>
                  </a:lnTo>
                  <a:lnTo>
                    <a:pt x="961035" y="375999"/>
                  </a:lnTo>
                  <a:lnTo>
                    <a:pt x="612034" y="273777"/>
                  </a:lnTo>
                  <a:lnTo>
                    <a:pt x="643205" y="273777"/>
                  </a:lnTo>
                  <a:lnTo>
                    <a:pt x="976622" y="371432"/>
                  </a:lnTo>
                  <a:lnTo>
                    <a:pt x="1007785" y="371432"/>
                  </a:lnTo>
                  <a:lnTo>
                    <a:pt x="992202" y="375999"/>
                  </a:lnTo>
                  <a:lnTo>
                    <a:pt x="1007689" y="380536"/>
                  </a:lnTo>
                  <a:lnTo>
                    <a:pt x="976622" y="380536"/>
                  </a:lnTo>
                  <a:lnTo>
                    <a:pt x="662737" y="472526"/>
                  </a:lnTo>
                  <a:close/>
                </a:path>
                <a:path w="3384550" h="586104">
                  <a:moveTo>
                    <a:pt x="2783743" y="472526"/>
                  </a:moveTo>
                  <a:lnTo>
                    <a:pt x="2752565" y="472526"/>
                  </a:lnTo>
                  <a:lnTo>
                    <a:pt x="3101543" y="370305"/>
                  </a:lnTo>
                  <a:lnTo>
                    <a:pt x="2772104" y="273777"/>
                  </a:lnTo>
                  <a:lnTo>
                    <a:pt x="2803269" y="273777"/>
                  </a:lnTo>
                  <a:lnTo>
                    <a:pt x="3117092" y="365767"/>
                  </a:lnTo>
                  <a:lnTo>
                    <a:pt x="3148306" y="365767"/>
                  </a:lnTo>
                  <a:lnTo>
                    <a:pt x="3132710" y="370335"/>
                  </a:lnTo>
                  <a:lnTo>
                    <a:pt x="3148189" y="374871"/>
                  </a:lnTo>
                  <a:lnTo>
                    <a:pt x="3117092" y="374871"/>
                  </a:lnTo>
                  <a:lnTo>
                    <a:pt x="2783743" y="472526"/>
                  </a:lnTo>
                  <a:close/>
                </a:path>
                <a:path w="3384550" h="586104">
                  <a:moveTo>
                    <a:pt x="147068" y="410042"/>
                  </a:moveTo>
                  <a:lnTo>
                    <a:pt x="138066" y="406573"/>
                  </a:lnTo>
                  <a:lnTo>
                    <a:pt x="133757" y="404823"/>
                  </a:lnTo>
                  <a:lnTo>
                    <a:pt x="251459" y="370335"/>
                  </a:lnTo>
                  <a:lnTo>
                    <a:pt x="324" y="296819"/>
                  </a:lnTo>
                  <a:lnTo>
                    <a:pt x="206" y="295366"/>
                  </a:lnTo>
                  <a:lnTo>
                    <a:pt x="0" y="293913"/>
                  </a:lnTo>
                  <a:lnTo>
                    <a:pt x="0" y="290888"/>
                  </a:lnTo>
                  <a:lnTo>
                    <a:pt x="206" y="289287"/>
                  </a:lnTo>
                  <a:lnTo>
                    <a:pt x="354" y="287685"/>
                  </a:lnTo>
                  <a:lnTo>
                    <a:pt x="267042" y="365767"/>
                  </a:lnTo>
                  <a:lnTo>
                    <a:pt x="298082" y="365767"/>
                  </a:lnTo>
                  <a:lnTo>
                    <a:pt x="282596" y="370305"/>
                  </a:lnTo>
                  <a:lnTo>
                    <a:pt x="298186" y="374871"/>
                  </a:lnTo>
                  <a:lnTo>
                    <a:pt x="267042" y="374871"/>
                  </a:lnTo>
                  <a:lnTo>
                    <a:pt x="147068" y="410042"/>
                  </a:lnTo>
                  <a:close/>
                </a:path>
                <a:path w="3384550" h="586104">
                  <a:moveTo>
                    <a:pt x="3148306" y="365767"/>
                  </a:moveTo>
                  <a:lnTo>
                    <a:pt x="3117092" y="365767"/>
                  </a:lnTo>
                  <a:lnTo>
                    <a:pt x="3383782" y="287685"/>
                  </a:lnTo>
                  <a:lnTo>
                    <a:pt x="3383933" y="289287"/>
                  </a:lnTo>
                  <a:lnTo>
                    <a:pt x="3384137" y="290888"/>
                  </a:lnTo>
                  <a:lnTo>
                    <a:pt x="3384137" y="293913"/>
                  </a:lnTo>
                  <a:lnTo>
                    <a:pt x="3383812" y="296819"/>
                  </a:lnTo>
                  <a:lnTo>
                    <a:pt x="3148306" y="365767"/>
                  </a:lnTo>
                  <a:close/>
                </a:path>
                <a:path w="3384550" h="586104">
                  <a:moveTo>
                    <a:pt x="1723235" y="581035"/>
                  </a:moveTo>
                  <a:lnTo>
                    <a:pt x="1692069" y="581035"/>
                  </a:lnTo>
                  <a:lnTo>
                    <a:pt x="2068194" y="470836"/>
                  </a:lnTo>
                  <a:lnTo>
                    <a:pt x="1692069" y="360607"/>
                  </a:lnTo>
                  <a:lnTo>
                    <a:pt x="1723134" y="360607"/>
                  </a:lnTo>
                  <a:lnTo>
                    <a:pt x="2083781" y="466269"/>
                  </a:lnTo>
                  <a:lnTo>
                    <a:pt x="2114918" y="466269"/>
                  </a:lnTo>
                  <a:lnTo>
                    <a:pt x="2099331" y="470836"/>
                  </a:lnTo>
                  <a:lnTo>
                    <a:pt x="2114912" y="475403"/>
                  </a:lnTo>
                  <a:lnTo>
                    <a:pt x="2083781" y="475403"/>
                  </a:lnTo>
                  <a:lnTo>
                    <a:pt x="1723235" y="581035"/>
                  </a:lnTo>
                  <a:close/>
                </a:path>
                <a:path w="3384550" h="586104">
                  <a:moveTo>
                    <a:pt x="546954" y="506482"/>
                  </a:moveTo>
                  <a:lnTo>
                    <a:pt x="526943" y="503190"/>
                  </a:lnTo>
                  <a:lnTo>
                    <a:pt x="615986" y="477093"/>
                  </a:lnTo>
                  <a:lnTo>
                    <a:pt x="267042" y="374871"/>
                  </a:lnTo>
                  <a:lnTo>
                    <a:pt x="298186" y="374871"/>
                  </a:lnTo>
                  <a:lnTo>
                    <a:pt x="631573" y="472526"/>
                  </a:lnTo>
                  <a:lnTo>
                    <a:pt x="662737" y="472526"/>
                  </a:lnTo>
                  <a:lnTo>
                    <a:pt x="647153" y="477093"/>
                  </a:lnTo>
                  <a:lnTo>
                    <a:pt x="662742" y="481660"/>
                  </a:lnTo>
                  <a:lnTo>
                    <a:pt x="631573" y="481660"/>
                  </a:lnTo>
                  <a:lnTo>
                    <a:pt x="546954" y="506482"/>
                  </a:lnTo>
                  <a:close/>
                </a:path>
                <a:path w="3384550" h="586104">
                  <a:moveTo>
                    <a:pt x="3237068" y="410042"/>
                  </a:moveTo>
                  <a:lnTo>
                    <a:pt x="3117092" y="374871"/>
                  </a:lnTo>
                  <a:lnTo>
                    <a:pt x="3148189" y="374871"/>
                  </a:lnTo>
                  <a:lnTo>
                    <a:pt x="3250381" y="404823"/>
                  </a:lnTo>
                  <a:lnTo>
                    <a:pt x="3246074" y="406573"/>
                  </a:lnTo>
                  <a:lnTo>
                    <a:pt x="3241616" y="408323"/>
                  </a:lnTo>
                  <a:lnTo>
                    <a:pt x="3237068" y="410042"/>
                  </a:lnTo>
                  <a:close/>
                </a:path>
                <a:path w="3384550" h="586104">
                  <a:moveTo>
                    <a:pt x="1010675" y="560276"/>
                  </a:moveTo>
                  <a:lnTo>
                    <a:pt x="986301" y="558319"/>
                  </a:lnTo>
                  <a:lnTo>
                    <a:pt x="1284807" y="470836"/>
                  </a:lnTo>
                  <a:lnTo>
                    <a:pt x="976622" y="380536"/>
                  </a:lnTo>
                  <a:lnTo>
                    <a:pt x="1007689" y="380536"/>
                  </a:lnTo>
                  <a:lnTo>
                    <a:pt x="1300357" y="466269"/>
                  </a:lnTo>
                  <a:lnTo>
                    <a:pt x="1331528" y="466269"/>
                  </a:lnTo>
                  <a:lnTo>
                    <a:pt x="1315944" y="470836"/>
                  </a:lnTo>
                  <a:lnTo>
                    <a:pt x="1331530" y="475403"/>
                  </a:lnTo>
                  <a:lnTo>
                    <a:pt x="1300357" y="475403"/>
                  </a:lnTo>
                  <a:lnTo>
                    <a:pt x="1010675" y="560276"/>
                  </a:lnTo>
                  <a:close/>
                </a:path>
                <a:path w="3384550" h="586104">
                  <a:moveTo>
                    <a:pt x="2486525" y="550460"/>
                  </a:moveTo>
                  <a:lnTo>
                    <a:pt x="2736985" y="477093"/>
                  </a:lnTo>
                  <a:lnTo>
                    <a:pt x="2407516" y="380536"/>
                  </a:lnTo>
                  <a:lnTo>
                    <a:pt x="2438588" y="380536"/>
                  </a:lnTo>
                  <a:lnTo>
                    <a:pt x="2752565" y="472526"/>
                  </a:lnTo>
                  <a:lnTo>
                    <a:pt x="2783743" y="472526"/>
                  </a:lnTo>
                  <a:lnTo>
                    <a:pt x="2768152" y="477093"/>
                  </a:lnTo>
                  <a:lnTo>
                    <a:pt x="2783733" y="481660"/>
                  </a:lnTo>
                  <a:lnTo>
                    <a:pt x="2752565" y="481660"/>
                  </a:lnTo>
                  <a:lnTo>
                    <a:pt x="2533543" y="545834"/>
                  </a:lnTo>
                  <a:lnTo>
                    <a:pt x="2486525" y="550460"/>
                  </a:lnTo>
                  <a:close/>
                </a:path>
                <a:path w="3384550" h="586104">
                  <a:moveTo>
                    <a:pt x="1709243" y="586076"/>
                  </a:moveTo>
                  <a:lnTo>
                    <a:pt x="1674895" y="586076"/>
                  </a:lnTo>
                  <a:lnTo>
                    <a:pt x="1675424" y="585928"/>
                  </a:lnTo>
                  <a:lnTo>
                    <a:pt x="1675953" y="585750"/>
                  </a:lnTo>
                  <a:lnTo>
                    <a:pt x="1676482" y="585602"/>
                  </a:lnTo>
                  <a:lnTo>
                    <a:pt x="1300357" y="475403"/>
                  </a:lnTo>
                  <a:lnTo>
                    <a:pt x="1331530" y="475403"/>
                  </a:lnTo>
                  <a:lnTo>
                    <a:pt x="1692069" y="581035"/>
                  </a:lnTo>
                  <a:lnTo>
                    <a:pt x="1723235" y="581035"/>
                  </a:lnTo>
                  <a:lnTo>
                    <a:pt x="1707649" y="585602"/>
                  </a:lnTo>
                  <a:lnTo>
                    <a:pt x="1708185" y="585750"/>
                  </a:lnTo>
                  <a:lnTo>
                    <a:pt x="1708714" y="585928"/>
                  </a:lnTo>
                  <a:lnTo>
                    <a:pt x="1709243" y="586076"/>
                  </a:lnTo>
                  <a:close/>
                </a:path>
                <a:path w="3384550" h="586104">
                  <a:moveTo>
                    <a:pt x="2373463" y="560276"/>
                  </a:moveTo>
                  <a:lnTo>
                    <a:pt x="2083781" y="475403"/>
                  </a:lnTo>
                  <a:lnTo>
                    <a:pt x="2114912" y="475403"/>
                  </a:lnTo>
                  <a:lnTo>
                    <a:pt x="2397837" y="558319"/>
                  </a:lnTo>
                  <a:lnTo>
                    <a:pt x="2373463" y="560276"/>
                  </a:lnTo>
                  <a:close/>
                </a:path>
                <a:path w="3384550" h="586104">
                  <a:moveTo>
                    <a:pt x="897613" y="550460"/>
                  </a:moveTo>
                  <a:lnTo>
                    <a:pt x="850595" y="545834"/>
                  </a:lnTo>
                  <a:lnTo>
                    <a:pt x="631573" y="481660"/>
                  </a:lnTo>
                  <a:lnTo>
                    <a:pt x="662742" y="481660"/>
                  </a:lnTo>
                  <a:lnTo>
                    <a:pt x="897613" y="550460"/>
                  </a:lnTo>
                  <a:close/>
                </a:path>
                <a:path w="3384550" h="586104">
                  <a:moveTo>
                    <a:pt x="2837188" y="506482"/>
                  </a:moveTo>
                  <a:lnTo>
                    <a:pt x="2752565" y="481660"/>
                  </a:lnTo>
                  <a:lnTo>
                    <a:pt x="2783733" y="481660"/>
                  </a:lnTo>
                  <a:lnTo>
                    <a:pt x="2857195" y="503190"/>
                  </a:lnTo>
                  <a:lnTo>
                    <a:pt x="2837188" y="506482"/>
                  </a:lnTo>
                  <a:close/>
                </a:path>
                <a:path w="3384550" h="586104">
                  <a:moveTo>
                    <a:pt x="1697796" y="586106"/>
                  </a:moveTo>
                  <a:lnTo>
                    <a:pt x="1686312" y="586106"/>
                  </a:lnTo>
                  <a:lnTo>
                    <a:pt x="1680615" y="586076"/>
                  </a:lnTo>
                  <a:lnTo>
                    <a:pt x="1703523" y="586076"/>
                  </a:lnTo>
                  <a:lnTo>
                    <a:pt x="1697796" y="586106"/>
                  </a:lnTo>
                  <a:close/>
                </a:path>
              </a:pathLst>
            </a:custGeom>
            <a:solidFill>
              <a:srgbClr val="EC6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229697" y="5556139"/>
              <a:ext cx="3777797" cy="449120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063295" y="6529290"/>
              <a:ext cx="565785" cy="645795"/>
            </a:xfrm>
            <a:custGeom>
              <a:avLst/>
              <a:gdLst/>
              <a:ahLst/>
              <a:cxnLst/>
              <a:rect l="l" t="t" r="r" b="b"/>
              <a:pathLst>
                <a:path w="565784" h="645795">
                  <a:moveTo>
                    <a:pt x="195394" y="645182"/>
                  </a:moveTo>
                  <a:lnTo>
                    <a:pt x="150131" y="640758"/>
                  </a:lnTo>
                  <a:lnTo>
                    <a:pt x="93133" y="605367"/>
                  </a:lnTo>
                  <a:lnTo>
                    <a:pt x="77675" y="569532"/>
                  </a:lnTo>
                  <a:lnTo>
                    <a:pt x="62599" y="525648"/>
                  </a:lnTo>
                  <a:lnTo>
                    <a:pt x="48291" y="476015"/>
                  </a:lnTo>
                  <a:lnTo>
                    <a:pt x="35132" y="422933"/>
                  </a:lnTo>
                  <a:lnTo>
                    <a:pt x="23506" y="368701"/>
                  </a:lnTo>
                  <a:lnTo>
                    <a:pt x="13797" y="315618"/>
                  </a:lnTo>
                  <a:lnTo>
                    <a:pt x="6387" y="265986"/>
                  </a:lnTo>
                  <a:lnTo>
                    <a:pt x="1660" y="222102"/>
                  </a:lnTo>
                  <a:lnTo>
                    <a:pt x="0" y="186266"/>
                  </a:lnTo>
                  <a:lnTo>
                    <a:pt x="7410" y="163037"/>
                  </a:lnTo>
                  <a:lnTo>
                    <a:pt x="60391" y="117872"/>
                  </a:lnTo>
                  <a:lnTo>
                    <a:pt x="101756" y="96582"/>
                  </a:lnTo>
                  <a:lnTo>
                    <a:pt x="150237" y="76587"/>
                  </a:lnTo>
                  <a:lnTo>
                    <a:pt x="203729" y="58208"/>
                  </a:lnTo>
                  <a:lnTo>
                    <a:pt x="260132" y="41769"/>
                  </a:lnTo>
                  <a:lnTo>
                    <a:pt x="317343" y="27595"/>
                  </a:lnTo>
                  <a:lnTo>
                    <a:pt x="373261" y="16007"/>
                  </a:lnTo>
                  <a:lnTo>
                    <a:pt x="425783" y="7329"/>
                  </a:lnTo>
                  <a:lnTo>
                    <a:pt x="472808" y="1886"/>
                  </a:lnTo>
                  <a:lnTo>
                    <a:pt x="512234" y="0"/>
                  </a:lnTo>
                  <a:lnTo>
                    <a:pt x="531310" y="8647"/>
                  </a:lnTo>
                  <a:lnTo>
                    <a:pt x="545807" y="32810"/>
                  </a:lnTo>
                  <a:lnTo>
                    <a:pt x="556108" y="69818"/>
                  </a:lnTo>
                  <a:lnTo>
                    <a:pt x="562594" y="116999"/>
                  </a:lnTo>
                  <a:lnTo>
                    <a:pt x="565646" y="171684"/>
                  </a:lnTo>
                  <a:lnTo>
                    <a:pt x="565646" y="231201"/>
                  </a:lnTo>
                  <a:lnTo>
                    <a:pt x="562976" y="292880"/>
                  </a:lnTo>
                  <a:lnTo>
                    <a:pt x="558016" y="354051"/>
                  </a:lnTo>
                  <a:lnTo>
                    <a:pt x="551149" y="412042"/>
                  </a:lnTo>
                  <a:lnTo>
                    <a:pt x="542755" y="464183"/>
                  </a:lnTo>
                  <a:lnTo>
                    <a:pt x="533217" y="507804"/>
                  </a:lnTo>
                  <a:lnTo>
                    <a:pt x="512234" y="558800"/>
                  </a:lnTo>
                  <a:lnTo>
                    <a:pt x="455236" y="590466"/>
                  </a:lnTo>
                  <a:lnTo>
                    <a:pt x="409973" y="606997"/>
                  </a:lnTo>
                  <a:lnTo>
                    <a:pt x="358005" y="622131"/>
                  </a:lnTo>
                  <a:lnTo>
                    <a:pt x="302683" y="634471"/>
                  </a:lnTo>
                  <a:lnTo>
                    <a:pt x="247362" y="642620"/>
                  </a:lnTo>
                  <a:lnTo>
                    <a:pt x="195394" y="645182"/>
                  </a:lnTo>
                  <a:close/>
                </a:path>
              </a:pathLst>
            </a:custGeom>
            <a:solidFill>
              <a:srgbClr val="3B8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063295" y="6655811"/>
              <a:ext cx="186690" cy="518795"/>
            </a:xfrm>
            <a:custGeom>
              <a:avLst/>
              <a:gdLst/>
              <a:ahLst/>
              <a:cxnLst/>
              <a:rect l="l" t="t" r="r" b="b"/>
              <a:pathLst>
                <a:path w="186689" h="518795">
                  <a:moveTo>
                    <a:pt x="186266" y="518427"/>
                  </a:moveTo>
                  <a:lnTo>
                    <a:pt x="127825" y="507175"/>
                  </a:lnTo>
                  <a:lnTo>
                    <a:pt x="93133" y="478845"/>
                  </a:lnTo>
                  <a:lnTo>
                    <a:pt x="77675" y="443010"/>
                  </a:lnTo>
                  <a:lnTo>
                    <a:pt x="62599" y="399126"/>
                  </a:lnTo>
                  <a:lnTo>
                    <a:pt x="48291" y="349493"/>
                  </a:lnTo>
                  <a:lnTo>
                    <a:pt x="35132" y="296411"/>
                  </a:lnTo>
                  <a:lnTo>
                    <a:pt x="23506" y="242179"/>
                  </a:lnTo>
                  <a:lnTo>
                    <a:pt x="13797" y="189097"/>
                  </a:lnTo>
                  <a:lnTo>
                    <a:pt x="6387" y="139464"/>
                  </a:lnTo>
                  <a:lnTo>
                    <a:pt x="1660" y="95580"/>
                  </a:lnTo>
                  <a:lnTo>
                    <a:pt x="0" y="59745"/>
                  </a:lnTo>
                  <a:lnTo>
                    <a:pt x="3032" y="44293"/>
                  </a:lnTo>
                  <a:lnTo>
                    <a:pt x="11967" y="28754"/>
                  </a:lnTo>
                  <a:lnTo>
                    <a:pt x="26560" y="13775"/>
                  </a:lnTo>
                  <a:lnTo>
                    <a:pt x="46566" y="0"/>
                  </a:lnTo>
                  <a:lnTo>
                    <a:pt x="97366" y="210407"/>
                  </a:lnTo>
                  <a:lnTo>
                    <a:pt x="135466" y="354344"/>
                  </a:lnTo>
                  <a:lnTo>
                    <a:pt x="160866" y="440969"/>
                  </a:lnTo>
                  <a:lnTo>
                    <a:pt x="186266" y="518427"/>
                  </a:lnTo>
                  <a:close/>
                </a:path>
              </a:pathLst>
            </a:custGeom>
            <a:solidFill>
              <a:srgbClr val="A2E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689754" y="4873835"/>
              <a:ext cx="2336896" cy="513800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174050" y="6529290"/>
              <a:ext cx="565785" cy="645795"/>
            </a:xfrm>
            <a:custGeom>
              <a:avLst/>
              <a:gdLst/>
              <a:ahLst/>
              <a:cxnLst/>
              <a:rect l="l" t="t" r="r" b="b"/>
              <a:pathLst>
                <a:path w="565784" h="645795">
                  <a:moveTo>
                    <a:pt x="370252" y="645182"/>
                  </a:moveTo>
                  <a:lnTo>
                    <a:pt x="318284" y="642620"/>
                  </a:lnTo>
                  <a:lnTo>
                    <a:pt x="262963" y="634471"/>
                  </a:lnTo>
                  <a:lnTo>
                    <a:pt x="207641" y="622131"/>
                  </a:lnTo>
                  <a:lnTo>
                    <a:pt x="155673" y="606997"/>
                  </a:lnTo>
                  <a:lnTo>
                    <a:pt x="110410" y="590466"/>
                  </a:lnTo>
                  <a:lnTo>
                    <a:pt x="75206" y="573935"/>
                  </a:lnTo>
                  <a:lnTo>
                    <a:pt x="42730" y="540233"/>
                  </a:lnTo>
                  <a:lnTo>
                    <a:pt x="22891" y="464183"/>
                  </a:lnTo>
                  <a:lnTo>
                    <a:pt x="14497" y="412042"/>
                  </a:lnTo>
                  <a:lnTo>
                    <a:pt x="7630" y="354051"/>
                  </a:lnTo>
                  <a:lnTo>
                    <a:pt x="2670" y="292880"/>
                  </a:lnTo>
                  <a:lnTo>
                    <a:pt x="0" y="231201"/>
                  </a:lnTo>
                  <a:lnTo>
                    <a:pt x="0" y="171684"/>
                  </a:lnTo>
                  <a:lnTo>
                    <a:pt x="3052" y="116999"/>
                  </a:lnTo>
                  <a:lnTo>
                    <a:pt x="9538" y="69818"/>
                  </a:lnTo>
                  <a:lnTo>
                    <a:pt x="19839" y="32810"/>
                  </a:lnTo>
                  <a:lnTo>
                    <a:pt x="53412" y="0"/>
                  </a:lnTo>
                  <a:lnTo>
                    <a:pt x="92838" y="1886"/>
                  </a:lnTo>
                  <a:lnTo>
                    <a:pt x="139863" y="7329"/>
                  </a:lnTo>
                  <a:lnTo>
                    <a:pt x="192385" y="16007"/>
                  </a:lnTo>
                  <a:lnTo>
                    <a:pt x="248303" y="27595"/>
                  </a:lnTo>
                  <a:lnTo>
                    <a:pt x="305514" y="41769"/>
                  </a:lnTo>
                  <a:lnTo>
                    <a:pt x="361917" y="58208"/>
                  </a:lnTo>
                  <a:lnTo>
                    <a:pt x="415409" y="76587"/>
                  </a:lnTo>
                  <a:lnTo>
                    <a:pt x="463890" y="96582"/>
                  </a:lnTo>
                  <a:lnTo>
                    <a:pt x="505255" y="117872"/>
                  </a:lnTo>
                  <a:lnTo>
                    <a:pt x="537405" y="140131"/>
                  </a:lnTo>
                  <a:lnTo>
                    <a:pt x="565646" y="186266"/>
                  </a:lnTo>
                  <a:lnTo>
                    <a:pt x="563986" y="222102"/>
                  </a:lnTo>
                  <a:lnTo>
                    <a:pt x="559259" y="265986"/>
                  </a:lnTo>
                  <a:lnTo>
                    <a:pt x="551849" y="315618"/>
                  </a:lnTo>
                  <a:lnTo>
                    <a:pt x="542140" y="368701"/>
                  </a:lnTo>
                  <a:lnTo>
                    <a:pt x="530514" y="422933"/>
                  </a:lnTo>
                  <a:lnTo>
                    <a:pt x="517355" y="476015"/>
                  </a:lnTo>
                  <a:lnTo>
                    <a:pt x="503046" y="525648"/>
                  </a:lnTo>
                  <a:lnTo>
                    <a:pt x="487971" y="569532"/>
                  </a:lnTo>
                  <a:lnTo>
                    <a:pt x="472513" y="605367"/>
                  </a:lnTo>
                  <a:lnTo>
                    <a:pt x="415515" y="640758"/>
                  </a:lnTo>
                  <a:lnTo>
                    <a:pt x="370252" y="645182"/>
                  </a:lnTo>
                  <a:close/>
                </a:path>
              </a:pathLst>
            </a:custGeom>
            <a:solidFill>
              <a:srgbClr val="3B8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553430" y="6655811"/>
              <a:ext cx="186690" cy="518795"/>
            </a:xfrm>
            <a:custGeom>
              <a:avLst/>
              <a:gdLst/>
              <a:ahLst/>
              <a:cxnLst/>
              <a:rect l="l" t="t" r="r" b="b"/>
              <a:pathLst>
                <a:path w="186690" h="518795">
                  <a:moveTo>
                    <a:pt x="0" y="518427"/>
                  </a:moveTo>
                  <a:lnTo>
                    <a:pt x="25400" y="440969"/>
                  </a:lnTo>
                  <a:lnTo>
                    <a:pt x="50800" y="354344"/>
                  </a:lnTo>
                  <a:lnTo>
                    <a:pt x="88900" y="210407"/>
                  </a:lnTo>
                  <a:lnTo>
                    <a:pt x="139700" y="0"/>
                  </a:lnTo>
                  <a:lnTo>
                    <a:pt x="159706" y="13775"/>
                  </a:lnTo>
                  <a:lnTo>
                    <a:pt x="174299" y="28754"/>
                  </a:lnTo>
                  <a:lnTo>
                    <a:pt x="183234" y="44293"/>
                  </a:lnTo>
                  <a:lnTo>
                    <a:pt x="186266" y="59745"/>
                  </a:lnTo>
                  <a:lnTo>
                    <a:pt x="184606" y="95580"/>
                  </a:lnTo>
                  <a:lnTo>
                    <a:pt x="179879" y="139464"/>
                  </a:lnTo>
                  <a:lnTo>
                    <a:pt x="172469" y="189097"/>
                  </a:lnTo>
                  <a:lnTo>
                    <a:pt x="162759" y="242179"/>
                  </a:lnTo>
                  <a:lnTo>
                    <a:pt x="151134" y="296411"/>
                  </a:lnTo>
                  <a:lnTo>
                    <a:pt x="137975" y="349493"/>
                  </a:lnTo>
                  <a:lnTo>
                    <a:pt x="123666" y="399126"/>
                  </a:lnTo>
                  <a:lnTo>
                    <a:pt x="108591" y="443010"/>
                  </a:lnTo>
                  <a:lnTo>
                    <a:pt x="93133" y="478845"/>
                  </a:lnTo>
                  <a:lnTo>
                    <a:pt x="58441" y="507175"/>
                  </a:lnTo>
                  <a:lnTo>
                    <a:pt x="31591" y="514488"/>
                  </a:lnTo>
                  <a:lnTo>
                    <a:pt x="0" y="518427"/>
                  </a:lnTo>
                  <a:close/>
                </a:path>
              </a:pathLst>
            </a:custGeom>
            <a:solidFill>
              <a:srgbClr val="A2E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86543" y="6529290"/>
              <a:ext cx="1229995" cy="1490345"/>
            </a:xfrm>
            <a:custGeom>
              <a:avLst/>
              <a:gdLst/>
              <a:ahLst/>
              <a:cxnLst/>
              <a:rect l="l" t="t" r="r" b="b"/>
              <a:pathLst>
                <a:path w="1229995" h="1490345">
                  <a:moveTo>
                    <a:pt x="1073500" y="1489771"/>
                  </a:moveTo>
                  <a:lnTo>
                    <a:pt x="156404" y="1489771"/>
                  </a:lnTo>
                  <a:lnTo>
                    <a:pt x="116802" y="1487225"/>
                  </a:lnTo>
                  <a:lnTo>
                    <a:pt x="46681" y="1466852"/>
                  </a:lnTo>
                  <a:lnTo>
                    <a:pt x="4578" y="1411554"/>
                  </a:lnTo>
                  <a:lnTo>
                    <a:pt x="0" y="1365351"/>
                  </a:lnTo>
                  <a:lnTo>
                    <a:pt x="9585" y="1303868"/>
                  </a:lnTo>
                  <a:lnTo>
                    <a:pt x="36506" y="1181630"/>
                  </a:lnTo>
                  <a:lnTo>
                    <a:pt x="50331" y="1024468"/>
                  </a:lnTo>
                  <a:lnTo>
                    <a:pt x="55424" y="727605"/>
                  </a:lnTo>
                  <a:lnTo>
                    <a:pt x="56151" y="186266"/>
                  </a:lnTo>
                  <a:lnTo>
                    <a:pt x="63651" y="143559"/>
                  </a:lnTo>
                  <a:lnTo>
                    <a:pt x="84317" y="104354"/>
                  </a:lnTo>
                  <a:lnTo>
                    <a:pt x="115402" y="69769"/>
                  </a:lnTo>
                  <a:lnTo>
                    <a:pt x="154159" y="40922"/>
                  </a:lnTo>
                  <a:lnTo>
                    <a:pt x="197841" y="18933"/>
                  </a:lnTo>
                  <a:lnTo>
                    <a:pt x="243698" y="4919"/>
                  </a:lnTo>
                  <a:lnTo>
                    <a:pt x="288985" y="0"/>
                  </a:lnTo>
                  <a:lnTo>
                    <a:pt x="338718" y="0"/>
                  </a:lnTo>
                  <a:lnTo>
                    <a:pt x="352752" y="32591"/>
                  </a:lnTo>
                  <a:lnTo>
                    <a:pt x="377366" y="62213"/>
                  </a:lnTo>
                  <a:lnTo>
                    <a:pt x="411297" y="88121"/>
                  </a:lnTo>
                  <a:lnTo>
                    <a:pt x="453284" y="109568"/>
                  </a:lnTo>
                  <a:lnTo>
                    <a:pt x="502064" y="125811"/>
                  </a:lnTo>
                  <a:lnTo>
                    <a:pt x="556375" y="136103"/>
                  </a:lnTo>
                  <a:lnTo>
                    <a:pt x="614952" y="139700"/>
                  </a:lnTo>
                  <a:lnTo>
                    <a:pt x="673530" y="136103"/>
                  </a:lnTo>
                  <a:lnTo>
                    <a:pt x="727840" y="125811"/>
                  </a:lnTo>
                  <a:lnTo>
                    <a:pt x="776620" y="109568"/>
                  </a:lnTo>
                  <a:lnTo>
                    <a:pt x="818607" y="88121"/>
                  </a:lnTo>
                  <a:lnTo>
                    <a:pt x="852539" y="62213"/>
                  </a:lnTo>
                  <a:lnTo>
                    <a:pt x="877153" y="32591"/>
                  </a:lnTo>
                  <a:lnTo>
                    <a:pt x="891186" y="0"/>
                  </a:lnTo>
                  <a:lnTo>
                    <a:pt x="940919" y="0"/>
                  </a:lnTo>
                  <a:lnTo>
                    <a:pt x="986206" y="4919"/>
                  </a:lnTo>
                  <a:lnTo>
                    <a:pt x="1032064" y="18933"/>
                  </a:lnTo>
                  <a:lnTo>
                    <a:pt x="1075745" y="40922"/>
                  </a:lnTo>
                  <a:lnTo>
                    <a:pt x="1114502" y="69769"/>
                  </a:lnTo>
                  <a:lnTo>
                    <a:pt x="1145588" y="104354"/>
                  </a:lnTo>
                  <a:lnTo>
                    <a:pt x="1166254" y="143559"/>
                  </a:lnTo>
                  <a:lnTo>
                    <a:pt x="1173753" y="186266"/>
                  </a:lnTo>
                  <a:lnTo>
                    <a:pt x="1174481" y="334698"/>
                  </a:lnTo>
                  <a:lnTo>
                    <a:pt x="1179574" y="675217"/>
                  </a:lnTo>
                  <a:lnTo>
                    <a:pt x="1193398" y="1050661"/>
                  </a:lnTo>
                  <a:lnTo>
                    <a:pt x="1220320" y="1303868"/>
                  </a:lnTo>
                  <a:lnTo>
                    <a:pt x="1229905" y="1365351"/>
                  </a:lnTo>
                  <a:lnTo>
                    <a:pt x="1225326" y="1411554"/>
                  </a:lnTo>
                  <a:lnTo>
                    <a:pt x="1208971" y="1444660"/>
                  </a:lnTo>
                  <a:lnTo>
                    <a:pt x="1183224" y="1466852"/>
                  </a:lnTo>
                  <a:lnTo>
                    <a:pt x="1150472" y="1480312"/>
                  </a:lnTo>
                  <a:lnTo>
                    <a:pt x="1113102" y="1487225"/>
                  </a:lnTo>
                  <a:lnTo>
                    <a:pt x="1073500" y="1489771"/>
                  </a:lnTo>
                  <a:close/>
                </a:path>
              </a:pathLst>
            </a:custGeom>
            <a:solidFill>
              <a:srgbClr val="3B8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575528" y="6529290"/>
              <a:ext cx="652145" cy="233045"/>
            </a:xfrm>
            <a:custGeom>
              <a:avLst/>
              <a:gdLst/>
              <a:ahLst/>
              <a:cxnLst/>
              <a:rect l="l" t="t" r="r" b="b"/>
              <a:pathLst>
                <a:path w="652145" h="233045">
                  <a:moveTo>
                    <a:pt x="325967" y="232833"/>
                  </a:moveTo>
                  <a:lnTo>
                    <a:pt x="273093" y="229785"/>
                  </a:lnTo>
                  <a:lnTo>
                    <a:pt x="222936" y="220961"/>
                  </a:lnTo>
                  <a:lnTo>
                    <a:pt x="176166" y="206841"/>
                  </a:lnTo>
                  <a:lnTo>
                    <a:pt x="133455" y="187904"/>
                  </a:lnTo>
                  <a:lnTo>
                    <a:pt x="95473" y="164630"/>
                  </a:lnTo>
                  <a:lnTo>
                    <a:pt x="62892" y="137500"/>
                  </a:lnTo>
                  <a:lnTo>
                    <a:pt x="36383" y="106991"/>
                  </a:lnTo>
                  <a:lnTo>
                    <a:pt x="16617" y="73585"/>
                  </a:lnTo>
                  <a:lnTo>
                    <a:pt x="0" y="0"/>
                  </a:lnTo>
                  <a:lnTo>
                    <a:pt x="49733" y="0"/>
                  </a:lnTo>
                  <a:lnTo>
                    <a:pt x="63766" y="32591"/>
                  </a:lnTo>
                  <a:lnTo>
                    <a:pt x="88380" y="62213"/>
                  </a:lnTo>
                  <a:lnTo>
                    <a:pt x="122312" y="88121"/>
                  </a:lnTo>
                  <a:lnTo>
                    <a:pt x="164299" y="109568"/>
                  </a:lnTo>
                  <a:lnTo>
                    <a:pt x="213079" y="125811"/>
                  </a:lnTo>
                  <a:lnTo>
                    <a:pt x="267389" y="136103"/>
                  </a:lnTo>
                  <a:lnTo>
                    <a:pt x="325967" y="139700"/>
                  </a:lnTo>
                  <a:lnTo>
                    <a:pt x="384544" y="136103"/>
                  </a:lnTo>
                  <a:lnTo>
                    <a:pt x="438854" y="125811"/>
                  </a:lnTo>
                  <a:lnTo>
                    <a:pt x="487634" y="109568"/>
                  </a:lnTo>
                  <a:lnTo>
                    <a:pt x="529622" y="88121"/>
                  </a:lnTo>
                  <a:lnTo>
                    <a:pt x="563553" y="62213"/>
                  </a:lnTo>
                  <a:lnTo>
                    <a:pt x="588167" y="32591"/>
                  </a:lnTo>
                  <a:lnTo>
                    <a:pt x="602201" y="0"/>
                  </a:lnTo>
                  <a:lnTo>
                    <a:pt x="651934" y="0"/>
                  </a:lnTo>
                  <a:lnTo>
                    <a:pt x="635316" y="73585"/>
                  </a:lnTo>
                  <a:lnTo>
                    <a:pt x="615550" y="106991"/>
                  </a:lnTo>
                  <a:lnTo>
                    <a:pt x="589041" y="137500"/>
                  </a:lnTo>
                  <a:lnTo>
                    <a:pt x="556460" y="164630"/>
                  </a:lnTo>
                  <a:lnTo>
                    <a:pt x="518479" y="187904"/>
                  </a:lnTo>
                  <a:lnTo>
                    <a:pt x="475767" y="206841"/>
                  </a:lnTo>
                  <a:lnTo>
                    <a:pt x="428998" y="220961"/>
                  </a:lnTo>
                  <a:lnTo>
                    <a:pt x="378840" y="229785"/>
                  </a:lnTo>
                  <a:lnTo>
                    <a:pt x="325967" y="232833"/>
                  </a:lnTo>
                  <a:close/>
                </a:path>
              </a:pathLst>
            </a:custGeom>
            <a:solidFill>
              <a:srgbClr val="A2E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270233" y="4325081"/>
              <a:ext cx="606749" cy="12213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07655" y="7811859"/>
              <a:ext cx="1072785" cy="59376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xfrm>
            <a:off x="2384190" y="609861"/>
            <a:ext cx="13510894" cy="1864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50" b="0" spc="560" dirty="0">
                <a:latin typeface="Arial"/>
                <a:cs typeface="Arial"/>
              </a:rPr>
              <a:t>Encuentra </a:t>
            </a:r>
            <a:r>
              <a:rPr sz="8550" b="0" spc="-114" dirty="0">
                <a:latin typeface="Arial"/>
                <a:cs typeface="Arial"/>
              </a:rPr>
              <a:t>las</a:t>
            </a:r>
            <a:r>
              <a:rPr sz="8550" b="0" spc="-1185" dirty="0">
                <a:latin typeface="Arial"/>
                <a:cs typeface="Arial"/>
              </a:rPr>
              <a:t> </a:t>
            </a:r>
            <a:r>
              <a:rPr sz="8550" b="0" spc="545" dirty="0">
                <a:latin typeface="Arial"/>
                <a:cs typeface="Arial"/>
              </a:rPr>
              <a:t>diferencias</a:t>
            </a:r>
            <a:endParaRPr sz="8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1422400" algn="l"/>
              </a:tabLst>
            </a:pPr>
            <a:r>
              <a:rPr sz="3400" b="0" spc="285" dirty="0">
                <a:latin typeface="Arial"/>
                <a:cs typeface="Arial"/>
              </a:rPr>
              <a:t>M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á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-50" dirty="0">
                <a:latin typeface="Arial"/>
                <a:cs typeface="Arial"/>
              </a:rPr>
              <a:t>s	</a:t>
            </a:r>
            <a:r>
              <a:rPr sz="3400" b="0" spc="-40" dirty="0">
                <a:latin typeface="Arial"/>
                <a:cs typeface="Arial"/>
              </a:rPr>
              <a:t>F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40" dirty="0">
                <a:latin typeface="Arial"/>
                <a:cs typeface="Arial"/>
              </a:rPr>
              <a:t>n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a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40" dirty="0">
                <a:latin typeface="Arial"/>
                <a:cs typeface="Arial"/>
              </a:rPr>
              <a:t>u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320" dirty="0">
                <a:latin typeface="Arial"/>
                <a:cs typeface="Arial"/>
              </a:rPr>
              <a:t>d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100" dirty="0">
                <a:latin typeface="Arial"/>
                <a:cs typeface="Arial"/>
              </a:rPr>
              <a:t>i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130" dirty="0">
                <a:latin typeface="Arial"/>
                <a:cs typeface="Arial"/>
              </a:rPr>
              <a:t>l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320" dirty="0">
                <a:latin typeface="Arial"/>
                <a:cs typeface="Arial"/>
              </a:rPr>
              <a:t>g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-90" dirty="0">
                <a:latin typeface="Arial"/>
                <a:cs typeface="Arial"/>
              </a:rPr>
              <a:t>í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a</a:t>
            </a:r>
            <a:endParaRPr sz="3400">
              <a:latin typeface="Arial"/>
              <a:cs typeface="Arial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9755430" y="2947836"/>
            <a:ext cx="8519160" cy="7099934"/>
            <a:chOff x="9755430" y="2947836"/>
            <a:chExt cx="8519160" cy="7099934"/>
          </a:xfrm>
        </p:grpSpPr>
        <p:sp>
          <p:nvSpPr>
            <p:cNvPr id="99" name="object 99"/>
            <p:cNvSpPr/>
            <p:nvPr/>
          </p:nvSpPr>
          <p:spPr>
            <a:xfrm>
              <a:off x="13071286" y="3520195"/>
              <a:ext cx="2381602" cy="182836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3055344" y="3570614"/>
              <a:ext cx="2397760" cy="1627505"/>
            </a:xfrm>
            <a:custGeom>
              <a:avLst/>
              <a:gdLst/>
              <a:ahLst/>
              <a:cxnLst/>
              <a:rect l="l" t="t" r="r" b="b"/>
              <a:pathLst>
                <a:path w="2397759" h="1627504">
                  <a:moveTo>
                    <a:pt x="887439" y="812400"/>
                  </a:moveTo>
                  <a:lnTo>
                    <a:pt x="562035" y="812400"/>
                  </a:lnTo>
                  <a:lnTo>
                    <a:pt x="562035" y="295434"/>
                  </a:lnTo>
                  <a:lnTo>
                    <a:pt x="628734" y="203922"/>
                  </a:lnTo>
                  <a:lnTo>
                    <a:pt x="695078" y="203922"/>
                  </a:lnTo>
                  <a:lnTo>
                    <a:pt x="695078" y="149851"/>
                  </a:lnTo>
                  <a:lnTo>
                    <a:pt x="717044" y="149851"/>
                  </a:lnTo>
                  <a:lnTo>
                    <a:pt x="717044" y="0"/>
                  </a:lnTo>
                  <a:lnTo>
                    <a:pt x="737499" y="0"/>
                  </a:lnTo>
                  <a:lnTo>
                    <a:pt x="737499" y="150474"/>
                  </a:lnTo>
                  <a:lnTo>
                    <a:pt x="758843" y="150474"/>
                  </a:lnTo>
                  <a:lnTo>
                    <a:pt x="758843" y="203478"/>
                  </a:lnTo>
                  <a:lnTo>
                    <a:pt x="798151" y="203478"/>
                  </a:lnTo>
                  <a:lnTo>
                    <a:pt x="887439" y="274090"/>
                  </a:lnTo>
                  <a:lnTo>
                    <a:pt x="887439" y="812400"/>
                  </a:lnTo>
                  <a:close/>
                </a:path>
                <a:path w="2397759" h="1627504">
                  <a:moveTo>
                    <a:pt x="2397541" y="1188941"/>
                  </a:moveTo>
                  <a:lnTo>
                    <a:pt x="135086" y="1188941"/>
                  </a:lnTo>
                  <a:lnTo>
                    <a:pt x="135086" y="389703"/>
                  </a:lnTo>
                  <a:lnTo>
                    <a:pt x="216086" y="389703"/>
                  </a:lnTo>
                  <a:lnTo>
                    <a:pt x="216086" y="295968"/>
                  </a:lnTo>
                  <a:lnTo>
                    <a:pt x="254150" y="295968"/>
                  </a:lnTo>
                  <a:lnTo>
                    <a:pt x="254150" y="207213"/>
                  </a:lnTo>
                  <a:lnTo>
                    <a:pt x="520859" y="207213"/>
                  </a:lnTo>
                  <a:lnTo>
                    <a:pt x="520859" y="812400"/>
                  </a:lnTo>
                  <a:lnTo>
                    <a:pt x="887439" y="812400"/>
                  </a:lnTo>
                  <a:lnTo>
                    <a:pt x="887439" y="992489"/>
                  </a:lnTo>
                  <a:lnTo>
                    <a:pt x="1122311" y="992489"/>
                  </a:lnTo>
                  <a:lnTo>
                    <a:pt x="1122311" y="1151145"/>
                  </a:lnTo>
                  <a:lnTo>
                    <a:pt x="2397541" y="1151145"/>
                  </a:lnTo>
                  <a:lnTo>
                    <a:pt x="2397541" y="1188941"/>
                  </a:lnTo>
                  <a:close/>
                </a:path>
                <a:path w="2397759" h="1627504">
                  <a:moveTo>
                    <a:pt x="1122311" y="992489"/>
                  </a:moveTo>
                  <a:lnTo>
                    <a:pt x="957252" y="992489"/>
                  </a:lnTo>
                  <a:lnTo>
                    <a:pt x="957252" y="554228"/>
                  </a:lnTo>
                  <a:lnTo>
                    <a:pt x="1002518" y="554228"/>
                  </a:lnTo>
                  <a:lnTo>
                    <a:pt x="1002518" y="492509"/>
                  </a:lnTo>
                  <a:lnTo>
                    <a:pt x="1029554" y="492509"/>
                  </a:lnTo>
                  <a:lnTo>
                    <a:pt x="1029554" y="372450"/>
                  </a:lnTo>
                  <a:lnTo>
                    <a:pt x="1033467" y="372450"/>
                  </a:lnTo>
                  <a:lnTo>
                    <a:pt x="1033467" y="492420"/>
                  </a:lnTo>
                  <a:lnTo>
                    <a:pt x="1074732" y="492420"/>
                  </a:lnTo>
                  <a:lnTo>
                    <a:pt x="1074732" y="559119"/>
                  </a:lnTo>
                  <a:lnTo>
                    <a:pt x="1122311" y="559119"/>
                  </a:lnTo>
                  <a:lnTo>
                    <a:pt x="1122311" y="992489"/>
                  </a:lnTo>
                  <a:close/>
                </a:path>
                <a:path w="2397759" h="1627504">
                  <a:moveTo>
                    <a:pt x="2070689" y="459070"/>
                  </a:moveTo>
                  <a:lnTo>
                    <a:pt x="2068910" y="459070"/>
                  </a:lnTo>
                  <a:lnTo>
                    <a:pt x="2068910" y="397973"/>
                  </a:lnTo>
                  <a:lnTo>
                    <a:pt x="2070689" y="397973"/>
                  </a:lnTo>
                  <a:lnTo>
                    <a:pt x="2070689" y="459070"/>
                  </a:lnTo>
                  <a:close/>
                </a:path>
                <a:path w="2397759" h="1627504">
                  <a:moveTo>
                    <a:pt x="2397541" y="1151145"/>
                  </a:moveTo>
                  <a:lnTo>
                    <a:pt x="1239791" y="1151145"/>
                  </a:lnTo>
                  <a:lnTo>
                    <a:pt x="1239791" y="457203"/>
                  </a:lnTo>
                  <a:lnTo>
                    <a:pt x="1476263" y="457203"/>
                  </a:lnTo>
                  <a:lnTo>
                    <a:pt x="1476263" y="1137982"/>
                  </a:lnTo>
                  <a:lnTo>
                    <a:pt x="2397541" y="1137982"/>
                  </a:lnTo>
                  <a:lnTo>
                    <a:pt x="2397541" y="1151145"/>
                  </a:lnTo>
                  <a:close/>
                </a:path>
                <a:path w="2397759" h="1627504">
                  <a:moveTo>
                    <a:pt x="2085274" y="475078"/>
                  </a:moveTo>
                  <a:lnTo>
                    <a:pt x="2052547" y="475078"/>
                  </a:lnTo>
                  <a:lnTo>
                    <a:pt x="2052547" y="459070"/>
                  </a:lnTo>
                  <a:lnTo>
                    <a:pt x="2085274" y="459070"/>
                  </a:lnTo>
                  <a:lnTo>
                    <a:pt x="2085274" y="475078"/>
                  </a:lnTo>
                  <a:close/>
                </a:path>
                <a:path w="2397759" h="1627504">
                  <a:moveTo>
                    <a:pt x="2100748" y="907736"/>
                  </a:moveTo>
                  <a:lnTo>
                    <a:pt x="2037606" y="907736"/>
                  </a:lnTo>
                  <a:lnTo>
                    <a:pt x="2037606" y="475078"/>
                  </a:lnTo>
                  <a:lnTo>
                    <a:pt x="2100748" y="475078"/>
                  </a:lnTo>
                  <a:lnTo>
                    <a:pt x="2100748" y="907736"/>
                  </a:lnTo>
                  <a:close/>
                </a:path>
                <a:path w="2397759" h="1627504">
                  <a:moveTo>
                    <a:pt x="1653950" y="689317"/>
                  </a:moveTo>
                  <a:lnTo>
                    <a:pt x="1649860" y="689317"/>
                  </a:lnTo>
                  <a:lnTo>
                    <a:pt x="1649860" y="524969"/>
                  </a:lnTo>
                  <a:lnTo>
                    <a:pt x="1653950" y="524969"/>
                  </a:lnTo>
                  <a:lnTo>
                    <a:pt x="1653950" y="689317"/>
                  </a:lnTo>
                  <a:close/>
                </a:path>
                <a:path w="2397759" h="1627504">
                  <a:moveTo>
                    <a:pt x="2371460" y="907736"/>
                  </a:moveTo>
                  <a:lnTo>
                    <a:pt x="2125472" y="907736"/>
                  </a:lnTo>
                  <a:lnTo>
                    <a:pt x="2125472" y="570592"/>
                  </a:lnTo>
                  <a:lnTo>
                    <a:pt x="2287329" y="570592"/>
                  </a:lnTo>
                  <a:lnTo>
                    <a:pt x="2287329" y="707103"/>
                  </a:lnTo>
                  <a:lnTo>
                    <a:pt x="2371460" y="707103"/>
                  </a:lnTo>
                  <a:lnTo>
                    <a:pt x="2371460" y="907736"/>
                  </a:lnTo>
                  <a:close/>
                </a:path>
                <a:path w="2397759" h="1627504">
                  <a:moveTo>
                    <a:pt x="2397541" y="1137982"/>
                  </a:moveTo>
                  <a:lnTo>
                    <a:pt x="1844533" y="1137982"/>
                  </a:lnTo>
                  <a:lnTo>
                    <a:pt x="1844533" y="664416"/>
                  </a:lnTo>
                  <a:lnTo>
                    <a:pt x="2014306" y="664416"/>
                  </a:lnTo>
                  <a:lnTo>
                    <a:pt x="2014306" y="907736"/>
                  </a:lnTo>
                  <a:lnTo>
                    <a:pt x="2371460" y="907736"/>
                  </a:lnTo>
                  <a:lnTo>
                    <a:pt x="2371460" y="981550"/>
                  </a:lnTo>
                  <a:lnTo>
                    <a:pt x="2397541" y="981550"/>
                  </a:lnTo>
                  <a:lnTo>
                    <a:pt x="2397541" y="1137982"/>
                  </a:lnTo>
                  <a:close/>
                </a:path>
                <a:path w="2397759" h="1627504">
                  <a:moveTo>
                    <a:pt x="1692992" y="769712"/>
                  </a:moveTo>
                  <a:lnTo>
                    <a:pt x="1610818" y="769712"/>
                  </a:lnTo>
                  <a:lnTo>
                    <a:pt x="1610818" y="689317"/>
                  </a:lnTo>
                  <a:lnTo>
                    <a:pt x="1692992" y="689317"/>
                  </a:lnTo>
                  <a:lnTo>
                    <a:pt x="1692992" y="769712"/>
                  </a:lnTo>
                  <a:close/>
                </a:path>
                <a:path w="2397759" h="1627504">
                  <a:moveTo>
                    <a:pt x="1785927" y="1137982"/>
                  </a:moveTo>
                  <a:lnTo>
                    <a:pt x="1523753" y="1137982"/>
                  </a:lnTo>
                  <a:lnTo>
                    <a:pt x="1523753" y="915918"/>
                  </a:lnTo>
                  <a:lnTo>
                    <a:pt x="1564128" y="769712"/>
                  </a:lnTo>
                  <a:lnTo>
                    <a:pt x="1745462" y="769712"/>
                  </a:lnTo>
                  <a:lnTo>
                    <a:pt x="1785927" y="915918"/>
                  </a:lnTo>
                  <a:lnTo>
                    <a:pt x="1785927" y="1137982"/>
                  </a:lnTo>
                  <a:close/>
                </a:path>
                <a:path w="2397759" h="1627504">
                  <a:moveTo>
                    <a:pt x="36878" y="1048072"/>
                  </a:moveTo>
                  <a:lnTo>
                    <a:pt x="29541" y="1048072"/>
                  </a:lnTo>
                  <a:lnTo>
                    <a:pt x="29541" y="934771"/>
                  </a:lnTo>
                  <a:lnTo>
                    <a:pt x="36878" y="934771"/>
                  </a:lnTo>
                  <a:lnTo>
                    <a:pt x="36878" y="1048072"/>
                  </a:lnTo>
                  <a:close/>
                </a:path>
                <a:path w="2397759" h="1627504">
                  <a:moveTo>
                    <a:pt x="61361" y="1087647"/>
                  </a:moveTo>
                  <a:lnTo>
                    <a:pt x="5049" y="1087647"/>
                  </a:lnTo>
                  <a:lnTo>
                    <a:pt x="5049" y="1048072"/>
                  </a:lnTo>
                  <a:lnTo>
                    <a:pt x="61361" y="1048072"/>
                  </a:lnTo>
                  <a:lnTo>
                    <a:pt x="61361" y="1087647"/>
                  </a:lnTo>
                  <a:close/>
                </a:path>
                <a:path w="2397759" h="1627504">
                  <a:moveTo>
                    <a:pt x="2397541" y="1627112"/>
                  </a:moveTo>
                  <a:lnTo>
                    <a:pt x="0" y="1627112"/>
                  </a:lnTo>
                  <a:lnTo>
                    <a:pt x="0" y="1087647"/>
                  </a:lnTo>
                  <a:lnTo>
                    <a:pt x="96312" y="1087647"/>
                  </a:lnTo>
                  <a:lnTo>
                    <a:pt x="96312" y="1188941"/>
                  </a:lnTo>
                  <a:lnTo>
                    <a:pt x="2397541" y="1188941"/>
                  </a:lnTo>
                  <a:lnTo>
                    <a:pt x="2397541" y="1627112"/>
                  </a:lnTo>
                  <a:close/>
                </a:path>
              </a:pathLst>
            </a:custGeom>
            <a:solidFill>
              <a:srgbClr val="4A7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3055344" y="4076197"/>
              <a:ext cx="2397760" cy="1464945"/>
            </a:xfrm>
            <a:custGeom>
              <a:avLst/>
              <a:gdLst/>
              <a:ahLst/>
              <a:cxnLst/>
              <a:rect l="l" t="t" r="r" b="b"/>
              <a:pathLst>
                <a:path w="2397759" h="1464945">
                  <a:moveTo>
                    <a:pt x="2397541" y="917429"/>
                  </a:moveTo>
                  <a:lnTo>
                    <a:pt x="1962102" y="917429"/>
                  </a:lnTo>
                  <a:lnTo>
                    <a:pt x="1962102" y="253458"/>
                  </a:lnTo>
                  <a:lnTo>
                    <a:pt x="2044632" y="188092"/>
                  </a:lnTo>
                  <a:lnTo>
                    <a:pt x="2080916" y="188092"/>
                  </a:lnTo>
                  <a:lnTo>
                    <a:pt x="2080916" y="139090"/>
                  </a:lnTo>
                  <a:lnTo>
                    <a:pt x="2100748" y="139090"/>
                  </a:lnTo>
                  <a:lnTo>
                    <a:pt x="2100748" y="0"/>
                  </a:lnTo>
                  <a:lnTo>
                    <a:pt x="2119602" y="0"/>
                  </a:lnTo>
                  <a:lnTo>
                    <a:pt x="2119602" y="138557"/>
                  </a:lnTo>
                  <a:lnTo>
                    <a:pt x="2139968" y="138557"/>
                  </a:lnTo>
                  <a:lnTo>
                    <a:pt x="2139968" y="188537"/>
                  </a:lnTo>
                  <a:lnTo>
                    <a:pt x="2201242" y="188537"/>
                  </a:lnTo>
                  <a:lnTo>
                    <a:pt x="2262873" y="273112"/>
                  </a:lnTo>
                  <a:lnTo>
                    <a:pt x="2262873" y="751036"/>
                  </a:lnTo>
                  <a:lnTo>
                    <a:pt x="2397541" y="751036"/>
                  </a:lnTo>
                  <a:lnTo>
                    <a:pt x="2397541" y="917429"/>
                  </a:lnTo>
                  <a:close/>
                </a:path>
                <a:path w="2397759" h="1464945">
                  <a:moveTo>
                    <a:pt x="2397541" y="751036"/>
                  </a:moveTo>
                  <a:lnTo>
                    <a:pt x="2301025" y="751036"/>
                  </a:lnTo>
                  <a:lnTo>
                    <a:pt x="2301025" y="191561"/>
                  </a:lnTo>
                  <a:lnTo>
                    <a:pt x="2397541" y="191561"/>
                  </a:lnTo>
                  <a:lnTo>
                    <a:pt x="2397541" y="751036"/>
                  </a:lnTo>
                  <a:close/>
                </a:path>
                <a:path w="2397759" h="1464945">
                  <a:moveTo>
                    <a:pt x="2397541" y="1272360"/>
                  </a:moveTo>
                  <a:lnTo>
                    <a:pt x="322539" y="1272360"/>
                  </a:lnTo>
                  <a:lnTo>
                    <a:pt x="322539" y="572370"/>
                  </a:lnTo>
                  <a:lnTo>
                    <a:pt x="359979" y="572370"/>
                  </a:lnTo>
                  <a:lnTo>
                    <a:pt x="359979" y="524436"/>
                  </a:lnTo>
                  <a:lnTo>
                    <a:pt x="404001" y="524436"/>
                  </a:lnTo>
                  <a:lnTo>
                    <a:pt x="404001" y="344347"/>
                  </a:lnTo>
                  <a:lnTo>
                    <a:pt x="408359" y="344347"/>
                  </a:lnTo>
                  <a:lnTo>
                    <a:pt x="408359" y="524080"/>
                  </a:lnTo>
                  <a:lnTo>
                    <a:pt x="442153" y="524080"/>
                  </a:lnTo>
                  <a:lnTo>
                    <a:pt x="442153" y="573171"/>
                  </a:lnTo>
                  <a:lnTo>
                    <a:pt x="483240" y="573171"/>
                  </a:lnTo>
                  <a:lnTo>
                    <a:pt x="483240" y="907291"/>
                  </a:lnTo>
                  <a:lnTo>
                    <a:pt x="1077400" y="907291"/>
                  </a:lnTo>
                  <a:lnTo>
                    <a:pt x="1077400" y="1051985"/>
                  </a:lnTo>
                  <a:lnTo>
                    <a:pt x="1636431" y="1051985"/>
                  </a:lnTo>
                  <a:lnTo>
                    <a:pt x="1636431" y="1064168"/>
                  </a:lnTo>
                  <a:lnTo>
                    <a:pt x="2397541" y="1064168"/>
                  </a:lnTo>
                  <a:lnTo>
                    <a:pt x="2397541" y="1272360"/>
                  </a:lnTo>
                  <a:close/>
                </a:path>
                <a:path w="2397759" h="1464945">
                  <a:moveTo>
                    <a:pt x="2397541" y="1064168"/>
                  </a:moveTo>
                  <a:lnTo>
                    <a:pt x="1744929" y="1064168"/>
                  </a:lnTo>
                  <a:lnTo>
                    <a:pt x="1744929" y="516876"/>
                  </a:lnTo>
                  <a:lnTo>
                    <a:pt x="1788950" y="516876"/>
                  </a:lnTo>
                  <a:lnTo>
                    <a:pt x="1788950" y="455157"/>
                  </a:lnTo>
                  <a:lnTo>
                    <a:pt x="1827102" y="455157"/>
                  </a:lnTo>
                  <a:lnTo>
                    <a:pt x="1827102" y="344347"/>
                  </a:lnTo>
                  <a:lnTo>
                    <a:pt x="1830749" y="344347"/>
                  </a:lnTo>
                  <a:lnTo>
                    <a:pt x="1830749" y="455335"/>
                  </a:lnTo>
                  <a:lnTo>
                    <a:pt x="1855739" y="455335"/>
                  </a:lnTo>
                  <a:lnTo>
                    <a:pt x="1855739" y="512341"/>
                  </a:lnTo>
                  <a:lnTo>
                    <a:pt x="1897537" y="512341"/>
                  </a:lnTo>
                  <a:lnTo>
                    <a:pt x="1897537" y="917429"/>
                  </a:lnTo>
                  <a:lnTo>
                    <a:pt x="2397541" y="917429"/>
                  </a:lnTo>
                  <a:lnTo>
                    <a:pt x="2397541" y="1064168"/>
                  </a:lnTo>
                  <a:close/>
                </a:path>
                <a:path w="2397759" h="1464945">
                  <a:moveTo>
                    <a:pt x="870009" y="424386"/>
                  </a:moveTo>
                  <a:lnTo>
                    <a:pt x="868319" y="424386"/>
                  </a:lnTo>
                  <a:lnTo>
                    <a:pt x="868319" y="367825"/>
                  </a:lnTo>
                  <a:lnTo>
                    <a:pt x="870009" y="367825"/>
                  </a:lnTo>
                  <a:lnTo>
                    <a:pt x="870009" y="424386"/>
                  </a:lnTo>
                  <a:close/>
                </a:path>
                <a:path w="2397759" h="1464945">
                  <a:moveTo>
                    <a:pt x="1636431" y="1051985"/>
                  </a:moveTo>
                  <a:lnTo>
                    <a:pt x="1417834" y="1051985"/>
                  </a:lnTo>
                  <a:lnTo>
                    <a:pt x="1417834" y="422608"/>
                  </a:lnTo>
                  <a:lnTo>
                    <a:pt x="1636431" y="422608"/>
                  </a:lnTo>
                  <a:lnTo>
                    <a:pt x="1636431" y="1051985"/>
                  </a:lnTo>
                  <a:close/>
                </a:path>
                <a:path w="2397759" h="1464945">
                  <a:moveTo>
                    <a:pt x="885038" y="439149"/>
                  </a:moveTo>
                  <a:lnTo>
                    <a:pt x="854890" y="439149"/>
                  </a:lnTo>
                  <a:lnTo>
                    <a:pt x="854890" y="424386"/>
                  </a:lnTo>
                  <a:lnTo>
                    <a:pt x="885038" y="424386"/>
                  </a:lnTo>
                  <a:lnTo>
                    <a:pt x="885038" y="439149"/>
                  </a:lnTo>
                  <a:close/>
                </a:path>
                <a:path w="2397759" h="1464945">
                  <a:moveTo>
                    <a:pt x="898912" y="839169"/>
                  </a:moveTo>
                  <a:lnTo>
                    <a:pt x="840572" y="839169"/>
                  </a:lnTo>
                  <a:lnTo>
                    <a:pt x="840572" y="439149"/>
                  </a:lnTo>
                  <a:lnTo>
                    <a:pt x="898912" y="439149"/>
                  </a:lnTo>
                  <a:lnTo>
                    <a:pt x="898912" y="839169"/>
                  </a:lnTo>
                  <a:close/>
                </a:path>
                <a:path w="2397759" h="1464945">
                  <a:moveTo>
                    <a:pt x="1257311" y="637291"/>
                  </a:moveTo>
                  <a:lnTo>
                    <a:pt x="1253575" y="637291"/>
                  </a:lnTo>
                  <a:lnTo>
                    <a:pt x="1253575" y="485305"/>
                  </a:lnTo>
                  <a:lnTo>
                    <a:pt x="1257311" y="485305"/>
                  </a:lnTo>
                  <a:lnTo>
                    <a:pt x="1257311" y="637291"/>
                  </a:lnTo>
                  <a:close/>
                </a:path>
                <a:path w="2397759" h="1464945">
                  <a:moveTo>
                    <a:pt x="1077400" y="907291"/>
                  </a:moveTo>
                  <a:lnTo>
                    <a:pt x="590315" y="907291"/>
                  </a:lnTo>
                  <a:lnTo>
                    <a:pt x="590315" y="653655"/>
                  </a:lnTo>
                  <a:lnTo>
                    <a:pt x="668131" y="653655"/>
                  </a:lnTo>
                  <a:lnTo>
                    <a:pt x="668131" y="527548"/>
                  </a:lnTo>
                  <a:lnTo>
                    <a:pt x="817716" y="527548"/>
                  </a:lnTo>
                  <a:lnTo>
                    <a:pt x="817716" y="839169"/>
                  </a:lnTo>
                  <a:lnTo>
                    <a:pt x="1077400" y="839169"/>
                  </a:lnTo>
                  <a:lnTo>
                    <a:pt x="1077400" y="907291"/>
                  </a:lnTo>
                  <a:close/>
                </a:path>
                <a:path w="2397759" h="1464945">
                  <a:moveTo>
                    <a:pt x="1077400" y="839169"/>
                  </a:moveTo>
                  <a:lnTo>
                    <a:pt x="920433" y="839169"/>
                  </a:lnTo>
                  <a:lnTo>
                    <a:pt x="920433" y="614169"/>
                  </a:lnTo>
                  <a:lnTo>
                    <a:pt x="1077400" y="614169"/>
                  </a:lnTo>
                  <a:lnTo>
                    <a:pt x="1077400" y="839169"/>
                  </a:lnTo>
                  <a:close/>
                </a:path>
                <a:path w="2397759" h="1464945">
                  <a:moveTo>
                    <a:pt x="1293506" y="711550"/>
                  </a:moveTo>
                  <a:lnTo>
                    <a:pt x="1217469" y="711550"/>
                  </a:lnTo>
                  <a:lnTo>
                    <a:pt x="1217469" y="637291"/>
                  </a:lnTo>
                  <a:lnTo>
                    <a:pt x="1293506" y="637291"/>
                  </a:lnTo>
                  <a:lnTo>
                    <a:pt x="1293506" y="711550"/>
                  </a:lnTo>
                  <a:close/>
                </a:path>
                <a:path w="2397759" h="1464945">
                  <a:moveTo>
                    <a:pt x="2397541" y="1464636"/>
                  </a:moveTo>
                  <a:lnTo>
                    <a:pt x="0" y="1464636"/>
                  </a:lnTo>
                  <a:lnTo>
                    <a:pt x="0" y="1256441"/>
                  </a:lnTo>
                  <a:lnTo>
                    <a:pt x="25441" y="1256441"/>
                  </a:lnTo>
                  <a:lnTo>
                    <a:pt x="25441" y="677222"/>
                  </a:lnTo>
                  <a:lnTo>
                    <a:pt x="186116" y="677222"/>
                  </a:lnTo>
                  <a:lnTo>
                    <a:pt x="186116" y="1272360"/>
                  </a:lnTo>
                  <a:lnTo>
                    <a:pt x="2397541" y="1272360"/>
                  </a:lnTo>
                  <a:lnTo>
                    <a:pt x="2397541" y="1464636"/>
                  </a:lnTo>
                  <a:close/>
                </a:path>
                <a:path w="2397759" h="1464945">
                  <a:moveTo>
                    <a:pt x="1373901" y="1051985"/>
                  </a:moveTo>
                  <a:lnTo>
                    <a:pt x="1131560" y="1051985"/>
                  </a:lnTo>
                  <a:lnTo>
                    <a:pt x="1131560" y="846639"/>
                  </a:lnTo>
                  <a:lnTo>
                    <a:pt x="1169000" y="711550"/>
                  </a:lnTo>
                  <a:lnTo>
                    <a:pt x="1336550" y="711550"/>
                  </a:lnTo>
                  <a:lnTo>
                    <a:pt x="1373901" y="846639"/>
                  </a:lnTo>
                  <a:lnTo>
                    <a:pt x="1373901" y="1051985"/>
                  </a:lnTo>
                  <a:close/>
                </a:path>
              </a:pathLst>
            </a:custGeom>
            <a:solidFill>
              <a:srgbClr val="7D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2925768" y="3520185"/>
              <a:ext cx="2672715" cy="2143760"/>
            </a:xfrm>
            <a:custGeom>
              <a:avLst/>
              <a:gdLst/>
              <a:ahLst/>
              <a:cxnLst/>
              <a:rect l="l" t="t" r="r" b="b"/>
              <a:pathLst>
                <a:path w="2672715" h="2143760">
                  <a:moveTo>
                    <a:pt x="2672613" y="12"/>
                  </a:moveTo>
                  <a:lnTo>
                    <a:pt x="2527109" y="12"/>
                  </a:lnTo>
                  <a:lnTo>
                    <a:pt x="2527109" y="2020570"/>
                  </a:lnTo>
                  <a:lnTo>
                    <a:pt x="1410538" y="2020570"/>
                  </a:lnTo>
                  <a:lnTo>
                    <a:pt x="1410538" y="12"/>
                  </a:lnTo>
                  <a:lnTo>
                    <a:pt x="1262024" y="12"/>
                  </a:lnTo>
                  <a:lnTo>
                    <a:pt x="1262024" y="2020570"/>
                  </a:lnTo>
                  <a:lnTo>
                    <a:pt x="145478" y="2020570"/>
                  </a:lnTo>
                  <a:lnTo>
                    <a:pt x="145478" y="0"/>
                  </a:lnTo>
                  <a:lnTo>
                    <a:pt x="0" y="0"/>
                  </a:lnTo>
                  <a:lnTo>
                    <a:pt x="0" y="2020570"/>
                  </a:lnTo>
                  <a:lnTo>
                    <a:pt x="0" y="2143760"/>
                  </a:lnTo>
                  <a:lnTo>
                    <a:pt x="2672613" y="2143760"/>
                  </a:lnTo>
                  <a:lnTo>
                    <a:pt x="2672613" y="2020646"/>
                  </a:lnTo>
                  <a:lnTo>
                    <a:pt x="2672613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4531613" y="3520195"/>
              <a:ext cx="792029" cy="65480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4336312" y="4049161"/>
              <a:ext cx="195580" cy="287655"/>
            </a:xfrm>
            <a:custGeom>
              <a:avLst/>
              <a:gdLst/>
              <a:ahLst/>
              <a:cxnLst/>
              <a:rect l="l" t="t" r="r" b="b"/>
              <a:pathLst>
                <a:path w="195580" h="287654">
                  <a:moveTo>
                    <a:pt x="0" y="287430"/>
                  </a:moveTo>
                  <a:lnTo>
                    <a:pt x="0" y="156076"/>
                  </a:lnTo>
                  <a:lnTo>
                    <a:pt x="195296" y="0"/>
                  </a:lnTo>
                  <a:lnTo>
                    <a:pt x="195296" y="125839"/>
                  </a:lnTo>
                  <a:lnTo>
                    <a:pt x="0" y="287430"/>
                  </a:lnTo>
                  <a:close/>
                </a:path>
              </a:pathLst>
            </a:custGeom>
            <a:solidFill>
              <a:srgbClr val="7CB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4531613" y="3520195"/>
              <a:ext cx="921249" cy="86699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4336312" y="4115416"/>
              <a:ext cx="373380" cy="441325"/>
            </a:xfrm>
            <a:custGeom>
              <a:avLst/>
              <a:gdLst/>
              <a:ahLst/>
              <a:cxnLst/>
              <a:rect l="l" t="t" r="r" b="b"/>
              <a:pathLst>
                <a:path w="373380" h="441325">
                  <a:moveTo>
                    <a:pt x="0" y="440928"/>
                  </a:moveTo>
                  <a:lnTo>
                    <a:pt x="0" y="322203"/>
                  </a:lnTo>
                  <a:lnTo>
                    <a:pt x="195296" y="153408"/>
                  </a:lnTo>
                  <a:lnTo>
                    <a:pt x="195296" y="271778"/>
                  </a:lnTo>
                  <a:lnTo>
                    <a:pt x="0" y="440928"/>
                  </a:lnTo>
                  <a:close/>
                </a:path>
                <a:path w="373380" h="441325">
                  <a:moveTo>
                    <a:pt x="329851" y="155365"/>
                  </a:moveTo>
                  <a:lnTo>
                    <a:pt x="329851" y="144515"/>
                  </a:lnTo>
                  <a:lnTo>
                    <a:pt x="342302" y="144515"/>
                  </a:lnTo>
                  <a:lnTo>
                    <a:pt x="329851" y="155365"/>
                  </a:lnTo>
                  <a:close/>
                </a:path>
                <a:path w="373380" h="441325">
                  <a:moveTo>
                    <a:pt x="368892" y="121482"/>
                  </a:moveTo>
                  <a:lnTo>
                    <a:pt x="368892" y="3557"/>
                  </a:lnTo>
                  <a:lnTo>
                    <a:pt x="372983" y="0"/>
                  </a:lnTo>
                  <a:lnTo>
                    <a:pt x="372983" y="118013"/>
                  </a:lnTo>
                  <a:lnTo>
                    <a:pt x="368892" y="121482"/>
                  </a:lnTo>
                  <a:close/>
                </a:path>
              </a:pathLst>
            </a:custGeom>
            <a:solidFill>
              <a:srgbClr val="7CB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4531613" y="3642214"/>
              <a:ext cx="921249" cy="85659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4336312" y="3968588"/>
              <a:ext cx="789940" cy="744220"/>
            </a:xfrm>
            <a:custGeom>
              <a:avLst/>
              <a:gdLst/>
              <a:ahLst/>
              <a:cxnLst/>
              <a:rect l="l" t="t" r="r" b="b"/>
              <a:pathLst>
                <a:path w="789940" h="744220">
                  <a:moveTo>
                    <a:pt x="0" y="743655"/>
                  </a:moveTo>
                  <a:lnTo>
                    <a:pt x="0" y="637914"/>
                  </a:lnTo>
                  <a:lnTo>
                    <a:pt x="195296" y="469208"/>
                  </a:lnTo>
                  <a:lnTo>
                    <a:pt x="195296" y="530216"/>
                  </a:lnTo>
                  <a:lnTo>
                    <a:pt x="136867" y="530216"/>
                  </a:lnTo>
                  <a:lnTo>
                    <a:pt x="136867" y="624485"/>
                  </a:lnTo>
                  <a:lnTo>
                    <a:pt x="0" y="743655"/>
                  </a:lnTo>
                  <a:close/>
                </a:path>
                <a:path w="789940" h="744220">
                  <a:moveTo>
                    <a:pt x="412025" y="371738"/>
                  </a:moveTo>
                  <a:lnTo>
                    <a:pt x="329851" y="371738"/>
                  </a:lnTo>
                  <a:lnTo>
                    <a:pt x="329851" y="352973"/>
                  </a:lnTo>
                  <a:lnTo>
                    <a:pt x="401175" y="291343"/>
                  </a:lnTo>
                  <a:lnTo>
                    <a:pt x="412025" y="291343"/>
                  </a:lnTo>
                  <a:lnTo>
                    <a:pt x="412025" y="371738"/>
                  </a:lnTo>
                  <a:close/>
                </a:path>
                <a:path w="789940" h="744220">
                  <a:moveTo>
                    <a:pt x="245009" y="530216"/>
                  </a:moveTo>
                  <a:lnTo>
                    <a:pt x="242786" y="530216"/>
                  </a:lnTo>
                  <a:lnTo>
                    <a:pt x="242786" y="517944"/>
                  </a:lnTo>
                  <a:lnTo>
                    <a:pt x="275335" y="400108"/>
                  </a:lnTo>
                  <a:lnTo>
                    <a:pt x="308151" y="371738"/>
                  </a:lnTo>
                  <a:lnTo>
                    <a:pt x="426965" y="371738"/>
                  </a:lnTo>
                  <a:lnTo>
                    <a:pt x="245009" y="530216"/>
                  </a:lnTo>
                  <a:close/>
                </a:path>
                <a:path w="789940" h="744220">
                  <a:moveTo>
                    <a:pt x="756639" y="84752"/>
                  </a:moveTo>
                  <a:lnTo>
                    <a:pt x="756639" y="77104"/>
                  </a:lnTo>
                  <a:lnTo>
                    <a:pt x="765443" y="77104"/>
                  </a:lnTo>
                  <a:lnTo>
                    <a:pt x="756639" y="84752"/>
                  </a:lnTo>
                  <a:close/>
                </a:path>
                <a:path w="789940" h="744220">
                  <a:moveTo>
                    <a:pt x="771580" y="71679"/>
                  </a:moveTo>
                  <a:lnTo>
                    <a:pt x="771580" y="61096"/>
                  </a:lnTo>
                  <a:lnTo>
                    <a:pt x="783763" y="61096"/>
                  </a:lnTo>
                  <a:lnTo>
                    <a:pt x="771580" y="71679"/>
                  </a:lnTo>
                  <a:close/>
                </a:path>
                <a:path w="789940" h="744220">
                  <a:moveTo>
                    <a:pt x="787943" y="57450"/>
                  </a:moveTo>
                  <a:lnTo>
                    <a:pt x="787943" y="0"/>
                  </a:lnTo>
                  <a:lnTo>
                    <a:pt x="789722" y="0"/>
                  </a:lnTo>
                  <a:lnTo>
                    <a:pt x="789722" y="55849"/>
                  </a:lnTo>
                  <a:lnTo>
                    <a:pt x="787943" y="57450"/>
                  </a:lnTo>
                  <a:close/>
                </a:path>
              </a:pathLst>
            </a:custGeom>
            <a:solidFill>
              <a:srgbClr val="7CB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4473179" y="4498805"/>
              <a:ext cx="108585" cy="94615"/>
            </a:xfrm>
            <a:custGeom>
              <a:avLst/>
              <a:gdLst/>
              <a:ahLst/>
              <a:cxnLst/>
              <a:rect l="l" t="t" r="r" b="b"/>
              <a:pathLst>
                <a:path w="108584" h="94614">
                  <a:moveTo>
                    <a:pt x="0" y="94268"/>
                  </a:moveTo>
                  <a:lnTo>
                    <a:pt x="0" y="0"/>
                  </a:lnTo>
                  <a:lnTo>
                    <a:pt x="108142" y="0"/>
                  </a:lnTo>
                  <a:lnTo>
                    <a:pt x="0" y="94268"/>
                  </a:lnTo>
                  <a:close/>
                </a:path>
              </a:pathLst>
            </a:custGeom>
            <a:solidFill>
              <a:srgbClr val="9AD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3071286" y="3520195"/>
              <a:ext cx="987399" cy="81639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3190432" y="3628776"/>
              <a:ext cx="624205" cy="609600"/>
            </a:xfrm>
            <a:custGeom>
              <a:avLst/>
              <a:gdLst/>
              <a:ahLst/>
              <a:cxnLst/>
              <a:rect l="l" t="t" r="r" b="b"/>
              <a:pathLst>
                <a:path w="624205" h="609600">
                  <a:moveTo>
                    <a:pt x="0" y="609278"/>
                  </a:moveTo>
                  <a:lnTo>
                    <a:pt x="0" y="481303"/>
                  </a:lnTo>
                  <a:lnTo>
                    <a:pt x="385772" y="173063"/>
                  </a:lnTo>
                  <a:lnTo>
                    <a:pt x="385772" y="290365"/>
                  </a:lnTo>
                  <a:lnTo>
                    <a:pt x="0" y="609278"/>
                  </a:lnTo>
                  <a:close/>
                </a:path>
                <a:path w="624205" h="609600">
                  <a:moveTo>
                    <a:pt x="426948" y="256215"/>
                  </a:moveTo>
                  <a:lnTo>
                    <a:pt x="426948" y="237272"/>
                  </a:lnTo>
                  <a:lnTo>
                    <a:pt x="493647" y="145760"/>
                  </a:lnTo>
                  <a:lnTo>
                    <a:pt x="559991" y="145760"/>
                  </a:lnTo>
                  <a:lnTo>
                    <a:pt x="559991" y="91689"/>
                  </a:lnTo>
                  <a:lnTo>
                    <a:pt x="581957" y="91689"/>
                  </a:lnTo>
                  <a:lnTo>
                    <a:pt x="581957" y="16274"/>
                  </a:lnTo>
                  <a:lnTo>
                    <a:pt x="602412" y="0"/>
                  </a:lnTo>
                  <a:lnTo>
                    <a:pt x="602412" y="92312"/>
                  </a:lnTo>
                  <a:lnTo>
                    <a:pt x="623756" y="92312"/>
                  </a:lnTo>
                  <a:lnTo>
                    <a:pt x="623756" y="93468"/>
                  </a:lnTo>
                  <a:lnTo>
                    <a:pt x="426948" y="256215"/>
                  </a:lnTo>
                  <a:close/>
                </a:path>
              </a:pathLst>
            </a:custGeom>
            <a:solidFill>
              <a:srgbClr val="7CB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3071286" y="3520195"/>
              <a:ext cx="1116512" cy="103613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3084886" y="3774092"/>
              <a:ext cx="832485" cy="770890"/>
            </a:xfrm>
            <a:custGeom>
              <a:avLst/>
              <a:gdLst/>
              <a:ahLst/>
              <a:cxnLst/>
              <a:rect l="l" t="t" r="r" b="b"/>
              <a:pathLst>
                <a:path w="832484" h="770889">
                  <a:moveTo>
                    <a:pt x="0" y="770424"/>
                  </a:moveTo>
                  <a:lnTo>
                    <a:pt x="0" y="731293"/>
                  </a:lnTo>
                  <a:lnTo>
                    <a:pt x="7336" y="731293"/>
                  </a:lnTo>
                  <a:lnTo>
                    <a:pt x="7336" y="764109"/>
                  </a:lnTo>
                  <a:lnTo>
                    <a:pt x="0" y="770424"/>
                  </a:lnTo>
                  <a:close/>
                </a:path>
                <a:path w="832484" h="770889">
                  <a:moveTo>
                    <a:pt x="105545" y="679001"/>
                  </a:moveTo>
                  <a:lnTo>
                    <a:pt x="105545" y="560542"/>
                  </a:lnTo>
                  <a:lnTo>
                    <a:pt x="491317" y="227400"/>
                  </a:lnTo>
                  <a:lnTo>
                    <a:pt x="491317" y="345147"/>
                  </a:lnTo>
                  <a:lnTo>
                    <a:pt x="105545" y="679001"/>
                  </a:lnTo>
                  <a:close/>
                </a:path>
                <a:path w="832484" h="770889">
                  <a:moveTo>
                    <a:pt x="532493" y="309485"/>
                  </a:moveTo>
                  <a:lnTo>
                    <a:pt x="532493" y="191738"/>
                  </a:lnTo>
                  <a:lnTo>
                    <a:pt x="754469" y="0"/>
                  </a:lnTo>
                  <a:lnTo>
                    <a:pt x="768609" y="0"/>
                  </a:lnTo>
                  <a:lnTo>
                    <a:pt x="832018" y="50158"/>
                  </a:lnTo>
                  <a:lnTo>
                    <a:pt x="532493" y="309485"/>
                  </a:lnTo>
                  <a:close/>
                </a:path>
              </a:pathLst>
            </a:custGeom>
            <a:solidFill>
              <a:srgbClr val="7CB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3071286" y="3642207"/>
              <a:ext cx="1116512" cy="101605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3071271" y="3853865"/>
              <a:ext cx="871855" cy="858519"/>
            </a:xfrm>
            <a:custGeom>
              <a:avLst/>
              <a:gdLst/>
              <a:ahLst/>
              <a:cxnLst/>
              <a:rect l="l" t="t" r="r" b="b"/>
              <a:pathLst>
                <a:path w="871855" h="858520">
                  <a:moveTo>
                    <a:pt x="20952" y="764821"/>
                  </a:moveTo>
                  <a:lnTo>
                    <a:pt x="13615" y="764821"/>
                  </a:lnTo>
                  <a:lnTo>
                    <a:pt x="13615" y="740898"/>
                  </a:lnTo>
                  <a:lnTo>
                    <a:pt x="20952" y="734495"/>
                  </a:lnTo>
                  <a:lnTo>
                    <a:pt x="20952" y="764821"/>
                  </a:lnTo>
                  <a:close/>
                </a:path>
                <a:path w="871855" h="858520">
                  <a:moveTo>
                    <a:pt x="0" y="858378"/>
                  </a:moveTo>
                  <a:lnTo>
                    <a:pt x="0" y="764821"/>
                  </a:lnTo>
                  <a:lnTo>
                    <a:pt x="45435" y="764821"/>
                  </a:lnTo>
                  <a:lnTo>
                    <a:pt x="45435" y="804396"/>
                  </a:lnTo>
                  <a:lnTo>
                    <a:pt x="62012" y="804396"/>
                  </a:lnTo>
                  <a:lnTo>
                    <a:pt x="0" y="858378"/>
                  </a:lnTo>
                  <a:close/>
                </a:path>
                <a:path w="871855" h="858520">
                  <a:moveTo>
                    <a:pt x="119160" y="754594"/>
                  </a:moveTo>
                  <a:lnTo>
                    <a:pt x="119160" y="649653"/>
                  </a:lnTo>
                  <a:lnTo>
                    <a:pt x="504933" y="316600"/>
                  </a:lnTo>
                  <a:lnTo>
                    <a:pt x="504933" y="418695"/>
                  </a:lnTo>
                  <a:lnTo>
                    <a:pt x="119160" y="754594"/>
                  </a:lnTo>
                  <a:close/>
                </a:path>
                <a:path w="871855" h="858520">
                  <a:moveTo>
                    <a:pt x="546109" y="382766"/>
                  </a:moveTo>
                  <a:lnTo>
                    <a:pt x="546109" y="280938"/>
                  </a:lnTo>
                  <a:lnTo>
                    <a:pt x="871513" y="0"/>
                  </a:lnTo>
                  <a:lnTo>
                    <a:pt x="871513" y="99426"/>
                  </a:lnTo>
                  <a:lnTo>
                    <a:pt x="546109" y="382766"/>
                  </a:lnTo>
                  <a:close/>
                </a:path>
              </a:pathLst>
            </a:custGeom>
            <a:solidFill>
              <a:srgbClr val="7CB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2756742" y="3833232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69" h="173354">
                  <a:moveTo>
                    <a:pt x="3010550" y="173240"/>
                  </a:moveTo>
                  <a:lnTo>
                    <a:pt x="0" y="173240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40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2756731" y="3960507"/>
              <a:ext cx="3011170" cy="46355"/>
            </a:xfrm>
            <a:custGeom>
              <a:avLst/>
              <a:gdLst/>
              <a:ahLst/>
              <a:cxnLst/>
              <a:rect l="l" t="t" r="r" b="b"/>
              <a:pathLst>
                <a:path w="3011169" h="46354">
                  <a:moveTo>
                    <a:pt x="3010560" y="0"/>
                  </a:moveTo>
                  <a:lnTo>
                    <a:pt x="2996971" y="0"/>
                  </a:lnTo>
                  <a:lnTo>
                    <a:pt x="2996971" y="23228"/>
                  </a:lnTo>
                  <a:lnTo>
                    <a:pt x="13830" y="23228"/>
                  </a:lnTo>
                  <a:lnTo>
                    <a:pt x="13830" y="0"/>
                  </a:lnTo>
                  <a:lnTo>
                    <a:pt x="0" y="0"/>
                  </a:lnTo>
                  <a:lnTo>
                    <a:pt x="0" y="23228"/>
                  </a:lnTo>
                  <a:lnTo>
                    <a:pt x="0" y="46088"/>
                  </a:lnTo>
                  <a:lnTo>
                    <a:pt x="3010560" y="46088"/>
                  </a:lnTo>
                  <a:lnTo>
                    <a:pt x="3010560" y="23228"/>
                  </a:lnTo>
                  <a:lnTo>
                    <a:pt x="3010560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2756742" y="3787254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69" h="173354">
                  <a:moveTo>
                    <a:pt x="3010550" y="173240"/>
                  </a:moveTo>
                  <a:lnTo>
                    <a:pt x="0" y="173240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40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2756731" y="3908297"/>
              <a:ext cx="3011170" cy="52705"/>
            </a:xfrm>
            <a:custGeom>
              <a:avLst/>
              <a:gdLst/>
              <a:ahLst/>
              <a:cxnLst/>
              <a:rect l="l" t="t" r="r" b="b"/>
              <a:pathLst>
                <a:path w="3011169" h="52704">
                  <a:moveTo>
                    <a:pt x="3010560" y="0"/>
                  </a:moveTo>
                  <a:lnTo>
                    <a:pt x="2996971" y="0"/>
                  </a:lnTo>
                  <a:lnTo>
                    <a:pt x="2996971" y="29718"/>
                  </a:lnTo>
                  <a:lnTo>
                    <a:pt x="13830" y="29718"/>
                  </a:lnTo>
                  <a:lnTo>
                    <a:pt x="13830" y="0"/>
                  </a:lnTo>
                  <a:lnTo>
                    <a:pt x="0" y="0"/>
                  </a:lnTo>
                  <a:lnTo>
                    <a:pt x="0" y="29718"/>
                  </a:lnTo>
                  <a:lnTo>
                    <a:pt x="0" y="52578"/>
                  </a:lnTo>
                  <a:lnTo>
                    <a:pt x="3010560" y="52578"/>
                  </a:lnTo>
                  <a:lnTo>
                    <a:pt x="3010560" y="29718"/>
                  </a:lnTo>
                  <a:lnTo>
                    <a:pt x="3010560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2756742" y="3735051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69" h="173354">
                  <a:moveTo>
                    <a:pt x="3010550" y="173240"/>
                  </a:moveTo>
                  <a:lnTo>
                    <a:pt x="0" y="173240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40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2756731" y="3870768"/>
              <a:ext cx="3011170" cy="38100"/>
            </a:xfrm>
            <a:custGeom>
              <a:avLst/>
              <a:gdLst/>
              <a:ahLst/>
              <a:cxnLst/>
              <a:rect l="l" t="t" r="r" b="b"/>
              <a:pathLst>
                <a:path w="3011169" h="38100">
                  <a:moveTo>
                    <a:pt x="3010560" y="0"/>
                  </a:moveTo>
                  <a:lnTo>
                    <a:pt x="2996971" y="0"/>
                  </a:lnTo>
                  <a:lnTo>
                    <a:pt x="2996971" y="15176"/>
                  </a:lnTo>
                  <a:lnTo>
                    <a:pt x="13830" y="15176"/>
                  </a:lnTo>
                  <a:lnTo>
                    <a:pt x="13830" y="0"/>
                  </a:lnTo>
                  <a:lnTo>
                    <a:pt x="0" y="0"/>
                  </a:lnTo>
                  <a:lnTo>
                    <a:pt x="0" y="15176"/>
                  </a:lnTo>
                  <a:lnTo>
                    <a:pt x="0" y="38036"/>
                  </a:lnTo>
                  <a:lnTo>
                    <a:pt x="3010560" y="38036"/>
                  </a:lnTo>
                  <a:lnTo>
                    <a:pt x="3010560" y="15176"/>
                  </a:lnTo>
                  <a:lnTo>
                    <a:pt x="3010560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2756742" y="3697521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69" h="173354">
                  <a:moveTo>
                    <a:pt x="3010550" y="173240"/>
                  </a:moveTo>
                  <a:lnTo>
                    <a:pt x="0" y="173240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40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2756731" y="3824794"/>
              <a:ext cx="3011170" cy="46355"/>
            </a:xfrm>
            <a:custGeom>
              <a:avLst/>
              <a:gdLst/>
              <a:ahLst/>
              <a:cxnLst/>
              <a:rect l="l" t="t" r="r" b="b"/>
              <a:pathLst>
                <a:path w="3011169" h="46354">
                  <a:moveTo>
                    <a:pt x="3010560" y="0"/>
                  </a:moveTo>
                  <a:lnTo>
                    <a:pt x="2996971" y="0"/>
                  </a:lnTo>
                  <a:lnTo>
                    <a:pt x="2996971" y="23050"/>
                  </a:lnTo>
                  <a:lnTo>
                    <a:pt x="13830" y="23050"/>
                  </a:lnTo>
                  <a:lnTo>
                    <a:pt x="13830" y="0"/>
                  </a:lnTo>
                  <a:lnTo>
                    <a:pt x="0" y="0"/>
                  </a:lnTo>
                  <a:lnTo>
                    <a:pt x="0" y="23050"/>
                  </a:lnTo>
                  <a:lnTo>
                    <a:pt x="0" y="45910"/>
                  </a:lnTo>
                  <a:lnTo>
                    <a:pt x="3010560" y="45910"/>
                  </a:lnTo>
                  <a:lnTo>
                    <a:pt x="3010560" y="23050"/>
                  </a:lnTo>
                  <a:lnTo>
                    <a:pt x="3010560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2756742" y="3651543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69" h="173354">
                  <a:moveTo>
                    <a:pt x="3010550" y="173240"/>
                  </a:moveTo>
                  <a:lnTo>
                    <a:pt x="0" y="173240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40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2756731" y="3772585"/>
              <a:ext cx="3011170" cy="52705"/>
            </a:xfrm>
            <a:custGeom>
              <a:avLst/>
              <a:gdLst/>
              <a:ahLst/>
              <a:cxnLst/>
              <a:rect l="l" t="t" r="r" b="b"/>
              <a:pathLst>
                <a:path w="3011169" h="52704">
                  <a:moveTo>
                    <a:pt x="3010560" y="0"/>
                  </a:moveTo>
                  <a:lnTo>
                    <a:pt x="2996971" y="0"/>
                  </a:lnTo>
                  <a:lnTo>
                    <a:pt x="2996971" y="29540"/>
                  </a:lnTo>
                  <a:lnTo>
                    <a:pt x="13830" y="29540"/>
                  </a:lnTo>
                  <a:lnTo>
                    <a:pt x="13830" y="0"/>
                  </a:lnTo>
                  <a:lnTo>
                    <a:pt x="0" y="0"/>
                  </a:lnTo>
                  <a:lnTo>
                    <a:pt x="0" y="29540"/>
                  </a:lnTo>
                  <a:lnTo>
                    <a:pt x="0" y="52400"/>
                  </a:lnTo>
                  <a:lnTo>
                    <a:pt x="3010560" y="52400"/>
                  </a:lnTo>
                  <a:lnTo>
                    <a:pt x="3010560" y="29540"/>
                  </a:lnTo>
                  <a:lnTo>
                    <a:pt x="3010560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2756742" y="3599339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69" h="173354">
                  <a:moveTo>
                    <a:pt x="3010550" y="173240"/>
                  </a:moveTo>
                  <a:lnTo>
                    <a:pt x="0" y="173240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40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2756731" y="3719410"/>
              <a:ext cx="3011170" cy="53975"/>
            </a:xfrm>
            <a:custGeom>
              <a:avLst/>
              <a:gdLst/>
              <a:ahLst/>
              <a:cxnLst/>
              <a:rect l="l" t="t" r="r" b="b"/>
              <a:pathLst>
                <a:path w="3011169" h="53975">
                  <a:moveTo>
                    <a:pt x="3010560" y="0"/>
                  </a:moveTo>
                  <a:lnTo>
                    <a:pt x="2996971" y="0"/>
                  </a:lnTo>
                  <a:lnTo>
                    <a:pt x="2996971" y="30645"/>
                  </a:lnTo>
                  <a:lnTo>
                    <a:pt x="13830" y="30645"/>
                  </a:lnTo>
                  <a:lnTo>
                    <a:pt x="13830" y="0"/>
                  </a:lnTo>
                  <a:lnTo>
                    <a:pt x="0" y="0"/>
                  </a:lnTo>
                  <a:lnTo>
                    <a:pt x="0" y="30645"/>
                  </a:lnTo>
                  <a:lnTo>
                    <a:pt x="0" y="53505"/>
                  </a:lnTo>
                  <a:lnTo>
                    <a:pt x="3010560" y="53505"/>
                  </a:lnTo>
                  <a:lnTo>
                    <a:pt x="3010560" y="30645"/>
                  </a:lnTo>
                  <a:lnTo>
                    <a:pt x="3010560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2756742" y="3546069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69" h="173354">
                  <a:moveTo>
                    <a:pt x="3010550" y="173329"/>
                  </a:moveTo>
                  <a:lnTo>
                    <a:pt x="0" y="173329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329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2756731" y="3670045"/>
              <a:ext cx="3011170" cy="49530"/>
            </a:xfrm>
            <a:custGeom>
              <a:avLst/>
              <a:gdLst/>
              <a:ahLst/>
              <a:cxnLst/>
              <a:rect l="l" t="t" r="r" b="b"/>
              <a:pathLst>
                <a:path w="3011169" h="49529">
                  <a:moveTo>
                    <a:pt x="3010560" y="0"/>
                  </a:moveTo>
                  <a:lnTo>
                    <a:pt x="2996971" y="0"/>
                  </a:lnTo>
                  <a:lnTo>
                    <a:pt x="2996971" y="26670"/>
                  </a:lnTo>
                  <a:lnTo>
                    <a:pt x="13830" y="26670"/>
                  </a:lnTo>
                  <a:lnTo>
                    <a:pt x="13830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0" y="49530"/>
                  </a:lnTo>
                  <a:lnTo>
                    <a:pt x="3010560" y="49530"/>
                  </a:lnTo>
                  <a:lnTo>
                    <a:pt x="3010560" y="26670"/>
                  </a:lnTo>
                  <a:lnTo>
                    <a:pt x="3010560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2756742" y="3496800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69" h="173354">
                  <a:moveTo>
                    <a:pt x="3010550" y="173240"/>
                  </a:moveTo>
                  <a:lnTo>
                    <a:pt x="0" y="173240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40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2756731" y="3624071"/>
              <a:ext cx="3011170" cy="46355"/>
            </a:xfrm>
            <a:custGeom>
              <a:avLst/>
              <a:gdLst/>
              <a:ahLst/>
              <a:cxnLst/>
              <a:rect l="l" t="t" r="r" b="b"/>
              <a:pathLst>
                <a:path w="3011169" h="46354">
                  <a:moveTo>
                    <a:pt x="3010560" y="0"/>
                  </a:moveTo>
                  <a:lnTo>
                    <a:pt x="2996971" y="0"/>
                  </a:lnTo>
                  <a:lnTo>
                    <a:pt x="2996971" y="23114"/>
                  </a:lnTo>
                  <a:lnTo>
                    <a:pt x="13830" y="23114"/>
                  </a:lnTo>
                  <a:lnTo>
                    <a:pt x="13830" y="0"/>
                  </a:lnTo>
                  <a:lnTo>
                    <a:pt x="0" y="0"/>
                  </a:lnTo>
                  <a:lnTo>
                    <a:pt x="0" y="23114"/>
                  </a:lnTo>
                  <a:lnTo>
                    <a:pt x="0" y="45974"/>
                  </a:lnTo>
                  <a:lnTo>
                    <a:pt x="3010560" y="45974"/>
                  </a:lnTo>
                  <a:lnTo>
                    <a:pt x="3010560" y="23114"/>
                  </a:lnTo>
                  <a:lnTo>
                    <a:pt x="3010560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2756742" y="3450822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69" h="173354">
                  <a:moveTo>
                    <a:pt x="3010550" y="173240"/>
                  </a:moveTo>
                  <a:lnTo>
                    <a:pt x="0" y="173240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40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2756731" y="3571861"/>
              <a:ext cx="3011170" cy="52705"/>
            </a:xfrm>
            <a:custGeom>
              <a:avLst/>
              <a:gdLst/>
              <a:ahLst/>
              <a:cxnLst/>
              <a:rect l="l" t="t" r="r" b="b"/>
              <a:pathLst>
                <a:path w="3011169" h="52704">
                  <a:moveTo>
                    <a:pt x="3010560" y="0"/>
                  </a:moveTo>
                  <a:lnTo>
                    <a:pt x="2996971" y="0"/>
                  </a:lnTo>
                  <a:lnTo>
                    <a:pt x="2996971" y="29603"/>
                  </a:lnTo>
                  <a:lnTo>
                    <a:pt x="13830" y="29603"/>
                  </a:lnTo>
                  <a:lnTo>
                    <a:pt x="13830" y="0"/>
                  </a:lnTo>
                  <a:lnTo>
                    <a:pt x="0" y="0"/>
                  </a:lnTo>
                  <a:lnTo>
                    <a:pt x="0" y="29603"/>
                  </a:lnTo>
                  <a:lnTo>
                    <a:pt x="0" y="52463"/>
                  </a:lnTo>
                  <a:lnTo>
                    <a:pt x="3010560" y="52463"/>
                  </a:lnTo>
                  <a:lnTo>
                    <a:pt x="3010560" y="29603"/>
                  </a:lnTo>
                  <a:lnTo>
                    <a:pt x="3010560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2756742" y="3398618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69" h="173354">
                  <a:moveTo>
                    <a:pt x="3010550" y="173240"/>
                  </a:moveTo>
                  <a:lnTo>
                    <a:pt x="0" y="173240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40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2756731" y="3534333"/>
              <a:ext cx="3011170" cy="38100"/>
            </a:xfrm>
            <a:custGeom>
              <a:avLst/>
              <a:gdLst/>
              <a:ahLst/>
              <a:cxnLst/>
              <a:rect l="l" t="t" r="r" b="b"/>
              <a:pathLst>
                <a:path w="3011169" h="38100">
                  <a:moveTo>
                    <a:pt x="3010560" y="0"/>
                  </a:moveTo>
                  <a:lnTo>
                    <a:pt x="2996971" y="0"/>
                  </a:lnTo>
                  <a:lnTo>
                    <a:pt x="2996971" y="15062"/>
                  </a:lnTo>
                  <a:lnTo>
                    <a:pt x="13830" y="15062"/>
                  </a:lnTo>
                  <a:lnTo>
                    <a:pt x="13830" y="0"/>
                  </a:lnTo>
                  <a:lnTo>
                    <a:pt x="0" y="0"/>
                  </a:lnTo>
                  <a:lnTo>
                    <a:pt x="0" y="15062"/>
                  </a:lnTo>
                  <a:lnTo>
                    <a:pt x="0" y="37922"/>
                  </a:lnTo>
                  <a:lnTo>
                    <a:pt x="3010560" y="37922"/>
                  </a:lnTo>
                  <a:lnTo>
                    <a:pt x="3010560" y="15062"/>
                  </a:lnTo>
                  <a:lnTo>
                    <a:pt x="3010560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2756742" y="3361133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69" h="173354">
                  <a:moveTo>
                    <a:pt x="3010550" y="173196"/>
                  </a:moveTo>
                  <a:lnTo>
                    <a:pt x="0" y="173196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196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2756731" y="3488359"/>
              <a:ext cx="3011170" cy="46355"/>
            </a:xfrm>
            <a:custGeom>
              <a:avLst/>
              <a:gdLst/>
              <a:ahLst/>
              <a:cxnLst/>
              <a:rect l="l" t="t" r="r" b="b"/>
              <a:pathLst>
                <a:path w="3011169" h="46354">
                  <a:moveTo>
                    <a:pt x="3010560" y="0"/>
                  </a:moveTo>
                  <a:lnTo>
                    <a:pt x="2996971" y="0"/>
                  </a:lnTo>
                  <a:lnTo>
                    <a:pt x="2996971" y="22936"/>
                  </a:lnTo>
                  <a:lnTo>
                    <a:pt x="13830" y="22936"/>
                  </a:lnTo>
                  <a:lnTo>
                    <a:pt x="13830" y="0"/>
                  </a:lnTo>
                  <a:lnTo>
                    <a:pt x="0" y="0"/>
                  </a:lnTo>
                  <a:lnTo>
                    <a:pt x="0" y="22936"/>
                  </a:lnTo>
                  <a:lnTo>
                    <a:pt x="0" y="45796"/>
                  </a:lnTo>
                  <a:lnTo>
                    <a:pt x="3010560" y="45796"/>
                  </a:lnTo>
                  <a:lnTo>
                    <a:pt x="3010560" y="22936"/>
                  </a:lnTo>
                  <a:lnTo>
                    <a:pt x="3010560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2756742" y="3315137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69" h="173354">
                  <a:moveTo>
                    <a:pt x="3010550" y="173214"/>
                  </a:moveTo>
                  <a:lnTo>
                    <a:pt x="0" y="173214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14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2756731" y="3436238"/>
              <a:ext cx="3011170" cy="52705"/>
            </a:xfrm>
            <a:custGeom>
              <a:avLst/>
              <a:gdLst/>
              <a:ahLst/>
              <a:cxnLst/>
              <a:rect l="l" t="t" r="r" b="b"/>
              <a:pathLst>
                <a:path w="3011169" h="52704">
                  <a:moveTo>
                    <a:pt x="3010560" y="0"/>
                  </a:moveTo>
                  <a:lnTo>
                    <a:pt x="2996971" y="0"/>
                  </a:lnTo>
                  <a:lnTo>
                    <a:pt x="2996971" y="29337"/>
                  </a:lnTo>
                  <a:lnTo>
                    <a:pt x="13830" y="29337"/>
                  </a:lnTo>
                  <a:lnTo>
                    <a:pt x="13830" y="0"/>
                  </a:lnTo>
                  <a:lnTo>
                    <a:pt x="0" y="0"/>
                  </a:lnTo>
                  <a:lnTo>
                    <a:pt x="0" y="29337"/>
                  </a:lnTo>
                  <a:lnTo>
                    <a:pt x="0" y="52197"/>
                  </a:lnTo>
                  <a:lnTo>
                    <a:pt x="3010560" y="52197"/>
                  </a:lnTo>
                  <a:lnTo>
                    <a:pt x="3010560" y="29337"/>
                  </a:lnTo>
                  <a:lnTo>
                    <a:pt x="3010560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2756742" y="3262951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69" h="173354">
                  <a:moveTo>
                    <a:pt x="3010550" y="173285"/>
                  </a:moveTo>
                  <a:lnTo>
                    <a:pt x="0" y="173285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85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2756731" y="3375151"/>
              <a:ext cx="3011170" cy="61594"/>
            </a:xfrm>
            <a:custGeom>
              <a:avLst/>
              <a:gdLst/>
              <a:ahLst/>
              <a:cxnLst/>
              <a:rect l="l" t="t" r="r" b="b"/>
              <a:pathLst>
                <a:path w="3011169" h="61595">
                  <a:moveTo>
                    <a:pt x="3010560" y="0"/>
                  </a:moveTo>
                  <a:lnTo>
                    <a:pt x="2996971" y="0"/>
                  </a:lnTo>
                  <a:lnTo>
                    <a:pt x="2996971" y="38354"/>
                  </a:lnTo>
                  <a:lnTo>
                    <a:pt x="13830" y="38354"/>
                  </a:lnTo>
                  <a:lnTo>
                    <a:pt x="13830" y="0"/>
                  </a:lnTo>
                  <a:lnTo>
                    <a:pt x="0" y="0"/>
                  </a:lnTo>
                  <a:lnTo>
                    <a:pt x="0" y="38354"/>
                  </a:lnTo>
                  <a:lnTo>
                    <a:pt x="0" y="61214"/>
                  </a:lnTo>
                  <a:lnTo>
                    <a:pt x="3010560" y="61214"/>
                  </a:lnTo>
                  <a:lnTo>
                    <a:pt x="3010560" y="38354"/>
                  </a:lnTo>
                  <a:lnTo>
                    <a:pt x="3010560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2756742" y="3201881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69" h="173354">
                  <a:moveTo>
                    <a:pt x="3010550" y="173258"/>
                  </a:moveTo>
                  <a:lnTo>
                    <a:pt x="0" y="173258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58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2756731" y="3320706"/>
              <a:ext cx="3011170" cy="55244"/>
            </a:xfrm>
            <a:custGeom>
              <a:avLst/>
              <a:gdLst/>
              <a:ahLst/>
              <a:cxnLst/>
              <a:rect l="l" t="t" r="r" b="b"/>
              <a:pathLst>
                <a:path w="3011169" h="55245">
                  <a:moveTo>
                    <a:pt x="3010560" y="0"/>
                  </a:moveTo>
                  <a:lnTo>
                    <a:pt x="2996971" y="0"/>
                  </a:lnTo>
                  <a:lnTo>
                    <a:pt x="2996971" y="31838"/>
                  </a:lnTo>
                  <a:lnTo>
                    <a:pt x="13830" y="31838"/>
                  </a:lnTo>
                  <a:lnTo>
                    <a:pt x="13830" y="0"/>
                  </a:lnTo>
                  <a:lnTo>
                    <a:pt x="0" y="0"/>
                  </a:lnTo>
                  <a:lnTo>
                    <a:pt x="0" y="31838"/>
                  </a:lnTo>
                  <a:lnTo>
                    <a:pt x="0" y="54698"/>
                  </a:lnTo>
                  <a:lnTo>
                    <a:pt x="3010560" y="54698"/>
                  </a:lnTo>
                  <a:lnTo>
                    <a:pt x="3010560" y="31838"/>
                  </a:lnTo>
                  <a:lnTo>
                    <a:pt x="3010560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2728533" y="2947836"/>
              <a:ext cx="3067685" cy="173355"/>
            </a:xfrm>
            <a:custGeom>
              <a:avLst/>
              <a:gdLst/>
              <a:ahLst/>
              <a:cxnLst/>
              <a:rect l="l" t="t" r="r" b="b"/>
              <a:pathLst>
                <a:path w="3067684" h="173355">
                  <a:moveTo>
                    <a:pt x="3067111" y="173240"/>
                  </a:moveTo>
                  <a:lnTo>
                    <a:pt x="0" y="173240"/>
                  </a:lnTo>
                  <a:lnTo>
                    <a:pt x="0" y="0"/>
                  </a:lnTo>
                  <a:lnTo>
                    <a:pt x="3067111" y="0"/>
                  </a:lnTo>
                  <a:lnTo>
                    <a:pt x="3067111" y="1732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2756742" y="3147446"/>
              <a:ext cx="3011170" cy="173355"/>
            </a:xfrm>
            <a:custGeom>
              <a:avLst/>
              <a:gdLst/>
              <a:ahLst/>
              <a:cxnLst/>
              <a:rect l="l" t="t" r="r" b="b"/>
              <a:pathLst>
                <a:path w="3011169" h="173354">
                  <a:moveTo>
                    <a:pt x="3010550" y="173249"/>
                  </a:moveTo>
                  <a:lnTo>
                    <a:pt x="0" y="173249"/>
                  </a:lnTo>
                  <a:lnTo>
                    <a:pt x="0" y="0"/>
                  </a:lnTo>
                  <a:lnTo>
                    <a:pt x="3010550" y="0"/>
                  </a:lnTo>
                  <a:lnTo>
                    <a:pt x="3010550" y="173249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2756731" y="3148075"/>
              <a:ext cx="3011170" cy="172720"/>
            </a:xfrm>
            <a:custGeom>
              <a:avLst/>
              <a:gdLst/>
              <a:ahLst/>
              <a:cxnLst/>
              <a:rect l="l" t="t" r="r" b="b"/>
              <a:pathLst>
                <a:path w="3011169" h="172720">
                  <a:moveTo>
                    <a:pt x="3010560" y="0"/>
                  </a:moveTo>
                  <a:lnTo>
                    <a:pt x="2996971" y="0"/>
                  </a:lnTo>
                  <a:lnTo>
                    <a:pt x="2996971" y="149860"/>
                  </a:lnTo>
                  <a:lnTo>
                    <a:pt x="13830" y="149860"/>
                  </a:lnTo>
                  <a:lnTo>
                    <a:pt x="13830" y="0"/>
                  </a:lnTo>
                  <a:lnTo>
                    <a:pt x="0" y="0"/>
                  </a:lnTo>
                  <a:lnTo>
                    <a:pt x="0" y="149860"/>
                  </a:lnTo>
                  <a:lnTo>
                    <a:pt x="0" y="172720"/>
                  </a:lnTo>
                  <a:lnTo>
                    <a:pt x="3010560" y="172720"/>
                  </a:lnTo>
                  <a:lnTo>
                    <a:pt x="3010560" y="149860"/>
                  </a:lnTo>
                  <a:lnTo>
                    <a:pt x="3010560" y="0"/>
                  </a:lnTo>
                  <a:close/>
                </a:path>
              </a:pathLst>
            </a:custGeom>
            <a:solidFill>
              <a:srgbClr val="B4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3008902" y="3145573"/>
              <a:ext cx="2574290" cy="2638425"/>
            </a:xfrm>
            <a:custGeom>
              <a:avLst/>
              <a:gdLst/>
              <a:ahLst/>
              <a:cxnLst/>
              <a:rect l="l" t="t" r="r" b="b"/>
              <a:pathLst>
                <a:path w="2574290" h="2638425">
                  <a:moveTo>
                    <a:pt x="15049" y="1282"/>
                  </a:moveTo>
                  <a:lnTo>
                    <a:pt x="0" y="1257"/>
                  </a:lnTo>
                  <a:lnTo>
                    <a:pt x="0" y="2636710"/>
                  </a:lnTo>
                  <a:lnTo>
                    <a:pt x="15049" y="2636710"/>
                  </a:lnTo>
                  <a:lnTo>
                    <a:pt x="15049" y="1282"/>
                  </a:lnTo>
                  <a:close/>
                </a:path>
                <a:path w="2574290" h="2638425">
                  <a:moveTo>
                    <a:pt x="60248" y="38"/>
                  </a:moveTo>
                  <a:lnTo>
                    <a:pt x="45199" y="0"/>
                  </a:lnTo>
                  <a:lnTo>
                    <a:pt x="45199" y="2635466"/>
                  </a:lnTo>
                  <a:lnTo>
                    <a:pt x="60248" y="2635466"/>
                  </a:lnTo>
                  <a:lnTo>
                    <a:pt x="60248" y="38"/>
                  </a:lnTo>
                  <a:close/>
                </a:path>
                <a:path w="2574290" h="2638425">
                  <a:moveTo>
                    <a:pt x="2528532" y="2438"/>
                  </a:moveTo>
                  <a:lnTo>
                    <a:pt x="2513406" y="2476"/>
                  </a:lnTo>
                  <a:lnTo>
                    <a:pt x="2513406" y="2637955"/>
                  </a:lnTo>
                  <a:lnTo>
                    <a:pt x="2528532" y="2637955"/>
                  </a:lnTo>
                  <a:lnTo>
                    <a:pt x="2528532" y="2438"/>
                  </a:lnTo>
                  <a:close/>
                </a:path>
                <a:path w="2574290" h="2638425">
                  <a:moveTo>
                    <a:pt x="2573705" y="1282"/>
                  </a:moveTo>
                  <a:lnTo>
                    <a:pt x="2558592" y="1257"/>
                  </a:lnTo>
                  <a:lnTo>
                    <a:pt x="2558592" y="2636710"/>
                  </a:lnTo>
                  <a:lnTo>
                    <a:pt x="2573705" y="2636710"/>
                  </a:lnTo>
                  <a:lnTo>
                    <a:pt x="2573705" y="1282"/>
                  </a:lnTo>
                  <a:close/>
                </a:path>
              </a:pathLst>
            </a:custGeom>
            <a:solidFill>
              <a:srgbClr val="8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5614275" y="2980492"/>
              <a:ext cx="94179" cy="9035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5657229" y="3025652"/>
              <a:ext cx="8890" cy="452755"/>
            </a:xfrm>
            <a:custGeom>
              <a:avLst/>
              <a:gdLst/>
              <a:ahLst/>
              <a:cxnLst/>
              <a:rect l="l" t="t" r="r" b="b"/>
              <a:pathLst>
                <a:path w="8890" h="452754">
                  <a:moveTo>
                    <a:pt x="8270" y="452560"/>
                  </a:moveTo>
                  <a:lnTo>
                    <a:pt x="0" y="452560"/>
                  </a:lnTo>
                  <a:lnTo>
                    <a:pt x="0" y="0"/>
                  </a:lnTo>
                  <a:lnTo>
                    <a:pt x="8270" y="0"/>
                  </a:lnTo>
                  <a:lnTo>
                    <a:pt x="8270" y="452560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5645579" y="3431168"/>
              <a:ext cx="31750" cy="724535"/>
            </a:xfrm>
            <a:custGeom>
              <a:avLst/>
              <a:gdLst/>
              <a:ahLst/>
              <a:cxnLst/>
              <a:rect l="l" t="t" r="r" b="b"/>
              <a:pathLst>
                <a:path w="31750" h="724535">
                  <a:moveTo>
                    <a:pt x="24456" y="723912"/>
                  </a:moveTo>
                  <a:lnTo>
                    <a:pt x="7025" y="723912"/>
                  </a:lnTo>
                  <a:lnTo>
                    <a:pt x="0" y="716797"/>
                  </a:lnTo>
                  <a:lnTo>
                    <a:pt x="0" y="7025"/>
                  </a:lnTo>
                  <a:lnTo>
                    <a:pt x="7025" y="0"/>
                  </a:lnTo>
                  <a:lnTo>
                    <a:pt x="24456" y="0"/>
                  </a:lnTo>
                  <a:lnTo>
                    <a:pt x="31571" y="7025"/>
                  </a:lnTo>
                  <a:lnTo>
                    <a:pt x="31571" y="716797"/>
                  </a:lnTo>
                  <a:close/>
                </a:path>
              </a:pathLst>
            </a:custGeom>
            <a:solidFill>
              <a:srgbClr val="8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879177" y="6116776"/>
              <a:ext cx="1191895" cy="1707514"/>
            </a:xfrm>
            <a:custGeom>
              <a:avLst/>
              <a:gdLst/>
              <a:ahLst/>
              <a:cxnLst/>
              <a:rect l="l" t="t" r="r" b="b"/>
              <a:pathLst>
                <a:path w="1191895" h="1707515">
                  <a:moveTo>
                    <a:pt x="346265" y="0"/>
                  </a:moveTo>
                  <a:lnTo>
                    <a:pt x="0" y="0"/>
                  </a:lnTo>
                  <a:lnTo>
                    <a:pt x="0" y="1706994"/>
                  </a:lnTo>
                  <a:lnTo>
                    <a:pt x="167716" y="1706994"/>
                  </a:lnTo>
                  <a:lnTo>
                    <a:pt x="346265" y="0"/>
                  </a:lnTo>
                  <a:close/>
                </a:path>
                <a:path w="1191895" h="1707515">
                  <a:moveTo>
                    <a:pt x="1191768" y="0"/>
                  </a:moveTo>
                  <a:lnTo>
                    <a:pt x="845502" y="0"/>
                  </a:lnTo>
                  <a:lnTo>
                    <a:pt x="1024051" y="1706994"/>
                  </a:lnTo>
                  <a:lnTo>
                    <a:pt x="1191768" y="1706994"/>
                  </a:lnTo>
                  <a:lnTo>
                    <a:pt x="1191768" y="0"/>
                  </a:lnTo>
                  <a:close/>
                </a:path>
              </a:pathLst>
            </a:custGeom>
            <a:solidFill>
              <a:srgbClr val="341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836962" y="5670905"/>
              <a:ext cx="1292860" cy="1925955"/>
            </a:xfrm>
            <a:custGeom>
              <a:avLst/>
              <a:gdLst/>
              <a:ahLst/>
              <a:cxnLst/>
              <a:rect l="l" t="t" r="r" b="b"/>
              <a:pathLst>
                <a:path w="1292859" h="1925954">
                  <a:moveTo>
                    <a:pt x="1292402" y="1855000"/>
                  </a:moveTo>
                  <a:lnTo>
                    <a:pt x="0" y="1855000"/>
                  </a:lnTo>
                  <a:lnTo>
                    <a:pt x="0" y="1925599"/>
                  </a:lnTo>
                  <a:lnTo>
                    <a:pt x="1292402" y="1925599"/>
                  </a:lnTo>
                  <a:lnTo>
                    <a:pt x="1292402" y="1855000"/>
                  </a:lnTo>
                  <a:close/>
                </a:path>
                <a:path w="1292859" h="1925954">
                  <a:moveTo>
                    <a:pt x="1292402" y="1222121"/>
                  </a:moveTo>
                  <a:lnTo>
                    <a:pt x="0" y="1222121"/>
                  </a:lnTo>
                  <a:lnTo>
                    <a:pt x="0" y="1798447"/>
                  </a:lnTo>
                  <a:lnTo>
                    <a:pt x="1292402" y="1798447"/>
                  </a:lnTo>
                  <a:lnTo>
                    <a:pt x="1292402" y="1222121"/>
                  </a:lnTo>
                  <a:close/>
                </a:path>
                <a:path w="1292859" h="1925954">
                  <a:moveTo>
                    <a:pt x="1292402" y="589229"/>
                  </a:moveTo>
                  <a:lnTo>
                    <a:pt x="0" y="589229"/>
                  </a:lnTo>
                  <a:lnTo>
                    <a:pt x="0" y="1165555"/>
                  </a:lnTo>
                  <a:lnTo>
                    <a:pt x="1292402" y="1165555"/>
                  </a:lnTo>
                  <a:lnTo>
                    <a:pt x="1292402" y="589229"/>
                  </a:lnTo>
                  <a:close/>
                </a:path>
                <a:path w="1292859" h="1925954">
                  <a:moveTo>
                    <a:pt x="1292402" y="0"/>
                  </a:moveTo>
                  <a:lnTo>
                    <a:pt x="0" y="0"/>
                  </a:lnTo>
                  <a:lnTo>
                    <a:pt x="0" y="532676"/>
                  </a:lnTo>
                  <a:lnTo>
                    <a:pt x="1292402" y="532676"/>
                  </a:lnTo>
                  <a:lnTo>
                    <a:pt x="1292402" y="0"/>
                  </a:lnTo>
                  <a:close/>
                </a:path>
              </a:pathLst>
            </a:custGeom>
            <a:solidFill>
              <a:srgbClr val="582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836962" y="5614250"/>
              <a:ext cx="1292860" cy="646430"/>
            </a:xfrm>
            <a:custGeom>
              <a:avLst/>
              <a:gdLst/>
              <a:ahLst/>
              <a:cxnLst/>
              <a:rect l="l" t="t" r="r" b="b"/>
              <a:pathLst>
                <a:path w="1292859" h="646429">
                  <a:moveTo>
                    <a:pt x="1292402" y="589330"/>
                  </a:moveTo>
                  <a:lnTo>
                    <a:pt x="0" y="589330"/>
                  </a:lnTo>
                  <a:lnTo>
                    <a:pt x="0" y="645883"/>
                  </a:lnTo>
                  <a:lnTo>
                    <a:pt x="1292402" y="645883"/>
                  </a:lnTo>
                  <a:lnTo>
                    <a:pt x="1292402" y="589330"/>
                  </a:lnTo>
                  <a:close/>
                </a:path>
                <a:path w="1292859" h="646429">
                  <a:moveTo>
                    <a:pt x="1292402" y="0"/>
                  </a:moveTo>
                  <a:lnTo>
                    <a:pt x="0" y="0"/>
                  </a:lnTo>
                  <a:lnTo>
                    <a:pt x="0" y="56654"/>
                  </a:lnTo>
                  <a:lnTo>
                    <a:pt x="1292402" y="56654"/>
                  </a:lnTo>
                  <a:lnTo>
                    <a:pt x="1292402" y="0"/>
                  </a:lnTo>
                  <a:close/>
                </a:path>
              </a:pathLst>
            </a:custGeom>
            <a:solidFill>
              <a:srgbClr val="4524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795476" y="5517222"/>
              <a:ext cx="1375410" cy="97155"/>
            </a:xfrm>
            <a:custGeom>
              <a:avLst/>
              <a:gdLst/>
              <a:ahLst/>
              <a:cxnLst/>
              <a:rect l="l" t="t" r="r" b="b"/>
              <a:pathLst>
                <a:path w="1375409" h="97154">
                  <a:moveTo>
                    <a:pt x="1375382" y="97017"/>
                  </a:moveTo>
                  <a:lnTo>
                    <a:pt x="0" y="97017"/>
                  </a:lnTo>
                  <a:lnTo>
                    <a:pt x="0" y="0"/>
                  </a:lnTo>
                  <a:lnTo>
                    <a:pt x="1375382" y="0"/>
                  </a:lnTo>
                  <a:lnTo>
                    <a:pt x="1375382" y="97017"/>
                  </a:lnTo>
                  <a:close/>
                </a:path>
              </a:pathLst>
            </a:custGeom>
            <a:solidFill>
              <a:srgbClr val="341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954107" y="5727597"/>
              <a:ext cx="1058545" cy="379730"/>
            </a:xfrm>
            <a:custGeom>
              <a:avLst/>
              <a:gdLst/>
              <a:ahLst/>
              <a:cxnLst/>
              <a:rect l="l" t="t" r="r" b="b"/>
              <a:pathLst>
                <a:path w="1058545" h="379729">
                  <a:moveTo>
                    <a:pt x="1058113" y="0"/>
                  </a:moveTo>
                  <a:lnTo>
                    <a:pt x="1030960" y="0"/>
                  </a:lnTo>
                  <a:lnTo>
                    <a:pt x="1030960" y="26670"/>
                  </a:lnTo>
                  <a:lnTo>
                    <a:pt x="1030960" y="353060"/>
                  </a:lnTo>
                  <a:lnTo>
                    <a:pt x="27038" y="353060"/>
                  </a:lnTo>
                  <a:lnTo>
                    <a:pt x="27038" y="26670"/>
                  </a:lnTo>
                  <a:lnTo>
                    <a:pt x="1030960" y="26670"/>
                  </a:lnTo>
                  <a:lnTo>
                    <a:pt x="1030960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0" y="353060"/>
                  </a:lnTo>
                  <a:lnTo>
                    <a:pt x="0" y="379730"/>
                  </a:lnTo>
                  <a:lnTo>
                    <a:pt x="13512" y="379730"/>
                  </a:lnTo>
                  <a:lnTo>
                    <a:pt x="1058113" y="379730"/>
                  </a:lnTo>
                  <a:lnTo>
                    <a:pt x="1058113" y="365760"/>
                  </a:lnTo>
                  <a:lnTo>
                    <a:pt x="1058113" y="353060"/>
                  </a:lnTo>
                  <a:lnTo>
                    <a:pt x="1058113" y="26670"/>
                  </a:lnTo>
                  <a:lnTo>
                    <a:pt x="1058113" y="0"/>
                  </a:lnTo>
                  <a:close/>
                </a:path>
              </a:pathLst>
            </a:custGeom>
            <a:solidFill>
              <a:srgbClr val="4925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0428672" y="5777725"/>
              <a:ext cx="82774" cy="827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836967" y="6836458"/>
              <a:ext cx="1292860" cy="57150"/>
            </a:xfrm>
            <a:custGeom>
              <a:avLst/>
              <a:gdLst/>
              <a:ahLst/>
              <a:cxnLst/>
              <a:rect l="l" t="t" r="r" b="b"/>
              <a:pathLst>
                <a:path w="1292859" h="57150">
                  <a:moveTo>
                    <a:pt x="1292401" y="56559"/>
                  </a:moveTo>
                  <a:lnTo>
                    <a:pt x="0" y="56559"/>
                  </a:lnTo>
                  <a:lnTo>
                    <a:pt x="0" y="0"/>
                  </a:lnTo>
                  <a:lnTo>
                    <a:pt x="1292401" y="0"/>
                  </a:lnTo>
                  <a:lnTo>
                    <a:pt x="1292401" y="56559"/>
                  </a:lnTo>
                  <a:close/>
                </a:path>
              </a:pathLst>
            </a:custGeom>
            <a:solidFill>
              <a:srgbClr val="4524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957409" y="6360057"/>
              <a:ext cx="1058545" cy="379730"/>
            </a:xfrm>
            <a:custGeom>
              <a:avLst/>
              <a:gdLst/>
              <a:ahLst/>
              <a:cxnLst/>
              <a:rect l="l" t="t" r="r" b="b"/>
              <a:pathLst>
                <a:path w="1058545" h="379729">
                  <a:moveTo>
                    <a:pt x="1058113" y="0"/>
                  </a:moveTo>
                  <a:lnTo>
                    <a:pt x="1031074" y="0"/>
                  </a:lnTo>
                  <a:lnTo>
                    <a:pt x="1031074" y="26670"/>
                  </a:lnTo>
                  <a:lnTo>
                    <a:pt x="1031074" y="353060"/>
                  </a:lnTo>
                  <a:lnTo>
                    <a:pt x="27139" y="353060"/>
                  </a:lnTo>
                  <a:lnTo>
                    <a:pt x="27139" y="26670"/>
                  </a:lnTo>
                  <a:lnTo>
                    <a:pt x="1031074" y="26670"/>
                  </a:lnTo>
                  <a:lnTo>
                    <a:pt x="1031074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0" y="353060"/>
                  </a:lnTo>
                  <a:lnTo>
                    <a:pt x="0" y="379730"/>
                  </a:lnTo>
                  <a:lnTo>
                    <a:pt x="13627" y="379730"/>
                  </a:lnTo>
                  <a:lnTo>
                    <a:pt x="1058113" y="379730"/>
                  </a:lnTo>
                  <a:lnTo>
                    <a:pt x="1058113" y="367030"/>
                  </a:lnTo>
                  <a:lnTo>
                    <a:pt x="1058113" y="353060"/>
                  </a:lnTo>
                  <a:lnTo>
                    <a:pt x="1058113" y="26670"/>
                  </a:lnTo>
                  <a:lnTo>
                    <a:pt x="1058113" y="0"/>
                  </a:lnTo>
                  <a:close/>
                </a:path>
              </a:pathLst>
            </a:custGeom>
            <a:solidFill>
              <a:srgbClr val="4925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0431975" y="6410612"/>
              <a:ext cx="82774" cy="8277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836967" y="7469345"/>
              <a:ext cx="1292860" cy="57150"/>
            </a:xfrm>
            <a:custGeom>
              <a:avLst/>
              <a:gdLst/>
              <a:ahLst/>
              <a:cxnLst/>
              <a:rect l="l" t="t" r="r" b="b"/>
              <a:pathLst>
                <a:path w="1292859" h="57150">
                  <a:moveTo>
                    <a:pt x="1292401" y="56559"/>
                  </a:moveTo>
                  <a:lnTo>
                    <a:pt x="0" y="56559"/>
                  </a:lnTo>
                  <a:lnTo>
                    <a:pt x="0" y="0"/>
                  </a:lnTo>
                  <a:lnTo>
                    <a:pt x="1292401" y="0"/>
                  </a:lnTo>
                  <a:lnTo>
                    <a:pt x="1292401" y="56559"/>
                  </a:lnTo>
                  <a:close/>
                </a:path>
              </a:pathLst>
            </a:custGeom>
            <a:solidFill>
              <a:srgbClr val="4524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960813" y="6992517"/>
              <a:ext cx="1058545" cy="381000"/>
            </a:xfrm>
            <a:custGeom>
              <a:avLst/>
              <a:gdLst/>
              <a:ahLst/>
              <a:cxnLst/>
              <a:rect l="l" t="t" r="r" b="b"/>
              <a:pathLst>
                <a:path w="1058545" h="381000">
                  <a:moveTo>
                    <a:pt x="1058113" y="0"/>
                  </a:moveTo>
                  <a:lnTo>
                    <a:pt x="1031074" y="0"/>
                  </a:lnTo>
                  <a:lnTo>
                    <a:pt x="1031074" y="27940"/>
                  </a:lnTo>
                  <a:lnTo>
                    <a:pt x="1031074" y="353060"/>
                  </a:lnTo>
                  <a:lnTo>
                    <a:pt x="27038" y="353060"/>
                  </a:lnTo>
                  <a:lnTo>
                    <a:pt x="27038" y="27940"/>
                  </a:lnTo>
                  <a:lnTo>
                    <a:pt x="1031074" y="27940"/>
                  </a:lnTo>
                  <a:lnTo>
                    <a:pt x="1031074" y="0"/>
                  </a:lnTo>
                  <a:lnTo>
                    <a:pt x="0" y="0"/>
                  </a:lnTo>
                  <a:lnTo>
                    <a:pt x="0" y="27940"/>
                  </a:lnTo>
                  <a:lnTo>
                    <a:pt x="0" y="353060"/>
                  </a:lnTo>
                  <a:lnTo>
                    <a:pt x="0" y="381000"/>
                  </a:lnTo>
                  <a:lnTo>
                    <a:pt x="13525" y="381000"/>
                  </a:lnTo>
                  <a:lnTo>
                    <a:pt x="1058113" y="381000"/>
                  </a:lnTo>
                  <a:lnTo>
                    <a:pt x="1058113" y="367030"/>
                  </a:lnTo>
                  <a:lnTo>
                    <a:pt x="1058113" y="353060"/>
                  </a:lnTo>
                  <a:lnTo>
                    <a:pt x="1058113" y="27940"/>
                  </a:lnTo>
                  <a:lnTo>
                    <a:pt x="1058113" y="0"/>
                  </a:lnTo>
                  <a:close/>
                </a:path>
              </a:pathLst>
            </a:custGeom>
            <a:solidFill>
              <a:srgbClr val="4925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0435381" y="7043498"/>
              <a:ext cx="82774" cy="827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0564084" y="4296222"/>
              <a:ext cx="148829" cy="14880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0346001" y="4064968"/>
              <a:ext cx="436245" cy="419100"/>
            </a:xfrm>
            <a:custGeom>
              <a:avLst/>
              <a:gdLst/>
              <a:ahLst/>
              <a:cxnLst/>
              <a:rect l="l" t="t" r="r" b="b"/>
              <a:pathLst>
                <a:path w="436245" h="419100">
                  <a:moveTo>
                    <a:pt x="122923" y="418652"/>
                  </a:moveTo>
                  <a:lnTo>
                    <a:pt x="53513" y="304028"/>
                  </a:lnTo>
                  <a:lnTo>
                    <a:pt x="16836" y="192344"/>
                  </a:lnTo>
                  <a:lnTo>
                    <a:pt x="2472" y="107677"/>
                  </a:lnTo>
                  <a:lnTo>
                    <a:pt x="0" y="74105"/>
                  </a:lnTo>
                  <a:lnTo>
                    <a:pt x="89896" y="0"/>
                  </a:lnTo>
                  <a:lnTo>
                    <a:pt x="227035" y="16179"/>
                  </a:lnTo>
                  <a:lnTo>
                    <a:pt x="308818" y="38249"/>
                  </a:lnTo>
                  <a:lnTo>
                    <a:pt x="367708" y="81220"/>
                  </a:lnTo>
                  <a:lnTo>
                    <a:pt x="436167" y="160100"/>
                  </a:lnTo>
                  <a:lnTo>
                    <a:pt x="423573" y="191073"/>
                  </a:lnTo>
                  <a:lnTo>
                    <a:pt x="397165" y="227899"/>
                  </a:lnTo>
                  <a:lnTo>
                    <a:pt x="360483" y="267829"/>
                  </a:lnTo>
                  <a:lnTo>
                    <a:pt x="317069" y="308114"/>
                  </a:lnTo>
                  <a:lnTo>
                    <a:pt x="270462" y="346005"/>
                  </a:lnTo>
                  <a:lnTo>
                    <a:pt x="224203" y="378753"/>
                  </a:lnTo>
                  <a:lnTo>
                    <a:pt x="181834" y="403609"/>
                  </a:lnTo>
                  <a:lnTo>
                    <a:pt x="122923" y="418652"/>
                  </a:lnTo>
                  <a:close/>
                </a:path>
              </a:pathLst>
            </a:custGeom>
            <a:solidFill>
              <a:srgbClr val="656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0346001" y="4090007"/>
              <a:ext cx="309245" cy="393700"/>
            </a:xfrm>
            <a:custGeom>
              <a:avLst/>
              <a:gdLst/>
              <a:ahLst/>
              <a:cxnLst/>
              <a:rect l="l" t="t" r="r" b="b"/>
              <a:pathLst>
                <a:path w="309245" h="393700">
                  <a:moveTo>
                    <a:pt x="122923" y="393613"/>
                  </a:moveTo>
                  <a:lnTo>
                    <a:pt x="54064" y="307178"/>
                  </a:lnTo>
                  <a:lnTo>
                    <a:pt x="18306" y="242476"/>
                  </a:lnTo>
                  <a:lnTo>
                    <a:pt x="4126" y="167205"/>
                  </a:lnTo>
                  <a:lnTo>
                    <a:pt x="0" y="49066"/>
                  </a:lnTo>
                  <a:lnTo>
                    <a:pt x="59449" y="0"/>
                  </a:lnTo>
                  <a:lnTo>
                    <a:pt x="55559" y="51281"/>
                  </a:lnTo>
                  <a:lnTo>
                    <a:pt x="59863" y="101656"/>
                  </a:lnTo>
                  <a:lnTo>
                    <a:pt x="73471" y="149761"/>
                  </a:lnTo>
                  <a:lnTo>
                    <a:pt x="97493" y="194233"/>
                  </a:lnTo>
                  <a:lnTo>
                    <a:pt x="133038" y="233709"/>
                  </a:lnTo>
                  <a:lnTo>
                    <a:pt x="171826" y="260676"/>
                  </a:lnTo>
                  <a:lnTo>
                    <a:pt x="215142" y="278762"/>
                  </a:lnTo>
                  <a:lnTo>
                    <a:pt x="261399" y="288373"/>
                  </a:lnTo>
                  <a:lnTo>
                    <a:pt x="309012" y="289918"/>
                  </a:lnTo>
                  <a:lnTo>
                    <a:pt x="252576" y="334173"/>
                  </a:lnTo>
                  <a:lnTo>
                    <a:pt x="198589" y="369431"/>
                  </a:lnTo>
                  <a:lnTo>
                    <a:pt x="153291" y="390857"/>
                  </a:lnTo>
                  <a:lnTo>
                    <a:pt x="122923" y="393613"/>
                  </a:lnTo>
                  <a:close/>
                </a:path>
              </a:pathLst>
            </a:custGeom>
            <a:solidFill>
              <a:srgbClr val="545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954730" y="4594975"/>
              <a:ext cx="118745" cy="668655"/>
            </a:xfrm>
            <a:custGeom>
              <a:avLst/>
              <a:gdLst/>
              <a:ahLst/>
              <a:cxnLst/>
              <a:rect l="l" t="t" r="r" b="b"/>
              <a:pathLst>
                <a:path w="118745" h="668654">
                  <a:moveTo>
                    <a:pt x="0" y="668246"/>
                  </a:moveTo>
                  <a:lnTo>
                    <a:pt x="118485" y="668246"/>
                  </a:lnTo>
                  <a:lnTo>
                    <a:pt x="118485" y="0"/>
                  </a:lnTo>
                  <a:lnTo>
                    <a:pt x="0" y="0"/>
                  </a:lnTo>
                  <a:lnTo>
                    <a:pt x="0" y="668246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954730" y="4594975"/>
              <a:ext cx="43180" cy="668655"/>
            </a:xfrm>
            <a:custGeom>
              <a:avLst/>
              <a:gdLst/>
              <a:ahLst/>
              <a:cxnLst/>
              <a:rect l="l" t="t" r="r" b="b"/>
              <a:pathLst>
                <a:path w="43179" h="668654">
                  <a:moveTo>
                    <a:pt x="0" y="668246"/>
                  </a:moveTo>
                  <a:lnTo>
                    <a:pt x="42832" y="668246"/>
                  </a:lnTo>
                  <a:lnTo>
                    <a:pt x="42832" y="0"/>
                  </a:lnTo>
                  <a:lnTo>
                    <a:pt x="0" y="0"/>
                  </a:lnTo>
                  <a:lnTo>
                    <a:pt x="0" y="668246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967631" y="4064968"/>
              <a:ext cx="454659" cy="534670"/>
            </a:xfrm>
            <a:custGeom>
              <a:avLst/>
              <a:gdLst/>
              <a:ahLst/>
              <a:cxnLst/>
              <a:rect l="l" t="t" r="r" b="b"/>
              <a:pathLst>
                <a:path w="454659" h="534670">
                  <a:moveTo>
                    <a:pt x="92992" y="534434"/>
                  </a:moveTo>
                  <a:lnTo>
                    <a:pt x="0" y="460937"/>
                  </a:lnTo>
                  <a:lnTo>
                    <a:pt x="361443" y="0"/>
                  </a:lnTo>
                  <a:lnTo>
                    <a:pt x="454435" y="73496"/>
                  </a:lnTo>
                  <a:lnTo>
                    <a:pt x="92992" y="534434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967631" y="4064968"/>
              <a:ext cx="395605" cy="487680"/>
            </a:xfrm>
            <a:custGeom>
              <a:avLst/>
              <a:gdLst/>
              <a:ahLst/>
              <a:cxnLst/>
              <a:rect l="l" t="t" r="r" b="b"/>
              <a:pathLst>
                <a:path w="395604" h="487679">
                  <a:moveTo>
                    <a:pt x="33646" y="487545"/>
                  </a:moveTo>
                  <a:lnTo>
                    <a:pt x="0" y="460937"/>
                  </a:lnTo>
                  <a:lnTo>
                    <a:pt x="361443" y="0"/>
                  </a:lnTo>
                  <a:lnTo>
                    <a:pt x="395089" y="26566"/>
                  </a:lnTo>
                  <a:lnTo>
                    <a:pt x="33646" y="487545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937081" y="5263221"/>
              <a:ext cx="154305" cy="111125"/>
            </a:xfrm>
            <a:custGeom>
              <a:avLst/>
              <a:gdLst/>
              <a:ahLst/>
              <a:cxnLst/>
              <a:rect l="l" t="t" r="r" b="b"/>
              <a:pathLst>
                <a:path w="154304" h="111125">
                  <a:moveTo>
                    <a:pt x="153783" y="110951"/>
                  </a:moveTo>
                  <a:lnTo>
                    <a:pt x="0" y="110951"/>
                  </a:lnTo>
                  <a:lnTo>
                    <a:pt x="0" y="0"/>
                  </a:lnTo>
                  <a:lnTo>
                    <a:pt x="153783" y="0"/>
                  </a:lnTo>
                  <a:lnTo>
                    <a:pt x="153783" y="110951"/>
                  </a:lnTo>
                  <a:close/>
                </a:path>
              </a:pathLst>
            </a:custGeom>
            <a:solidFill>
              <a:srgbClr val="6D1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829019" y="5334333"/>
              <a:ext cx="557530" cy="113664"/>
            </a:xfrm>
            <a:custGeom>
              <a:avLst/>
              <a:gdLst/>
              <a:ahLst/>
              <a:cxnLst/>
              <a:rect l="l" t="t" r="r" b="b"/>
              <a:pathLst>
                <a:path w="557529" h="113664">
                  <a:moveTo>
                    <a:pt x="557336" y="113531"/>
                  </a:moveTo>
                  <a:lnTo>
                    <a:pt x="0" y="113531"/>
                  </a:lnTo>
                  <a:lnTo>
                    <a:pt x="9145" y="68273"/>
                  </a:lnTo>
                  <a:lnTo>
                    <a:pt x="24241" y="32304"/>
                  </a:lnTo>
                  <a:lnTo>
                    <a:pt x="43962" y="8566"/>
                  </a:lnTo>
                  <a:lnTo>
                    <a:pt x="66983" y="0"/>
                  </a:lnTo>
                  <a:lnTo>
                    <a:pt x="490352" y="0"/>
                  </a:lnTo>
                  <a:lnTo>
                    <a:pt x="513359" y="8566"/>
                  </a:lnTo>
                  <a:lnTo>
                    <a:pt x="533056" y="32304"/>
                  </a:lnTo>
                  <a:lnTo>
                    <a:pt x="548147" y="68273"/>
                  </a:lnTo>
                  <a:lnTo>
                    <a:pt x="557336" y="113531"/>
                  </a:lnTo>
                  <a:close/>
                </a:path>
              </a:pathLst>
            </a:custGeom>
            <a:solidFill>
              <a:srgbClr val="95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755430" y="5403691"/>
              <a:ext cx="696595" cy="113664"/>
            </a:xfrm>
            <a:custGeom>
              <a:avLst/>
              <a:gdLst/>
              <a:ahLst/>
              <a:cxnLst/>
              <a:rect l="l" t="t" r="r" b="b"/>
              <a:pathLst>
                <a:path w="696595" h="113664">
                  <a:moveTo>
                    <a:pt x="696051" y="113531"/>
                  </a:moveTo>
                  <a:lnTo>
                    <a:pt x="0" y="113531"/>
                  </a:lnTo>
                  <a:lnTo>
                    <a:pt x="11453" y="68273"/>
                  </a:lnTo>
                  <a:lnTo>
                    <a:pt x="30318" y="32304"/>
                  </a:lnTo>
                  <a:lnTo>
                    <a:pt x="54949" y="8566"/>
                  </a:lnTo>
                  <a:lnTo>
                    <a:pt x="83703" y="0"/>
                  </a:lnTo>
                  <a:lnTo>
                    <a:pt x="612450" y="0"/>
                  </a:lnTo>
                  <a:lnTo>
                    <a:pt x="641144" y="8566"/>
                  </a:lnTo>
                  <a:lnTo>
                    <a:pt x="665746" y="32304"/>
                  </a:lnTo>
                  <a:lnTo>
                    <a:pt x="684599" y="68273"/>
                  </a:lnTo>
                  <a:lnTo>
                    <a:pt x="696051" y="113531"/>
                  </a:lnTo>
                  <a:close/>
                </a:path>
              </a:pathLst>
            </a:custGeom>
            <a:solidFill>
              <a:srgbClr val="B4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924489" y="4494138"/>
              <a:ext cx="179070" cy="179070"/>
            </a:xfrm>
            <a:custGeom>
              <a:avLst/>
              <a:gdLst/>
              <a:ahLst/>
              <a:cxnLst/>
              <a:rect l="l" t="t" r="r" b="b"/>
              <a:pathLst>
                <a:path w="179070" h="179070">
                  <a:moveTo>
                    <a:pt x="89483" y="179049"/>
                  </a:moveTo>
                  <a:lnTo>
                    <a:pt x="54645" y="172009"/>
                  </a:lnTo>
                  <a:lnTo>
                    <a:pt x="26202" y="152817"/>
                  </a:lnTo>
                  <a:lnTo>
                    <a:pt x="7029" y="124365"/>
                  </a:lnTo>
                  <a:lnTo>
                    <a:pt x="0" y="89545"/>
                  </a:lnTo>
                  <a:lnTo>
                    <a:pt x="7029" y="54684"/>
                  </a:lnTo>
                  <a:lnTo>
                    <a:pt x="26202" y="26221"/>
                  </a:lnTo>
                  <a:lnTo>
                    <a:pt x="54645" y="7034"/>
                  </a:lnTo>
                  <a:lnTo>
                    <a:pt x="89483" y="0"/>
                  </a:lnTo>
                  <a:lnTo>
                    <a:pt x="124321" y="7034"/>
                  </a:lnTo>
                  <a:lnTo>
                    <a:pt x="152764" y="26221"/>
                  </a:lnTo>
                  <a:lnTo>
                    <a:pt x="171937" y="54684"/>
                  </a:lnTo>
                  <a:lnTo>
                    <a:pt x="178966" y="89545"/>
                  </a:lnTo>
                  <a:lnTo>
                    <a:pt x="171937" y="124365"/>
                  </a:lnTo>
                  <a:lnTo>
                    <a:pt x="152764" y="152817"/>
                  </a:lnTo>
                  <a:lnTo>
                    <a:pt x="124321" y="172009"/>
                  </a:lnTo>
                  <a:lnTo>
                    <a:pt x="89483" y="179049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0296872" y="4011836"/>
              <a:ext cx="178966" cy="17903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959787" y="4529457"/>
              <a:ext cx="108585" cy="108585"/>
            </a:xfrm>
            <a:custGeom>
              <a:avLst/>
              <a:gdLst/>
              <a:ahLst/>
              <a:cxnLst/>
              <a:rect l="l" t="t" r="r" b="b"/>
              <a:pathLst>
                <a:path w="108584" h="108585">
                  <a:moveTo>
                    <a:pt x="54185" y="108412"/>
                  </a:moveTo>
                  <a:lnTo>
                    <a:pt x="33091" y="104151"/>
                  </a:lnTo>
                  <a:lnTo>
                    <a:pt x="15868" y="92530"/>
                  </a:lnTo>
                  <a:lnTo>
                    <a:pt x="4257" y="75294"/>
                  </a:lnTo>
                  <a:lnTo>
                    <a:pt x="0" y="54185"/>
                  </a:lnTo>
                  <a:lnTo>
                    <a:pt x="4257" y="33083"/>
                  </a:lnTo>
                  <a:lnTo>
                    <a:pt x="15868" y="15860"/>
                  </a:lnTo>
                  <a:lnTo>
                    <a:pt x="33091" y="4254"/>
                  </a:lnTo>
                  <a:lnTo>
                    <a:pt x="54185" y="0"/>
                  </a:lnTo>
                  <a:lnTo>
                    <a:pt x="75279" y="4254"/>
                  </a:lnTo>
                  <a:lnTo>
                    <a:pt x="92502" y="15860"/>
                  </a:lnTo>
                  <a:lnTo>
                    <a:pt x="104113" y="33083"/>
                  </a:lnTo>
                  <a:lnTo>
                    <a:pt x="108370" y="54185"/>
                  </a:lnTo>
                  <a:lnTo>
                    <a:pt x="104113" y="75294"/>
                  </a:lnTo>
                  <a:lnTo>
                    <a:pt x="92502" y="92530"/>
                  </a:lnTo>
                  <a:lnTo>
                    <a:pt x="75279" y="104151"/>
                  </a:lnTo>
                  <a:lnTo>
                    <a:pt x="54185" y="108412"/>
                  </a:lnTo>
                  <a:close/>
                </a:path>
              </a:pathLst>
            </a:custGeom>
            <a:solidFill>
              <a:srgbClr val="7B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0884738" y="6163169"/>
              <a:ext cx="4600575" cy="3067050"/>
            </a:xfrm>
            <a:custGeom>
              <a:avLst/>
              <a:gdLst/>
              <a:ahLst/>
              <a:cxnLst/>
              <a:rect l="l" t="t" r="r" b="b"/>
              <a:pathLst>
                <a:path w="4600575" h="3067050">
                  <a:moveTo>
                    <a:pt x="4600575" y="1150137"/>
                  </a:moveTo>
                  <a:lnTo>
                    <a:pt x="4590542" y="1100366"/>
                  </a:lnTo>
                  <a:lnTo>
                    <a:pt x="4563186" y="1059751"/>
                  </a:lnTo>
                  <a:lnTo>
                    <a:pt x="4522559" y="1032383"/>
                  </a:lnTo>
                  <a:lnTo>
                    <a:pt x="4472787" y="1022350"/>
                  </a:lnTo>
                  <a:lnTo>
                    <a:pt x="4423003" y="1032383"/>
                  </a:lnTo>
                  <a:lnTo>
                    <a:pt x="4382389" y="1059751"/>
                  </a:lnTo>
                  <a:lnTo>
                    <a:pt x="4355020" y="1100366"/>
                  </a:lnTo>
                  <a:lnTo>
                    <a:pt x="4344987" y="1150137"/>
                  </a:lnTo>
                  <a:lnTo>
                    <a:pt x="4344987" y="2044700"/>
                  </a:lnTo>
                  <a:lnTo>
                    <a:pt x="255587" y="2044700"/>
                  </a:lnTo>
                  <a:lnTo>
                    <a:pt x="255587" y="127787"/>
                  </a:lnTo>
                  <a:lnTo>
                    <a:pt x="245554" y="78066"/>
                  </a:lnTo>
                  <a:lnTo>
                    <a:pt x="218186" y="37439"/>
                  </a:lnTo>
                  <a:lnTo>
                    <a:pt x="177571" y="10045"/>
                  </a:lnTo>
                  <a:lnTo>
                    <a:pt x="127787" y="0"/>
                  </a:lnTo>
                  <a:lnTo>
                    <a:pt x="78016" y="10045"/>
                  </a:lnTo>
                  <a:lnTo>
                    <a:pt x="37388" y="37439"/>
                  </a:lnTo>
                  <a:lnTo>
                    <a:pt x="10033" y="78066"/>
                  </a:lnTo>
                  <a:lnTo>
                    <a:pt x="0" y="127787"/>
                  </a:lnTo>
                  <a:lnTo>
                    <a:pt x="0" y="2939262"/>
                  </a:lnTo>
                  <a:lnTo>
                    <a:pt x="10033" y="2989034"/>
                  </a:lnTo>
                  <a:lnTo>
                    <a:pt x="37388" y="3029661"/>
                  </a:lnTo>
                  <a:lnTo>
                    <a:pt x="78016" y="3057017"/>
                  </a:lnTo>
                  <a:lnTo>
                    <a:pt x="127787" y="3067050"/>
                  </a:lnTo>
                  <a:lnTo>
                    <a:pt x="177571" y="3057017"/>
                  </a:lnTo>
                  <a:lnTo>
                    <a:pt x="218186" y="3029661"/>
                  </a:lnTo>
                  <a:lnTo>
                    <a:pt x="245554" y="2989034"/>
                  </a:lnTo>
                  <a:lnTo>
                    <a:pt x="255587" y="2939262"/>
                  </a:lnTo>
                  <a:lnTo>
                    <a:pt x="255587" y="2683675"/>
                  </a:lnTo>
                  <a:lnTo>
                    <a:pt x="4344987" y="2683675"/>
                  </a:lnTo>
                  <a:lnTo>
                    <a:pt x="4344987" y="2939262"/>
                  </a:lnTo>
                  <a:lnTo>
                    <a:pt x="4355020" y="2989034"/>
                  </a:lnTo>
                  <a:lnTo>
                    <a:pt x="4382389" y="3029661"/>
                  </a:lnTo>
                  <a:lnTo>
                    <a:pt x="4423003" y="3057017"/>
                  </a:lnTo>
                  <a:lnTo>
                    <a:pt x="4472787" y="3067050"/>
                  </a:lnTo>
                  <a:lnTo>
                    <a:pt x="4522559" y="3057017"/>
                  </a:lnTo>
                  <a:lnTo>
                    <a:pt x="4563186" y="3029661"/>
                  </a:lnTo>
                  <a:lnTo>
                    <a:pt x="4590542" y="2989034"/>
                  </a:lnTo>
                  <a:lnTo>
                    <a:pt x="4600575" y="2939262"/>
                  </a:lnTo>
                  <a:lnTo>
                    <a:pt x="4600575" y="1150137"/>
                  </a:lnTo>
                  <a:close/>
                </a:path>
              </a:pathLst>
            </a:custGeom>
            <a:solidFill>
              <a:srgbClr val="C16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1140330" y="7568894"/>
              <a:ext cx="4089400" cy="767080"/>
            </a:xfrm>
            <a:custGeom>
              <a:avLst/>
              <a:gdLst/>
              <a:ahLst/>
              <a:cxnLst/>
              <a:rect l="l" t="t" r="r" b="b"/>
              <a:pathLst>
                <a:path w="4089400" h="767079">
                  <a:moveTo>
                    <a:pt x="4089401" y="766762"/>
                  </a:moveTo>
                  <a:lnTo>
                    <a:pt x="0" y="766762"/>
                  </a:lnTo>
                  <a:lnTo>
                    <a:pt x="0" y="255587"/>
                  </a:lnTo>
                  <a:lnTo>
                    <a:pt x="4120" y="209664"/>
                  </a:lnTo>
                  <a:lnTo>
                    <a:pt x="15998" y="166434"/>
                  </a:lnTo>
                  <a:lnTo>
                    <a:pt x="34911" y="126619"/>
                  </a:lnTo>
                  <a:lnTo>
                    <a:pt x="60134" y="90945"/>
                  </a:lnTo>
                  <a:lnTo>
                    <a:pt x="90945" y="60134"/>
                  </a:lnTo>
                  <a:lnTo>
                    <a:pt x="126619" y="34911"/>
                  </a:lnTo>
                  <a:lnTo>
                    <a:pt x="166434" y="15998"/>
                  </a:lnTo>
                  <a:lnTo>
                    <a:pt x="209664" y="4120"/>
                  </a:lnTo>
                  <a:lnTo>
                    <a:pt x="255587" y="0"/>
                  </a:lnTo>
                  <a:lnTo>
                    <a:pt x="3833813" y="0"/>
                  </a:lnTo>
                  <a:lnTo>
                    <a:pt x="3879736" y="4120"/>
                  </a:lnTo>
                  <a:lnTo>
                    <a:pt x="3922967" y="15998"/>
                  </a:lnTo>
                  <a:lnTo>
                    <a:pt x="3962781" y="34911"/>
                  </a:lnTo>
                  <a:lnTo>
                    <a:pt x="3998455" y="60134"/>
                  </a:lnTo>
                  <a:lnTo>
                    <a:pt x="4029266" y="90945"/>
                  </a:lnTo>
                  <a:lnTo>
                    <a:pt x="4054490" y="126619"/>
                  </a:lnTo>
                  <a:lnTo>
                    <a:pt x="4073402" y="166434"/>
                  </a:lnTo>
                  <a:lnTo>
                    <a:pt x="4085281" y="209664"/>
                  </a:lnTo>
                  <a:lnTo>
                    <a:pt x="4089401" y="255587"/>
                  </a:lnTo>
                  <a:lnTo>
                    <a:pt x="4089401" y="766762"/>
                  </a:lnTo>
                  <a:close/>
                </a:path>
              </a:pathLst>
            </a:custGeom>
            <a:solidFill>
              <a:srgbClr val="2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1140330" y="7568894"/>
              <a:ext cx="4089400" cy="767080"/>
            </a:xfrm>
            <a:custGeom>
              <a:avLst/>
              <a:gdLst/>
              <a:ahLst/>
              <a:cxnLst/>
              <a:rect l="l" t="t" r="r" b="b"/>
              <a:pathLst>
                <a:path w="4089400" h="767079">
                  <a:moveTo>
                    <a:pt x="4089401" y="766762"/>
                  </a:moveTo>
                  <a:lnTo>
                    <a:pt x="0" y="766762"/>
                  </a:lnTo>
                  <a:lnTo>
                    <a:pt x="0" y="255587"/>
                  </a:lnTo>
                  <a:lnTo>
                    <a:pt x="4120" y="209664"/>
                  </a:lnTo>
                  <a:lnTo>
                    <a:pt x="15998" y="166434"/>
                  </a:lnTo>
                  <a:lnTo>
                    <a:pt x="34911" y="126619"/>
                  </a:lnTo>
                  <a:lnTo>
                    <a:pt x="60134" y="90945"/>
                  </a:lnTo>
                  <a:lnTo>
                    <a:pt x="90945" y="60134"/>
                  </a:lnTo>
                  <a:lnTo>
                    <a:pt x="126619" y="34911"/>
                  </a:lnTo>
                  <a:lnTo>
                    <a:pt x="166434" y="15998"/>
                  </a:lnTo>
                  <a:lnTo>
                    <a:pt x="209664" y="4120"/>
                  </a:lnTo>
                  <a:lnTo>
                    <a:pt x="255587" y="0"/>
                  </a:lnTo>
                  <a:lnTo>
                    <a:pt x="3833813" y="0"/>
                  </a:lnTo>
                  <a:lnTo>
                    <a:pt x="3879736" y="4120"/>
                  </a:lnTo>
                  <a:lnTo>
                    <a:pt x="3922967" y="15998"/>
                  </a:lnTo>
                  <a:lnTo>
                    <a:pt x="3962781" y="34911"/>
                  </a:lnTo>
                  <a:lnTo>
                    <a:pt x="3998455" y="60134"/>
                  </a:lnTo>
                  <a:lnTo>
                    <a:pt x="4029266" y="90945"/>
                  </a:lnTo>
                  <a:lnTo>
                    <a:pt x="4054490" y="126619"/>
                  </a:lnTo>
                  <a:lnTo>
                    <a:pt x="4073402" y="166434"/>
                  </a:lnTo>
                  <a:lnTo>
                    <a:pt x="4085281" y="209664"/>
                  </a:lnTo>
                  <a:lnTo>
                    <a:pt x="4089401" y="255587"/>
                  </a:lnTo>
                  <a:lnTo>
                    <a:pt x="4089401" y="766762"/>
                  </a:lnTo>
                  <a:close/>
                </a:path>
              </a:pathLst>
            </a:custGeom>
            <a:solidFill>
              <a:srgbClr val="FF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1153130" y="7030258"/>
              <a:ext cx="1124585" cy="566420"/>
            </a:xfrm>
            <a:custGeom>
              <a:avLst/>
              <a:gdLst/>
              <a:ahLst/>
              <a:cxnLst/>
              <a:rect l="l" t="t" r="r" b="b"/>
              <a:pathLst>
                <a:path w="1124584" h="566420">
                  <a:moveTo>
                    <a:pt x="791978" y="566102"/>
                  </a:moveTo>
                  <a:lnTo>
                    <a:pt x="737863" y="565456"/>
                  </a:lnTo>
                  <a:lnTo>
                    <a:pt x="681400" y="561740"/>
                  </a:lnTo>
                  <a:lnTo>
                    <a:pt x="622966" y="554885"/>
                  </a:lnTo>
                  <a:lnTo>
                    <a:pt x="562939" y="544821"/>
                  </a:lnTo>
                  <a:lnTo>
                    <a:pt x="501697" y="531480"/>
                  </a:lnTo>
                  <a:lnTo>
                    <a:pt x="441163" y="515223"/>
                  </a:lnTo>
                  <a:lnTo>
                    <a:pt x="383213" y="496613"/>
                  </a:lnTo>
                  <a:lnTo>
                    <a:pt x="328151" y="475886"/>
                  </a:lnTo>
                  <a:lnTo>
                    <a:pt x="276281" y="453276"/>
                  </a:lnTo>
                  <a:lnTo>
                    <a:pt x="227906" y="429017"/>
                  </a:lnTo>
                  <a:lnTo>
                    <a:pt x="183331" y="403344"/>
                  </a:lnTo>
                  <a:lnTo>
                    <a:pt x="142860" y="376492"/>
                  </a:lnTo>
                  <a:lnTo>
                    <a:pt x="106796" y="348693"/>
                  </a:lnTo>
                  <a:lnTo>
                    <a:pt x="75444" y="320184"/>
                  </a:lnTo>
                  <a:lnTo>
                    <a:pt x="49108" y="291199"/>
                  </a:lnTo>
                  <a:lnTo>
                    <a:pt x="12699" y="232737"/>
                  </a:lnTo>
                  <a:lnTo>
                    <a:pt x="0" y="175182"/>
                  </a:lnTo>
                  <a:lnTo>
                    <a:pt x="3301" y="147332"/>
                  </a:lnTo>
                  <a:lnTo>
                    <a:pt x="29150" y="97151"/>
                  </a:lnTo>
                  <a:lnTo>
                    <a:pt x="77997" y="56777"/>
                  </a:lnTo>
                  <a:lnTo>
                    <a:pt x="146817" y="26760"/>
                  </a:lnTo>
                  <a:lnTo>
                    <a:pt x="187772" y="15807"/>
                  </a:lnTo>
                  <a:lnTo>
                    <a:pt x="232586" y="7650"/>
                  </a:lnTo>
                  <a:lnTo>
                    <a:pt x="280882" y="2358"/>
                  </a:lnTo>
                  <a:lnTo>
                    <a:pt x="332280" y="0"/>
                  </a:lnTo>
                  <a:lnTo>
                    <a:pt x="386404" y="643"/>
                  </a:lnTo>
                  <a:lnTo>
                    <a:pt x="442875" y="4358"/>
                  </a:lnTo>
                  <a:lnTo>
                    <a:pt x="501315" y="11213"/>
                  </a:lnTo>
                  <a:lnTo>
                    <a:pt x="561346" y="21276"/>
                  </a:lnTo>
                  <a:lnTo>
                    <a:pt x="622590" y="34617"/>
                  </a:lnTo>
                  <a:lnTo>
                    <a:pt x="683124" y="50899"/>
                  </a:lnTo>
                  <a:lnTo>
                    <a:pt x="741074" y="69528"/>
                  </a:lnTo>
                  <a:lnTo>
                    <a:pt x="796136" y="90273"/>
                  </a:lnTo>
                  <a:lnTo>
                    <a:pt x="848006" y="112898"/>
                  </a:lnTo>
                  <a:lnTo>
                    <a:pt x="896381" y="137170"/>
                  </a:lnTo>
                  <a:lnTo>
                    <a:pt x="940956" y="162853"/>
                  </a:lnTo>
                  <a:lnTo>
                    <a:pt x="981427" y="189714"/>
                  </a:lnTo>
                  <a:lnTo>
                    <a:pt x="1017491" y="217518"/>
                  </a:lnTo>
                  <a:lnTo>
                    <a:pt x="1048843" y="246032"/>
                  </a:lnTo>
                  <a:lnTo>
                    <a:pt x="1075179" y="275021"/>
                  </a:lnTo>
                  <a:lnTo>
                    <a:pt x="1111588" y="333487"/>
                  </a:lnTo>
                  <a:lnTo>
                    <a:pt x="1124288" y="391043"/>
                  </a:lnTo>
                  <a:lnTo>
                    <a:pt x="1120986" y="418893"/>
                  </a:lnTo>
                  <a:lnTo>
                    <a:pt x="1095099" y="469029"/>
                  </a:lnTo>
                  <a:lnTo>
                    <a:pt x="1046236" y="509371"/>
                  </a:lnTo>
                  <a:lnTo>
                    <a:pt x="977415" y="539365"/>
                  </a:lnTo>
                  <a:lnTo>
                    <a:pt x="936464" y="550309"/>
                  </a:lnTo>
                  <a:lnTo>
                    <a:pt x="891656" y="558460"/>
                  </a:lnTo>
                  <a:lnTo>
                    <a:pt x="843369" y="563747"/>
                  </a:lnTo>
                  <a:lnTo>
                    <a:pt x="791978" y="566102"/>
                  </a:lnTo>
                  <a:close/>
                </a:path>
              </a:pathLst>
            </a:custGeom>
            <a:solidFill>
              <a:srgbClr val="5C9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1477091" y="9228674"/>
              <a:ext cx="3778250" cy="730885"/>
            </a:xfrm>
            <a:custGeom>
              <a:avLst/>
              <a:gdLst/>
              <a:ahLst/>
              <a:cxnLst/>
              <a:rect l="l" t="t" r="r" b="b"/>
              <a:pathLst>
                <a:path w="3778250" h="730884">
                  <a:moveTo>
                    <a:pt x="1888898" y="730438"/>
                  </a:moveTo>
                  <a:lnTo>
                    <a:pt x="1812929" y="730148"/>
                  </a:lnTo>
                  <a:lnTo>
                    <a:pt x="1737720" y="729285"/>
                  </a:lnTo>
                  <a:lnTo>
                    <a:pt x="1663329" y="727860"/>
                  </a:lnTo>
                  <a:lnTo>
                    <a:pt x="1589813" y="725885"/>
                  </a:lnTo>
                  <a:lnTo>
                    <a:pt x="1517227" y="723370"/>
                  </a:lnTo>
                  <a:lnTo>
                    <a:pt x="1445628" y="720325"/>
                  </a:lnTo>
                  <a:lnTo>
                    <a:pt x="1375073" y="716762"/>
                  </a:lnTo>
                  <a:lnTo>
                    <a:pt x="1305618" y="712692"/>
                  </a:lnTo>
                  <a:lnTo>
                    <a:pt x="1237319" y="708126"/>
                  </a:lnTo>
                  <a:lnTo>
                    <a:pt x="1170233" y="703074"/>
                  </a:lnTo>
                  <a:lnTo>
                    <a:pt x="1104416" y="697548"/>
                  </a:lnTo>
                  <a:lnTo>
                    <a:pt x="1039925" y="691558"/>
                  </a:lnTo>
                  <a:lnTo>
                    <a:pt x="976816" y="685115"/>
                  </a:lnTo>
                  <a:lnTo>
                    <a:pt x="915145" y="678231"/>
                  </a:lnTo>
                  <a:lnTo>
                    <a:pt x="854970" y="670916"/>
                  </a:lnTo>
                  <a:lnTo>
                    <a:pt x="796346" y="663181"/>
                  </a:lnTo>
                  <a:lnTo>
                    <a:pt x="739329" y="655036"/>
                  </a:lnTo>
                  <a:lnTo>
                    <a:pt x="683977" y="646494"/>
                  </a:lnTo>
                  <a:lnTo>
                    <a:pt x="630346" y="637564"/>
                  </a:lnTo>
                  <a:lnTo>
                    <a:pt x="578492" y="628258"/>
                  </a:lnTo>
                  <a:lnTo>
                    <a:pt x="528471" y="618587"/>
                  </a:lnTo>
                  <a:lnTo>
                    <a:pt x="480340" y="608561"/>
                  </a:lnTo>
                  <a:lnTo>
                    <a:pt x="434156" y="598192"/>
                  </a:lnTo>
                  <a:lnTo>
                    <a:pt x="389974" y="587490"/>
                  </a:lnTo>
                  <a:lnTo>
                    <a:pt x="347852" y="576466"/>
                  </a:lnTo>
                  <a:lnTo>
                    <a:pt x="307845" y="565132"/>
                  </a:lnTo>
                  <a:lnTo>
                    <a:pt x="270011" y="553497"/>
                  </a:lnTo>
                  <a:lnTo>
                    <a:pt x="201084" y="529372"/>
                  </a:lnTo>
                  <a:lnTo>
                    <a:pt x="141522" y="504178"/>
                  </a:lnTo>
                  <a:lnTo>
                    <a:pt x="91778" y="478003"/>
                  </a:lnTo>
                  <a:lnTo>
                    <a:pt x="52302" y="450934"/>
                  </a:lnTo>
                  <a:lnTo>
                    <a:pt x="23546" y="423057"/>
                  </a:lnTo>
                  <a:lnTo>
                    <a:pt x="1499" y="379921"/>
                  </a:lnTo>
                  <a:lnTo>
                    <a:pt x="0" y="365234"/>
                  </a:lnTo>
                  <a:lnTo>
                    <a:pt x="1499" y="350544"/>
                  </a:lnTo>
                  <a:lnTo>
                    <a:pt x="23546" y="307402"/>
                  </a:lnTo>
                  <a:lnTo>
                    <a:pt x="52302" y="279523"/>
                  </a:lnTo>
                  <a:lnTo>
                    <a:pt x="91778" y="252450"/>
                  </a:lnTo>
                  <a:lnTo>
                    <a:pt x="141522" y="226272"/>
                  </a:lnTo>
                  <a:lnTo>
                    <a:pt x="201084" y="201076"/>
                  </a:lnTo>
                  <a:lnTo>
                    <a:pt x="270011" y="176949"/>
                  </a:lnTo>
                  <a:lnTo>
                    <a:pt x="307845" y="165314"/>
                  </a:lnTo>
                  <a:lnTo>
                    <a:pt x="347852" y="153978"/>
                  </a:lnTo>
                  <a:lnTo>
                    <a:pt x="389974" y="142954"/>
                  </a:lnTo>
                  <a:lnTo>
                    <a:pt x="434156" y="132251"/>
                  </a:lnTo>
                  <a:lnTo>
                    <a:pt x="480340" y="121881"/>
                  </a:lnTo>
                  <a:lnTo>
                    <a:pt x="528471" y="111855"/>
                  </a:lnTo>
                  <a:lnTo>
                    <a:pt x="578492" y="102183"/>
                  </a:lnTo>
                  <a:lnTo>
                    <a:pt x="630346" y="92876"/>
                  </a:lnTo>
                  <a:lnTo>
                    <a:pt x="683977" y="83946"/>
                  </a:lnTo>
                  <a:lnTo>
                    <a:pt x="739329" y="75403"/>
                  </a:lnTo>
                  <a:lnTo>
                    <a:pt x="796346" y="67259"/>
                  </a:lnTo>
                  <a:lnTo>
                    <a:pt x="854970" y="59523"/>
                  </a:lnTo>
                  <a:lnTo>
                    <a:pt x="915145" y="52208"/>
                  </a:lnTo>
                  <a:lnTo>
                    <a:pt x="976816" y="45323"/>
                  </a:lnTo>
                  <a:lnTo>
                    <a:pt x="1039925" y="38880"/>
                  </a:lnTo>
                  <a:lnTo>
                    <a:pt x="1104416" y="32890"/>
                  </a:lnTo>
                  <a:lnTo>
                    <a:pt x="1170233" y="27364"/>
                  </a:lnTo>
                  <a:lnTo>
                    <a:pt x="1237319" y="22312"/>
                  </a:lnTo>
                  <a:lnTo>
                    <a:pt x="1305618" y="17745"/>
                  </a:lnTo>
                  <a:lnTo>
                    <a:pt x="1375073" y="13675"/>
                  </a:lnTo>
                  <a:lnTo>
                    <a:pt x="1445628" y="10112"/>
                  </a:lnTo>
                  <a:lnTo>
                    <a:pt x="1517227" y="7068"/>
                  </a:lnTo>
                  <a:lnTo>
                    <a:pt x="1589813" y="4552"/>
                  </a:lnTo>
                  <a:lnTo>
                    <a:pt x="1663329" y="2577"/>
                  </a:lnTo>
                  <a:lnTo>
                    <a:pt x="1737720" y="1152"/>
                  </a:lnTo>
                  <a:lnTo>
                    <a:pt x="1812929" y="290"/>
                  </a:lnTo>
                  <a:lnTo>
                    <a:pt x="1888898" y="0"/>
                  </a:lnTo>
                  <a:lnTo>
                    <a:pt x="1964868" y="290"/>
                  </a:lnTo>
                  <a:lnTo>
                    <a:pt x="2040077" y="1152"/>
                  </a:lnTo>
                  <a:lnTo>
                    <a:pt x="2114468" y="2577"/>
                  </a:lnTo>
                  <a:lnTo>
                    <a:pt x="2187984" y="4552"/>
                  </a:lnTo>
                  <a:lnTo>
                    <a:pt x="2260570" y="7068"/>
                  </a:lnTo>
                  <a:lnTo>
                    <a:pt x="2332169" y="10112"/>
                  </a:lnTo>
                  <a:lnTo>
                    <a:pt x="2402724" y="13675"/>
                  </a:lnTo>
                  <a:lnTo>
                    <a:pt x="2472179" y="17745"/>
                  </a:lnTo>
                  <a:lnTo>
                    <a:pt x="2540478" y="22312"/>
                  </a:lnTo>
                  <a:lnTo>
                    <a:pt x="2607564" y="27364"/>
                  </a:lnTo>
                  <a:lnTo>
                    <a:pt x="2673381" y="32890"/>
                  </a:lnTo>
                  <a:lnTo>
                    <a:pt x="2737872" y="38880"/>
                  </a:lnTo>
                  <a:lnTo>
                    <a:pt x="2800981" y="45323"/>
                  </a:lnTo>
                  <a:lnTo>
                    <a:pt x="2862651" y="52208"/>
                  </a:lnTo>
                  <a:lnTo>
                    <a:pt x="2922827" y="59523"/>
                  </a:lnTo>
                  <a:lnTo>
                    <a:pt x="2981451" y="67259"/>
                  </a:lnTo>
                  <a:lnTo>
                    <a:pt x="3038467" y="75403"/>
                  </a:lnTo>
                  <a:lnTo>
                    <a:pt x="3093820" y="83946"/>
                  </a:lnTo>
                  <a:lnTo>
                    <a:pt x="3147451" y="92876"/>
                  </a:lnTo>
                  <a:lnTo>
                    <a:pt x="3199305" y="102183"/>
                  </a:lnTo>
                  <a:lnTo>
                    <a:pt x="3249326" y="111855"/>
                  </a:lnTo>
                  <a:lnTo>
                    <a:pt x="3297457" y="121881"/>
                  </a:lnTo>
                  <a:lnTo>
                    <a:pt x="3343641" y="132251"/>
                  </a:lnTo>
                  <a:lnTo>
                    <a:pt x="3387823" y="142954"/>
                  </a:lnTo>
                  <a:lnTo>
                    <a:pt x="3429945" y="153978"/>
                  </a:lnTo>
                  <a:lnTo>
                    <a:pt x="3469952" y="165314"/>
                  </a:lnTo>
                  <a:lnTo>
                    <a:pt x="3507786" y="176949"/>
                  </a:lnTo>
                  <a:lnTo>
                    <a:pt x="3576713" y="201076"/>
                  </a:lnTo>
                  <a:lnTo>
                    <a:pt x="3636275" y="226272"/>
                  </a:lnTo>
                  <a:lnTo>
                    <a:pt x="3686019" y="252450"/>
                  </a:lnTo>
                  <a:lnTo>
                    <a:pt x="3725495" y="279523"/>
                  </a:lnTo>
                  <a:lnTo>
                    <a:pt x="3754251" y="307402"/>
                  </a:lnTo>
                  <a:lnTo>
                    <a:pt x="3776298" y="350544"/>
                  </a:lnTo>
                  <a:lnTo>
                    <a:pt x="3777797" y="365234"/>
                  </a:lnTo>
                  <a:lnTo>
                    <a:pt x="3776298" y="379921"/>
                  </a:lnTo>
                  <a:lnTo>
                    <a:pt x="3754251" y="423057"/>
                  </a:lnTo>
                  <a:lnTo>
                    <a:pt x="3725495" y="450934"/>
                  </a:lnTo>
                  <a:lnTo>
                    <a:pt x="3686019" y="478003"/>
                  </a:lnTo>
                  <a:lnTo>
                    <a:pt x="3636275" y="504178"/>
                  </a:lnTo>
                  <a:lnTo>
                    <a:pt x="3576713" y="529372"/>
                  </a:lnTo>
                  <a:lnTo>
                    <a:pt x="3507786" y="553497"/>
                  </a:lnTo>
                  <a:lnTo>
                    <a:pt x="3469952" y="565132"/>
                  </a:lnTo>
                  <a:lnTo>
                    <a:pt x="3429945" y="576466"/>
                  </a:lnTo>
                  <a:lnTo>
                    <a:pt x="3387823" y="587490"/>
                  </a:lnTo>
                  <a:lnTo>
                    <a:pt x="3343641" y="598192"/>
                  </a:lnTo>
                  <a:lnTo>
                    <a:pt x="3297457" y="608561"/>
                  </a:lnTo>
                  <a:lnTo>
                    <a:pt x="3249326" y="618587"/>
                  </a:lnTo>
                  <a:lnTo>
                    <a:pt x="3199305" y="628258"/>
                  </a:lnTo>
                  <a:lnTo>
                    <a:pt x="3147451" y="637564"/>
                  </a:lnTo>
                  <a:lnTo>
                    <a:pt x="3093820" y="646494"/>
                  </a:lnTo>
                  <a:lnTo>
                    <a:pt x="3038467" y="655036"/>
                  </a:lnTo>
                  <a:lnTo>
                    <a:pt x="2981451" y="663181"/>
                  </a:lnTo>
                  <a:lnTo>
                    <a:pt x="2922827" y="670916"/>
                  </a:lnTo>
                  <a:lnTo>
                    <a:pt x="2862651" y="678231"/>
                  </a:lnTo>
                  <a:lnTo>
                    <a:pt x="2800981" y="685115"/>
                  </a:lnTo>
                  <a:lnTo>
                    <a:pt x="2737872" y="691558"/>
                  </a:lnTo>
                  <a:lnTo>
                    <a:pt x="2673381" y="697548"/>
                  </a:lnTo>
                  <a:lnTo>
                    <a:pt x="2607564" y="703074"/>
                  </a:lnTo>
                  <a:lnTo>
                    <a:pt x="2540478" y="708126"/>
                  </a:lnTo>
                  <a:lnTo>
                    <a:pt x="2472179" y="712692"/>
                  </a:lnTo>
                  <a:lnTo>
                    <a:pt x="2402724" y="716762"/>
                  </a:lnTo>
                  <a:lnTo>
                    <a:pt x="2332169" y="720325"/>
                  </a:lnTo>
                  <a:lnTo>
                    <a:pt x="2260570" y="723370"/>
                  </a:lnTo>
                  <a:lnTo>
                    <a:pt x="2187984" y="725885"/>
                  </a:lnTo>
                  <a:lnTo>
                    <a:pt x="2114468" y="727860"/>
                  </a:lnTo>
                  <a:lnTo>
                    <a:pt x="2040077" y="729285"/>
                  </a:lnTo>
                  <a:lnTo>
                    <a:pt x="1964868" y="730148"/>
                  </a:lnTo>
                  <a:lnTo>
                    <a:pt x="1888898" y="730438"/>
                  </a:lnTo>
                  <a:close/>
                </a:path>
              </a:pathLst>
            </a:custGeom>
            <a:solidFill>
              <a:srgbClr val="5CB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1673920" y="9282439"/>
              <a:ext cx="3384550" cy="586105"/>
            </a:xfrm>
            <a:custGeom>
              <a:avLst/>
              <a:gdLst/>
              <a:ahLst/>
              <a:cxnLst/>
              <a:rect l="l" t="t" r="r" b="b"/>
              <a:pathLst>
                <a:path w="3384550" h="586104">
                  <a:moveTo>
                    <a:pt x="1358668" y="55040"/>
                  </a:moveTo>
                  <a:lnTo>
                    <a:pt x="1327481" y="55040"/>
                  </a:lnTo>
                  <a:lnTo>
                    <a:pt x="1513568" y="563"/>
                  </a:lnTo>
                  <a:lnTo>
                    <a:pt x="1546654" y="0"/>
                  </a:lnTo>
                  <a:lnTo>
                    <a:pt x="1358668" y="55040"/>
                  </a:lnTo>
                  <a:close/>
                </a:path>
                <a:path w="3384550" h="586104">
                  <a:moveTo>
                    <a:pt x="1723242" y="161828"/>
                  </a:moveTo>
                  <a:lnTo>
                    <a:pt x="1692069" y="161828"/>
                  </a:lnTo>
                  <a:lnTo>
                    <a:pt x="2041070" y="59607"/>
                  </a:lnTo>
                  <a:lnTo>
                    <a:pt x="1837484" y="0"/>
                  </a:lnTo>
                  <a:lnTo>
                    <a:pt x="1870600" y="563"/>
                  </a:lnTo>
                  <a:lnTo>
                    <a:pt x="2056657" y="55040"/>
                  </a:lnTo>
                  <a:lnTo>
                    <a:pt x="2087844" y="55040"/>
                  </a:lnTo>
                  <a:lnTo>
                    <a:pt x="2072236" y="59607"/>
                  </a:lnTo>
                  <a:lnTo>
                    <a:pt x="2087825" y="64173"/>
                  </a:lnTo>
                  <a:lnTo>
                    <a:pt x="2056657" y="64173"/>
                  </a:lnTo>
                  <a:lnTo>
                    <a:pt x="1723242" y="161828"/>
                  </a:lnTo>
                  <a:close/>
                </a:path>
                <a:path w="3384550" h="586104">
                  <a:moveTo>
                    <a:pt x="1034917" y="149877"/>
                  </a:moveTo>
                  <a:lnTo>
                    <a:pt x="1003739" y="149877"/>
                  </a:lnTo>
                  <a:lnTo>
                    <a:pt x="1311902" y="59607"/>
                  </a:lnTo>
                  <a:lnTo>
                    <a:pt x="1157662" y="14471"/>
                  </a:lnTo>
                  <a:lnTo>
                    <a:pt x="1183721" y="12959"/>
                  </a:lnTo>
                  <a:lnTo>
                    <a:pt x="1327481" y="55040"/>
                  </a:lnTo>
                  <a:lnTo>
                    <a:pt x="1358668" y="55040"/>
                  </a:lnTo>
                  <a:lnTo>
                    <a:pt x="1343069" y="59607"/>
                  </a:lnTo>
                  <a:lnTo>
                    <a:pt x="1358659" y="64173"/>
                  </a:lnTo>
                  <a:lnTo>
                    <a:pt x="1327481" y="64173"/>
                  </a:lnTo>
                  <a:lnTo>
                    <a:pt x="1034917" y="149877"/>
                  </a:lnTo>
                  <a:close/>
                </a:path>
                <a:path w="3384550" h="586104">
                  <a:moveTo>
                    <a:pt x="2087844" y="55040"/>
                  </a:moveTo>
                  <a:lnTo>
                    <a:pt x="2056657" y="55040"/>
                  </a:lnTo>
                  <a:lnTo>
                    <a:pt x="2200417" y="12989"/>
                  </a:lnTo>
                  <a:lnTo>
                    <a:pt x="2226476" y="14471"/>
                  </a:lnTo>
                  <a:lnTo>
                    <a:pt x="2087844" y="55040"/>
                  </a:lnTo>
                  <a:close/>
                </a:path>
                <a:path w="3384550" h="586104">
                  <a:moveTo>
                    <a:pt x="723096" y="58658"/>
                  </a:moveTo>
                  <a:lnTo>
                    <a:pt x="692018" y="58658"/>
                  </a:lnTo>
                  <a:lnTo>
                    <a:pt x="694436" y="57916"/>
                  </a:lnTo>
                  <a:lnTo>
                    <a:pt x="699332" y="56493"/>
                  </a:lnTo>
                  <a:lnTo>
                    <a:pt x="753286" y="49820"/>
                  </a:lnTo>
                  <a:lnTo>
                    <a:pt x="723096" y="58658"/>
                  </a:lnTo>
                  <a:close/>
                </a:path>
                <a:path w="3384550" h="586104">
                  <a:moveTo>
                    <a:pt x="2411582" y="149877"/>
                  </a:moveTo>
                  <a:lnTo>
                    <a:pt x="2380399" y="149877"/>
                  </a:lnTo>
                  <a:lnTo>
                    <a:pt x="2676541" y="63195"/>
                  </a:lnTo>
                  <a:lnTo>
                    <a:pt x="2630852" y="49820"/>
                  </a:lnTo>
                  <a:lnTo>
                    <a:pt x="2684806" y="56493"/>
                  </a:lnTo>
                  <a:lnTo>
                    <a:pt x="2692120" y="58658"/>
                  </a:lnTo>
                  <a:lnTo>
                    <a:pt x="2701473" y="58658"/>
                  </a:lnTo>
                  <a:lnTo>
                    <a:pt x="2716411" y="60674"/>
                  </a:lnTo>
                  <a:lnTo>
                    <a:pt x="2713518" y="61505"/>
                  </a:lnTo>
                  <a:lnTo>
                    <a:pt x="2710654" y="62365"/>
                  </a:lnTo>
                  <a:lnTo>
                    <a:pt x="2707707" y="63195"/>
                  </a:lnTo>
                  <a:lnTo>
                    <a:pt x="2723290" y="67762"/>
                  </a:lnTo>
                  <a:lnTo>
                    <a:pt x="2692120" y="67762"/>
                  </a:lnTo>
                  <a:lnTo>
                    <a:pt x="2411582" y="149877"/>
                  </a:lnTo>
                  <a:close/>
                </a:path>
                <a:path w="3384550" h="586104">
                  <a:moveTo>
                    <a:pt x="331402" y="173424"/>
                  </a:moveTo>
                  <a:lnTo>
                    <a:pt x="300334" y="173424"/>
                  </a:lnTo>
                  <a:lnTo>
                    <a:pt x="676431" y="63195"/>
                  </a:lnTo>
                  <a:lnTo>
                    <a:pt x="673484" y="62365"/>
                  </a:lnTo>
                  <a:lnTo>
                    <a:pt x="670621" y="61505"/>
                  </a:lnTo>
                  <a:lnTo>
                    <a:pt x="667697" y="60674"/>
                  </a:lnTo>
                  <a:lnTo>
                    <a:pt x="689124" y="57798"/>
                  </a:lnTo>
                  <a:lnTo>
                    <a:pt x="692018" y="58658"/>
                  </a:lnTo>
                  <a:lnTo>
                    <a:pt x="723096" y="58658"/>
                  </a:lnTo>
                  <a:lnTo>
                    <a:pt x="707598" y="63195"/>
                  </a:lnTo>
                  <a:lnTo>
                    <a:pt x="723201" y="67762"/>
                  </a:lnTo>
                  <a:lnTo>
                    <a:pt x="692018" y="67762"/>
                  </a:lnTo>
                  <a:lnTo>
                    <a:pt x="331402" y="173424"/>
                  </a:lnTo>
                  <a:close/>
                </a:path>
                <a:path w="3384550" h="586104">
                  <a:moveTo>
                    <a:pt x="2701473" y="58658"/>
                  </a:moveTo>
                  <a:lnTo>
                    <a:pt x="2692120" y="58658"/>
                  </a:lnTo>
                  <a:lnTo>
                    <a:pt x="2694984" y="57798"/>
                  </a:lnTo>
                  <a:lnTo>
                    <a:pt x="2701473" y="58658"/>
                  </a:lnTo>
                  <a:close/>
                </a:path>
                <a:path w="3384550" h="586104">
                  <a:moveTo>
                    <a:pt x="1399500" y="256666"/>
                  </a:moveTo>
                  <a:lnTo>
                    <a:pt x="1368297" y="256666"/>
                  </a:lnTo>
                  <a:lnTo>
                    <a:pt x="1676482" y="166395"/>
                  </a:lnTo>
                  <a:lnTo>
                    <a:pt x="1327481" y="64173"/>
                  </a:lnTo>
                  <a:lnTo>
                    <a:pt x="1358659" y="64173"/>
                  </a:lnTo>
                  <a:lnTo>
                    <a:pt x="1692069" y="161828"/>
                  </a:lnTo>
                  <a:lnTo>
                    <a:pt x="1723242" y="161828"/>
                  </a:lnTo>
                  <a:lnTo>
                    <a:pt x="1707649" y="166395"/>
                  </a:lnTo>
                  <a:lnTo>
                    <a:pt x="1723138" y="170932"/>
                  </a:lnTo>
                  <a:lnTo>
                    <a:pt x="1692069" y="170932"/>
                  </a:lnTo>
                  <a:lnTo>
                    <a:pt x="1399500" y="256666"/>
                  </a:lnTo>
                  <a:close/>
                </a:path>
                <a:path w="3384550" h="586104">
                  <a:moveTo>
                    <a:pt x="2046984" y="256666"/>
                  </a:moveTo>
                  <a:lnTo>
                    <a:pt x="2015842" y="256666"/>
                  </a:lnTo>
                  <a:lnTo>
                    <a:pt x="2364812" y="154444"/>
                  </a:lnTo>
                  <a:lnTo>
                    <a:pt x="2056657" y="64173"/>
                  </a:lnTo>
                  <a:lnTo>
                    <a:pt x="2087825" y="64173"/>
                  </a:lnTo>
                  <a:lnTo>
                    <a:pt x="2380399" y="149877"/>
                  </a:lnTo>
                  <a:lnTo>
                    <a:pt x="2411582" y="149877"/>
                  </a:lnTo>
                  <a:lnTo>
                    <a:pt x="2395979" y="154444"/>
                  </a:lnTo>
                  <a:lnTo>
                    <a:pt x="2411565" y="159011"/>
                  </a:lnTo>
                  <a:lnTo>
                    <a:pt x="2380399" y="159011"/>
                  </a:lnTo>
                  <a:lnTo>
                    <a:pt x="2046984" y="256666"/>
                  </a:lnTo>
                  <a:close/>
                </a:path>
                <a:path w="3384550" h="586104">
                  <a:moveTo>
                    <a:pt x="643203" y="264643"/>
                  </a:moveTo>
                  <a:lnTo>
                    <a:pt x="612034" y="264643"/>
                  </a:lnTo>
                  <a:lnTo>
                    <a:pt x="988160" y="154444"/>
                  </a:lnTo>
                  <a:lnTo>
                    <a:pt x="692018" y="67762"/>
                  </a:lnTo>
                  <a:lnTo>
                    <a:pt x="723201" y="67762"/>
                  </a:lnTo>
                  <a:lnTo>
                    <a:pt x="1003739" y="149877"/>
                  </a:lnTo>
                  <a:lnTo>
                    <a:pt x="1034917" y="149877"/>
                  </a:lnTo>
                  <a:lnTo>
                    <a:pt x="1019326" y="154444"/>
                  </a:lnTo>
                  <a:lnTo>
                    <a:pt x="1034916" y="159011"/>
                  </a:lnTo>
                  <a:lnTo>
                    <a:pt x="1003739" y="159011"/>
                  </a:lnTo>
                  <a:lnTo>
                    <a:pt x="643203" y="264643"/>
                  </a:lnTo>
                  <a:close/>
                </a:path>
                <a:path w="3384550" h="586104">
                  <a:moveTo>
                    <a:pt x="2803293" y="264643"/>
                  </a:moveTo>
                  <a:lnTo>
                    <a:pt x="2772104" y="264643"/>
                  </a:lnTo>
                  <a:lnTo>
                    <a:pt x="3068223" y="177960"/>
                  </a:lnTo>
                  <a:lnTo>
                    <a:pt x="2692120" y="67762"/>
                  </a:lnTo>
                  <a:lnTo>
                    <a:pt x="2723290" y="67762"/>
                  </a:lnTo>
                  <a:lnTo>
                    <a:pt x="3083802" y="173424"/>
                  </a:lnTo>
                  <a:lnTo>
                    <a:pt x="3114914" y="173424"/>
                  </a:lnTo>
                  <a:lnTo>
                    <a:pt x="3099389" y="177960"/>
                  </a:lnTo>
                  <a:lnTo>
                    <a:pt x="3114973" y="182528"/>
                  </a:lnTo>
                  <a:lnTo>
                    <a:pt x="3083802" y="182528"/>
                  </a:lnTo>
                  <a:lnTo>
                    <a:pt x="2803293" y="264643"/>
                  </a:lnTo>
                  <a:close/>
                </a:path>
                <a:path w="3384550" h="586104">
                  <a:moveTo>
                    <a:pt x="5784" y="268854"/>
                  </a:moveTo>
                  <a:lnTo>
                    <a:pt x="7585" y="265147"/>
                  </a:lnTo>
                  <a:lnTo>
                    <a:pt x="9828" y="261440"/>
                  </a:lnTo>
                  <a:lnTo>
                    <a:pt x="12454" y="257763"/>
                  </a:lnTo>
                  <a:lnTo>
                    <a:pt x="284751" y="177960"/>
                  </a:lnTo>
                  <a:lnTo>
                    <a:pt x="205122" y="154681"/>
                  </a:lnTo>
                  <a:lnTo>
                    <a:pt x="210081" y="153110"/>
                  </a:lnTo>
                  <a:lnTo>
                    <a:pt x="220292" y="149996"/>
                  </a:lnTo>
                  <a:lnTo>
                    <a:pt x="300334" y="173424"/>
                  </a:lnTo>
                  <a:lnTo>
                    <a:pt x="331402" y="173424"/>
                  </a:lnTo>
                  <a:lnTo>
                    <a:pt x="315918" y="177960"/>
                  </a:lnTo>
                  <a:lnTo>
                    <a:pt x="331520" y="182528"/>
                  </a:lnTo>
                  <a:lnTo>
                    <a:pt x="300334" y="182528"/>
                  </a:lnTo>
                  <a:lnTo>
                    <a:pt x="5784" y="268854"/>
                  </a:lnTo>
                  <a:close/>
                </a:path>
                <a:path w="3384550" h="586104">
                  <a:moveTo>
                    <a:pt x="3114914" y="173424"/>
                  </a:moveTo>
                  <a:lnTo>
                    <a:pt x="3083802" y="173424"/>
                  </a:lnTo>
                  <a:lnTo>
                    <a:pt x="3163876" y="149996"/>
                  </a:lnTo>
                  <a:lnTo>
                    <a:pt x="3179048" y="154681"/>
                  </a:lnTo>
                  <a:lnTo>
                    <a:pt x="3114914" y="173424"/>
                  </a:lnTo>
                  <a:close/>
                </a:path>
                <a:path w="3384550" h="586104">
                  <a:moveTo>
                    <a:pt x="1007785" y="371432"/>
                  </a:moveTo>
                  <a:lnTo>
                    <a:pt x="976622" y="371432"/>
                  </a:lnTo>
                  <a:lnTo>
                    <a:pt x="1352747" y="261233"/>
                  </a:lnTo>
                  <a:lnTo>
                    <a:pt x="1003739" y="159011"/>
                  </a:lnTo>
                  <a:lnTo>
                    <a:pt x="1034916" y="159011"/>
                  </a:lnTo>
                  <a:lnTo>
                    <a:pt x="1368297" y="256666"/>
                  </a:lnTo>
                  <a:lnTo>
                    <a:pt x="1399500" y="256666"/>
                  </a:lnTo>
                  <a:lnTo>
                    <a:pt x="1383914" y="261233"/>
                  </a:lnTo>
                  <a:lnTo>
                    <a:pt x="1399401" y="265770"/>
                  </a:lnTo>
                  <a:lnTo>
                    <a:pt x="1368297" y="265770"/>
                  </a:lnTo>
                  <a:lnTo>
                    <a:pt x="1007785" y="371432"/>
                  </a:lnTo>
                  <a:close/>
                </a:path>
                <a:path w="3384550" h="586104">
                  <a:moveTo>
                    <a:pt x="2438696" y="371432"/>
                  </a:moveTo>
                  <a:lnTo>
                    <a:pt x="2407516" y="371432"/>
                  </a:lnTo>
                  <a:lnTo>
                    <a:pt x="2756524" y="269210"/>
                  </a:lnTo>
                  <a:lnTo>
                    <a:pt x="2380399" y="159011"/>
                  </a:lnTo>
                  <a:lnTo>
                    <a:pt x="2411565" y="159011"/>
                  </a:lnTo>
                  <a:lnTo>
                    <a:pt x="2772104" y="264643"/>
                  </a:lnTo>
                  <a:lnTo>
                    <a:pt x="2803293" y="264643"/>
                  </a:lnTo>
                  <a:lnTo>
                    <a:pt x="2787691" y="269210"/>
                  </a:lnTo>
                  <a:lnTo>
                    <a:pt x="2803269" y="273777"/>
                  </a:lnTo>
                  <a:lnTo>
                    <a:pt x="2772104" y="273777"/>
                  </a:lnTo>
                  <a:lnTo>
                    <a:pt x="2438696" y="371432"/>
                  </a:lnTo>
                  <a:close/>
                </a:path>
                <a:path w="3384550" h="586104">
                  <a:moveTo>
                    <a:pt x="1723236" y="351503"/>
                  </a:moveTo>
                  <a:lnTo>
                    <a:pt x="1692069" y="351503"/>
                  </a:lnTo>
                  <a:lnTo>
                    <a:pt x="2000224" y="261233"/>
                  </a:lnTo>
                  <a:lnTo>
                    <a:pt x="1692069" y="170932"/>
                  </a:lnTo>
                  <a:lnTo>
                    <a:pt x="1723138" y="170932"/>
                  </a:lnTo>
                  <a:lnTo>
                    <a:pt x="2015842" y="256666"/>
                  </a:lnTo>
                  <a:lnTo>
                    <a:pt x="2046984" y="256666"/>
                  </a:lnTo>
                  <a:lnTo>
                    <a:pt x="2031391" y="261233"/>
                  </a:lnTo>
                  <a:lnTo>
                    <a:pt x="2046876" y="265770"/>
                  </a:lnTo>
                  <a:lnTo>
                    <a:pt x="2015842" y="265770"/>
                  </a:lnTo>
                  <a:lnTo>
                    <a:pt x="1723236" y="351503"/>
                  </a:lnTo>
                  <a:close/>
                </a:path>
                <a:path w="3384550" h="586104">
                  <a:moveTo>
                    <a:pt x="298082" y="365767"/>
                  </a:moveTo>
                  <a:lnTo>
                    <a:pt x="267042" y="365767"/>
                  </a:lnTo>
                  <a:lnTo>
                    <a:pt x="596447" y="269210"/>
                  </a:lnTo>
                  <a:lnTo>
                    <a:pt x="300334" y="182528"/>
                  </a:lnTo>
                  <a:lnTo>
                    <a:pt x="331520" y="182528"/>
                  </a:lnTo>
                  <a:lnTo>
                    <a:pt x="612034" y="264643"/>
                  </a:lnTo>
                  <a:lnTo>
                    <a:pt x="643203" y="264643"/>
                  </a:lnTo>
                  <a:lnTo>
                    <a:pt x="627614" y="269210"/>
                  </a:lnTo>
                  <a:lnTo>
                    <a:pt x="643205" y="273777"/>
                  </a:lnTo>
                  <a:lnTo>
                    <a:pt x="612034" y="273777"/>
                  </a:lnTo>
                  <a:lnTo>
                    <a:pt x="298082" y="365767"/>
                  </a:lnTo>
                  <a:close/>
                </a:path>
                <a:path w="3384550" h="586104">
                  <a:moveTo>
                    <a:pt x="3378357" y="268854"/>
                  </a:moveTo>
                  <a:lnTo>
                    <a:pt x="3083802" y="182528"/>
                  </a:lnTo>
                  <a:lnTo>
                    <a:pt x="3114973" y="182528"/>
                  </a:lnTo>
                  <a:lnTo>
                    <a:pt x="3371686" y="257763"/>
                  </a:lnTo>
                  <a:lnTo>
                    <a:pt x="3374307" y="261440"/>
                  </a:lnTo>
                  <a:lnTo>
                    <a:pt x="3376551" y="265147"/>
                  </a:lnTo>
                  <a:lnTo>
                    <a:pt x="3378357" y="268854"/>
                  </a:lnTo>
                  <a:close/>
                </a:path>
                <a:path w="3384550" h="586104">
                  <a:moveTo>
                    <a:pt x="1331528" y="466269"/>
                  </a:moveTo>
                  <a:lnTo>
                    <a:pt x="1300357" y="466269"/>
                  </a:lnTo>
                  <a:lnTo>
                    <a:pt x="1676482" y="356070"/>
                  </a:lnTo>
                  <a:lnTo>
                    <a:pt x="1368297" y="265770"/>
                  </a:lnTo>
                  <a:lnTo>
                    <a:pt x="1399401" y="265770"/>
                  </a:lnTo>
                  <a:lnTo>
                    <a:pt x="1692069" y="351503"/>
                  </a:lnTo>
                  <a:lnTo>
                    <a:pt x="1723236" y="351503"/>
                  </a:lnTo>
                  <a:lnTo>
                    <a:pt x="1707649" y="356070"/>
                  </a:lnTo>
                  <a:lnTo>
                    <a:pt x="1723134" y="360607"/>
                  </a:lnTo>
                  <a:lnTo>
                    <a:pt x="1692069" y="360607"/>
                  </a:lnTo>
                  <a:lnTo>
                    <a:pt x="1331528" y="466269"/>
                  </a:lnTo>
                  <a:close/>
                </a:path>
                <a:path w="3384550" h="586104">
                  <a:moveTo>
                    <a:pt x="2114918" y="466269"/>
                  </a:moveTo>
                  <a:lnTo>
                    <a:pt x="2083781" y="466269"/>
                  </a:lnTo>
                  <a:lnTo>
                    <a:pt x="2391967" y="375999"/>
                  </a:lnTo>
                  <a:lnTo>
                    <a:pt x="2015842" y="265770"/>
                  </a:lnTo>
                  <a:lnTo>
                    <a:pt x="2046876" y="265770"/>
                  </a:lnTo>
                  <a:lnTo>
                    <a:pt x="2407516" y="371432"/>
                  </a:lnTo>
                  <a:lnTo>
                    <a:pt x="2438696" y="371432"/>
                  </a:lnTo>
                  <a:lnTo>
                    <a:pt x="2423103" y="375999"/>
                  </a:lnTo>
                  <a:lnTo>
                    <a:pt x="2438588" y="380536"/>
                  </a:lnTo>
                  <a:lnTo>
                    <a:pt x="2407516" y="380536"/>
                  </a:lnTo>
                  <a:lnTo>
                    <a:pt x="2114918" y="466269"/>
                  </a:lnTo>
                  <a:close/>
                </a:path>
                <a:path w="3384550" h="586104">
                  <a:moveTo>
                    <a:pt x="662737" y="472526"/>
                  </a:moveTo>
                  <a:lnTo>
                    <a:pt x="631573" y="472526"/>
                  </a:lnTo>
                  <a:lnTo>
                    <a:pt x="961035" y="375999"/>
                  </a:lnTo>
                  <a:lnTo>
                    <a:pt x="612034" y="273777"/>
                  </a:lnTo>
                  <a:lnTo>
                    <a:pt x="643205" y="273777"/>
                  </a:lnTo>
                  <a:lnTo>
                    <a:pt x="976622" y="371432"/>
                  </a:lnTo>
                  <a:lnTo>
                    <a:pt x="1007785" y="371432"/>
                  </a:lnTo>
                  <a:lnTo>
                    <a:pt x="992202" y="375999"/>
                  </a:lnTo>
                  <a:lnTo>
                    <a:pt x="1007689" y="380536"/>
                  </a:lnTo>
                  <a:lnTo>
                    <a:pt x="976622" y="380536"/>
                  </a:lnTo>
                  <a:lnTo>
                    <a:pt x="662737" y="472526"/>
                  </a:lnTo>
                  <a:close/>
                </a:path>
                <a:path w="3384550" h="586104">
                  <a:moveTo>
                    <a:pt x="2783743" y="472526"/>
                  </a:moveTo>
                  <a:lnTo>
                    <a:pt x="2752565" y="472526"/>
                  </a:lnTo>
                  <a:lnTo>
                    <a:pt x="3101543" y="370305"/>
                  </a:lnTo>
                  <a:lnTo>
                    <a:pt x="2772104" y="273777"/>
                  </a:lnTo>
                  <a:lnTo>
                    <a:pt x="2803269" y="273777"/>
                  </a:lnTo>
                  <a:lnTo>
                    <a:pt x="3117092" y="365767"/>
                  </a:lnTo>
                  <a:lnTo>
                    <a:pt x="3148306" y="365767"/>
                  </a:lnTo>
                  <a:lnTo>
                    <a:pt x="3132710" y="370335"/>
                  </a:lnTo>
                  <a:lnTo>
                    <a:pt x="3148189" y="374871"/>
                  </a:lnTo>
                  <a:lnTo>
                    <a:pt x="3117092" y="374871"/>
                  </a:lnTo>
                  <a:lnTo>
                    <a:pt x="2783743" y="472526"/>
                  </a:lnTo>
                  <a:close/>
                </a:path>
                <a:path w="3384550" h="586104">
                  <a:moveTo>
                    <a:pt x="147068" y="410042"/>
                  </a:moveTo>
                  <a:lnTo>
                    <a:pt x="138066" y="406573"/>
                  </a:lnTo>
                  <a:lnTo>
                    <a:pt x="133757" y="404823"/>
                  </a:lnTo>
                  <a:lnTo>
                    <a:pt x="251459" y="370335"/>
                  </a:lnTo>
                  <a:lnTo>
                    <a:pt x="324" y="296819"/>
                  </a:lnTo>
                  <a:lnTo>
                    <a:pt x="206" y="295366"/>
                  </a:lnTo>
                  <a:lnTo>
                    <a:pt x="0" y="293913"/>
                  </a:lnTo>
                  <a:lnTo>
                    <a:pt x="0" y="290888"/>
                  </a:lnTo>
                  <a:lnTo>
                    <a:pt x="206" y="289287"/>
                  </a:lnTo>
                  <a:lnTo>
                    <a:pt x="354" y="287685"/>
                  </a:lnTo>
                  <a:lnTo>
                    <a:pt x="267042" y="365767"/>
                  </a:lnTo>
                  <a:lnTo>
                    <a:pt x="298082" y="365767"/>
                  </a:lnTo>
                  <a:lnTo>
                    <a:pt x="282596" y="370305"/>
                  </a:lnTo>
                  <a:lnTo>
                    <a:pt x="298186" y="374871"/>
                  </a:lnTo>
                  <a:lnTo>
                    <a:pt x="267042" y="374871"/>
                  </a:lnTo>
                  <a:lnTo>
                    <a:pt x="147068" y="410042"/>
                  </a:lnTo>
                  <a:close/>
                </a:path>
                <a:path w="3384550" h="586104">
                  <a:moveTo>
                    <a:pt x="3148306" y="365767"/>
                  </a:moveTo>
                  <a:lnTo>
                    <a:pt x="3117092" y="365767"/>
                  </a:lnTo>
                  <a:lnTo>
                    <a:pt x="3383782" y="287685"/>
                  </a:lnTo>
                  <a:lnTo>
                    <a:pt x="3383933" y="289287"/>
                  </a:lnTo>
                  <a:lnTo>
                    <a:pt x="3384137" y="290888"/>
                  </a:lnTo>
                  <a:lnTo>
                    <a:pt x="3384137" y="293913"/>
                  </a:lnTo>
                  <a:lnTo>
                    <a:pt x="3383812" y="296819"/>
                  </a:lnTo>
                  <a:lnTo>
                    <a:pt x="3148306" y="365767"/>
                  </a:lnTo>
                  <a:close/>
                </a:path>
                <a:path w="3384550" h="586104">
                  <a:moveTo>
                    <a:pt x="1723235" y="581035"/>
                  </a:moveTo>
                  <a:lnTo>
                    <a:pt x="1692069" y="581035"/>
                  </a:lnTo>
                  <a:lnTo>
                    <a:pt x="2068194" y="470836"/>
                  </a:lnTo>
                  <a:lnTo>
                    <a:pt x="1692069" y="360607"/>
                  </a:lnTo>
                  <a:lnTo>
                    <a:pt x="1723134" y="360607"/>
                  </a:lnTo>
                  <a:lnTo>
                    <a:pt x="2083781" y="466269"/>
                  </a:lnTo>
                  <a:lnTo>
                    <a:pt x="2114918" y="466269"/>
                  </a:lnTo>
                  <a:lnTo>
                    <a:pt x="2099331" y="470836"/>
                  </a:lnTo>
                  <a:lnTo>
                    <a:pt x="2114912" y="475403"/>
                  </a:lnTo>
                  <a:lnTo>
                    <a:pt x="2083781" y="475403"/>
                  </a:lnTo>
                  <a:lnTo>
                    <a:pt x="1723235" y="581035"/>
                  </a:lnTo>
                  <a:close/>
                </a:path>
                <a:path w="3384550" h="586104">
                  <a:moveTo>
                    <a:pt x="546954" y="506482"/>
                  </a:moveTo>
                  <a:lnTo>
                    <a:pt x="526943" y="503190"/>
                  </a:lnTo>
                  <a:lnTo>
                    <a:pt x="615986" y="477093"/>
                  </a:lnTo>
                  <a:lnTo>
                    <a:pt x="267042" y="374871"/>
                  </a:lnTo>
                  <a:lnTo>
                    <a:pt x="298186" y="374871"/>
                  </a:lnTo>
                  <a:lnTo>
                    <a:pt x="631573" y="472526"/>
                  </a:lnTo>
                  <a:lnTo>
                    <a:pt x="662737" y="472526"/>
                  </a:lnTo>
                  <a:lnTo>
                    <a:pt x="647153" y="477093"/>
                  </a:lnTo>
                  <a:lnTo>
                    <a:pt x="662742" y="481660"/>
                  </a:lnTo>
                  <a:lnTo>
                    <a:pt x="631573" y="481660"/>
                  </a:lnTo>
                  <a:lnTo>
                    <a:pt x="546954" y="506482"/>
                  </a:lnTo>
                  <a:close/>
                </a:path>
                <a:path w="3384550" h="586104">
                  <a:moveTo>
                    <a:pt x="3237068" y="410042"/>
                  </a:moveTo>
                  <a:lnTo>
                    <a:pt x="3117092" y="374871"/>
                  </a:lnTo>
                  <a:lnTo>
                    <a:pt x="3148189" y="374871"/>
                  </a:lnTo>
                  <a:lnTo>
                    <a:pt x="3250381" y="404823"/>
                  </a:lnTo>
                  <a:lnTo>
                    <a:pt x="3246074" y="406573"/>
                  </a:lnTo>
                  <a:lnTo>
                    <a:pt x="3241616" y="408323"/>
                  </a:lnTo>
                  <a:lnTo>
                    <a:pt x="3237068" y="410042"/>
                  </a:lnTo>
                  <a:close/>
                </a:path>
                <a:path w="3384550" h="586104">
                  <a:moveTo>
                    <a:pt x="1010675" y="560276"/>
                  </a:moveTo>
                  <a:lnTo>
                    <a:pt x="986301" y="558319"/>
                  </a:lnTo>
                  <a:lnTo>
                    <a:pt x="1284807" y="470836"/>
                  </a:lnTo>
                  <a:lnTo>
                    <a:pt x="976622" y="380536"/>
                  </a:lnTo>
                  <a:lnTo>
                    <a:pt x="1007689" y="380536"/>
                  </a:lnTo>
                  <a:lnTo>
                    <a:pt x="1300357" y="466269"/>
                  </a:lnTo>
                  <a:lnTo>
                    <a:pt x="1331528" y="466269"/>
                  </a:lnTo>
                  <a:lnTo>
                    <a:pt x="1315944" y="470836"/>
                  </a:lnTo>
                  <a:lnTo>
                    <a:pt x="1331530" y="475403"/>
                  </a:lnTo>
                  <a:lnTo>
                    <a:pt x="1300357" y="475403"/>
                  </a:lnTo>
                  <a:lnTo>
                    <a:pt x="1010675" y="560276"/>
                  </a:lnTo>
                  <a:close/>
                </a:path>
                <a:path w="3384550" h="586104">
                  <a:moveTo>
                    <a:pt x="2486525" y="550460"/>
                  </a:moveTo>
                  <a:lnTo>
                    <a:pt x="2736985" y="477093"/>
                  </a:lnTo>
                  <a:lnTo>
                    <a:pt x="2407516" y="380536"/>
                  </a:lnTo>
                  <a:lnTo>
                    <a:pt x="2438588" y="380536"/>
                  </a:lnTo>
                  <a:lnTo>
                    <a:pt x="2752565" y="472526"/>
                  </a:lnTo>
                  <a:lnTo>
                    <a:pt x="2783743" y="472526"/>
                  </a:lnTo>
                  <a:lnTo>
                    <a:pt x="2768152" y="477093"/>
                  </a:lnTo>
                  <a:lnTo>
                    <a:pt x="2783733" y="481660"/>
                  </a:lnTo>
                  <a:lnTo>
                    <a:pt x="2752565" y="481660"/>
                  </a:lnTo>
                  <a:lnTo>
                    <a:pt x="2533543" y="545834"/>
                  </a:lnTo>
                  <a:lnTo>
                    <a:pt x="2486525" y="550460"/>
                  </a:lnTo>
                  <a:close/>
                </a:path>
                <a:path w="3384550" h="586104">
                  <a:moveTo>
                    <a:pt x="1709243" y="586076"/>
                  </a:moveTo>
                  <a:lnTo>
                    <a:pt x="1674895" y="586076"/>
                  </a:lnTo>
                  <a:lnTo>
                    <a:pt x="1675424" y="585928"/>
                  </a:lnTo>
                  <a:lnTo>
                    <a:pt x="1675953" y="585750"/>
                  </a:lnTo>
                  <a:lnTo>
                    <a:pt x="1676482" y="585602"/>
                  </a:lnTo>
                  <a:lnTo>
                    <a:pt x="1300357" y="475403"/>
                  </a:lnTo>
                  <a:lnTo>
                    <a:pt x="1331530" y="475403"/>
                  </a:lnTo>
                  <a:lnTo>
                    <a:pt x="1692069" y="581035"/>
                  </a:lnTo>
                  <a:lnTo>
                    <a:pt x="1723235" y="581035"/>
                  </a:lnTo>
                  <a:lnTo>
                    <a:pt x="1707649" y="585602"/>
                  </a:lnTo>
                  <a:lnTo>
                    <a:pt x="1708185" y="585750"/>
                  </a:lnTo>
                  <a:lnTo>
                    <a:pt x="1708714" y="585928"/>
                  </a:lnTo>
                  <a:lnTo>
                    <a:pt x="1709243" y="586076"/>
                  </a:lnTo>
                  <a:close/>
                </a:path>
                <a:path w="3384550" h="586104">
                  <a:moveTo>
                    <a:pt x="2373463" y="560276"/>
                  </a:moveTo>
                  <a:lnTo>
                    <a:pt x="2083781" y="475403"/>
                  </a:lnTo>
                  <a:lnTo>
                    <a:pt x="2114912" y="475403"/>
                  </a:lnTo>
                  <a:lnTo>
                    <a:pt x="2397837" y="558319"/>
                  </a:lnTo>
                  <a:lnTo>
                    <a:pt x="2373463" y="560276"/>
                  </a:lnTo>
                  <a:close/>
                </a:path>
                <a:path w="3384550" h="586104">
                  <a:moveTo>
                    <a:pt x="897613" y="550460"/>
                  </a:moveTo>
                  <a:lnTo>
                    <a:pt x="850595" y="545834"/>
                  </a:lnTo>
                  <a:lnTo>
                    <a:pt x="631573" y="481660"/>
                  </a:lnTo>
                  <a:lnTo>
                    <a:pt x="662742" y="481660"/>
                  </a:lnTo>
                  <a:lnTo>
                    <a:pt x="897613" y="550460"/>
                  </a:lnTo>
                  <a:close/>
                </a:path>
                <a:path w="3384550" h="586104">
                  <a:moveTo>
                    <a:pt x="2837188" y="506482"/>
                  </a:moveTo>
                  <a:lnTo>
                    <a:pt x="2752565" y="481660"/>
                  </a:lnTo>
                  <a:lnTo>
                    <a:pt x="2783733" y="481660"/>
                  </a:lnTo>
                  <a:lnTo>
                    <a:pt x="2857195" y="503190"/>
                  </a:lnTo>
                  <a:lnTo>
                    <a:pt x="2837188" y="506482"/>
                  </a:lnTo>
                  <a:close/>
                </a:path>
                <a:path w="3384550" h="586104">
                  <a:moveTo>
                    <a:pt x="1697796" y="586106"/>
                  </a:moveTo>
                  <a:lnTo>
                    <a:pt x="1686312" y="586106"/>
                  </a:lnTo>
                  <a:lnTo>
                    <a:pt x="1680615" y="586076"/>
                  </a:lnTo>
                  <a:lnTo>
                    <a:pt x="1703523" y="586076"/>
                  </a:lnTo>
                  <a:lnTo>
                    <a:pt x="1697796" y="586106"/>
                  </a:lnTo>
                  <a:close/>
                </a:path>
              </a:pathLst>
            </a:custGeom>
            <a:solidFill>
              <a:srgbClr val="EC6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1477091" y="5556139"/>
              <a:ext cx="3777797" cy="449120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5937141" y="4873835"/>
              <a:ext cx="2336896" cy="513800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5638469" y="6587838"/>
              <a:ext cx="714375" cy="1012190"/>
            </a:xfrm>
            <a:custGeom>
              <a:avLst/>
              <a:gdLst/>
              <a:ahLst/>
              <a:cxnLst/>
              <a:rect l="l" t="t" r="r" b="b"/>
              <a:pathLst>
                <a:path w="714375" h="1012190">
                  <a:moveTo>
                    <a:pt x="216080" y="1011931"/>
                  </a:moveTo>
                  <a:lnTo>
                    <a:pt x="169147" y="1006450"/>
                  </a:lnTo>
                  <a:lnTo>
                    <a:pt x="124320" y="990844"/>
                  </a:lnTo>
                  <a:lnTo>
                    <a:pt x="83419" y="965326"/>
                  </a:lnTo>
                  <a:lnTo>
                    <a:pt x="48263" y="930107"/>
                  </a:lnTo>
                  <a:lnTo>
                    <a:pt x="20289" y="885562"/>
                  </a:lnTo>
                  <a:lnTo>
                    <a:pt x="4862" y="839950"/>
                  </a:lnTo>
                  <a:lnTo>
                    <a:pt x="0" y="792807"/>
                  </a:lnTo>
                  <a:lnTo>
                    <a:pt x="5489" y="745953"/>
                  </a:lnTo>
                  <a:lnTo>
                    <a:pt x="21119" y="701204"/>
                  </a:lnTo>
                  <a:lnTo>
                    <a:pt x="46676" y="660378"/>
                  </a:lnTo>
                  <a:lnTo>
                    <a:pt x="81947" y="625293"/>
                  </a:lnTo>
                  <a:lnTo>
                    <a:pt x="277956" y="470673"/>
                  </a:lnTo>
                  <a:lnTo>
                    <a:pt x="279627" y="111448"/>
                  </a:lnTo>
                  <a:lnTo>
                    <a:pt x="285526" y="67803"/>
                  </a:lnTo>
                  <a:lnTo>
                    <a:pt x="327459" y="17570"/>
                  </a:lnTo>
                  <a:lnTo>
                    <a:pt x="401014" y="1251"/>
                  </a:lnTo>
                  <a:lnTo>
                    <a:pt x="446439" y="0"/>
                  </a:lnTo>
                  <a:lnTo>
                    <a:pt x="548284" y="471"/>
                  </a:lnTo>
                  <a:lnTo>
                    <a:pt x="593687" y="2142"/>
                  </a:lnTo>
                  <a:lnTo>
                    <a:pt x="633722" y="7593"/>
                  </a:lnTo>
                  <a:lnTo>
                    <a:pt x="692461" y="39083"/>
                  </a:lnTo>
                  <a:lnTo>
                    <a:pt x="714050" y="113422"/>
                  </a:lnTo>
                  <a:lnTo>
                    <a:pt x="711901" y="576398"/>
                  </a:lnTo>
                  <a:lnTo>
                    <a:pt x="711799" y="577181"/>
                  </a:lnTo>
                  <a:lnTo>
                    <a:pt x="711765" y="577998"/>
                  </a:lnTo>
                  <a:lnTo>
                    <a:pt x="706323" y="624886"/>
                  </a:lnTo>
                  <a:lnTo>
                    <a:pt x="690740" y="669690"/>
                  </a:lnTo>
                  <a:lnTo>
                    <a:pt x="665213" y="710580"/>
                  </a:lnTo>
                  <a:lnTo>
                    <a:pt x="629935" y="745727"/>
                  </a:lnTo>
                  <a:lnTo>
                    <a:pt x="351326" y="965519"/>
                  </a:lnTo>
                  <a:lnTo>
                    <a:pt x="308989" y="991677"/>
                  </a:lnTo>
                  <a:lnTo>
                    <a:pt x="263301" y="1007078"/>
                  </a:lnTo>
                  <a:lnTo>
                    <a:pt x="216080" y="1011931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5638564" y="6587019"/>
              <a:ext cx="751840" cy="1012825"/>
            </a:xfrm>
            <a:custGeom>
              <a:avLst/>
              <a:gdLst/>
              <a:ahLst/>
              <a:cxnLst/>
              <a:rect l="l" t="t" r="r" b="b"/>
              <a:pathLst>
                <a:path w="751840" h="1012825">
                  <a:moveTo>
                    <a:pt x="370332" y="869010"/>
                  </a:moveTo>
                  <a:lnTo>
                    <a:pt x="365861" y="822566"/>
                  </a:lnTo>
                  <a:lnTo>
                    <a:pt x="352628" y="779272"/>
                  </a:lnTo>
                  <a:lnTo>
                    <a:pt x="331533" y="740054"/>
                  </a:lnTo>
                  <a:lnTo>
                    <a:pt x="303517" y="705840"/>
                  </a:lnTo>
                  <a:lnTo>
                    <a:pt x="269494" y="677557"/>
                  </a:lnTo>
                  <a:lnTo>
                    <a:pt x="230403" y="656132"/>
                  </a:lnTo>
                  <a:lnTo>
                    <a:pt x="187147" y="642505"/>
                  </a:lnTo>
                  <a:lnTo>
                    <a:pt x="140665" y="637616"/>
                  </a:lnTo>
                  <a:lnTo>
                    <a:pt x="117411" y="638670"/>
                  </a:lnTo>
                  <a:lnTo>
                    <a:pt x="72961" y="647407"/>
                  </a:lnTo>
                  <a:lnTo>
                    <a:pt x="24130" y="696023"/>
                  </a:lnTo>
                  <a:lnTo>
                    <a:pt x="6718" y="741616"/>
                  </a:lnTo>
                  <a:lnTo>
                    <a:pt x="0" y="789647"/>
                  </a:lnTo>
                  <a:lnTo>
                    <a:pt x="4216" y="838149"/>
                  </a:lnTo>
                  <a:lnTo>
                    <a:pt x="19608" y="885139"/>
                  </a:lnTo>
                  <a:lnTo>
                    <a:pt x="46393" y="928662"/>
                  </a:lnTo>
                  <a:lnTo>
                    <a:pt x="82651" y="965619"/>
                  </a:lnTo>
                  <a:lnTo>
                    <a:pt x="122720" y="990917"/>
                  </a:lnTo>
                  <a:lnTo>
                    <a:pt x="166624" y="1006640"/>
                  </a:lnTo>
                  <a:lnTo>
                    <a:pt x="212661" y="1012596"/>
                  </a:lnTo>
                  <a:lnTo>
                    <a:pt x="259092" y="1008583"/>
                  </a:lnTo>
                  <a:lnTo>
                    <a:pt x="304203" y="994422"/>
                  </a:lnTo>
                  <a:lnTo>
                    <a:pt x="346278" y="969899"/>
                  </a:lnTo>
                  <a:lnTo>
                    <a:pt x="363918" y="921651"/>
                  </a:lnTo>
                  <a:lnTo>
                    <a:pt x="370332" y="869010"/>
                  </a:lnTo>
                  <a:close/>
                </a:path>
                <a:path w="751840" h="1012825">
                  <a:moveTo>
                    <a:pt x="712177" y="494665"/>
                  </a:moveTo>
                  <a:lnTo>
                    <a:pt x="667842" y="507288"/>
                  </a:lnTo>
                  <a:lnTo>
                    <a:pt x="627634" y="528027"/>
                  </a:lnTo>
                  <a:lnTo>
                    <a:pt x="592505" y="555929"/>
                  </a:lnTo>
                  <a:lnTo>
                    <a:pt x="563435" y="590067"/>
                  </a:lnTo>
                  <a:lnTo>
                    <a:pt x="541401" y="629437"/>
                  </a:lnTo>
                  <a:lnTo>
                    <a:pt x="527367" y="673125"/>
                  </a:lnTo>
                  <a:lnTo>
                    <a:pt x="522325" y="720153"/>
                  </a:lnTo>
                  <a:lnTo>
                    <a:pt x="523595" y="745248"/>
                  </a:lnTo>
                  <a:lnTo>
                    <a:pt x="527519" y="769556"/>
                  </a:lnTo>
                  <a:lnTo>
                    <a:pt x="533933" y="792962"/>
                  </a:lnTo>
                  <a:lnTo>
                    <a:pt x="542645" y="815352"/>
                  </a:lnTo>
                  <a:lnTo>
                    <a:pt x="629831" y="746569"/>
                  </a:lnTo>
                  <a:lnTo>
                    <a:pt x="665111" y="711428"/>
                  </a:lnTo>
                  <a:lnTo>
                    <a:pt x="690638" y="670534"/>
                  </a:lnTo>
                  <a:lnTo>
                    <a:pt x="706221" y="625729"/>
                  </a:lnTo>
                  <a:lnTo>
                    <a:pt x="711669" y="578840"/>
                  </a:lnTo>
                  <a:lnTo>
                    <a:pt x="711695" y="578027"/>
                  </a:lnTo>
                  <a:lnTo>
                    <a:pt x="711796" y="577240"/>
                  </a:lnTo>
                  <a:lnTo>
                    <a:pt x="712177" y="494665"/>
                  </a:lnTo>
                  <a:close/>
                </a:path>
                <a:path w="751840" h="1012825">
                  <a:moveTo>
                    <a:pt x="751408" y="38569"/>
                  </a:moveTo>
                  <a:lnTo>
                    <a:pt x="729297" y="4953"/>
                  </a:lnTo>
                  <a:lnTo>
                    <a:pt x="275437" y="0"/>
                  </a:lnTo>
                  <a:lnTo>
                    <a:pt x="261239" y="2794"/>
                  </a:lnTo>
                  <a:lnTo>
                    <a:pt x="249605" y="10541"/>
                  </a:lnTo>
                  <a:lnTo>
                    <a:pt x="241731" y="22085"/>
                  </a:lnTo>
                  <a:lnTo>
                    <a:pt x="238798" y="36245"/>
                  </a:lnTo>
                  <a:lnTo>
                    <a:pt x="238010" y="206781"/>
                  </a:lnTo>
                  <a:lnTo>
                    <a:pt x="240817" y="220967"/>
                  </a:lnTo>
                  <a:lnTo>
                    <a:pt x="248577" y="232575"/>
                  </a:lnTo>
                  <a:lnTo>
                    <a:pt x="260134" y="240436"/>
                  </a:lnTo>
                  <a:lnTo>
                    <a:pt x="274307" y="243382"/>
                  </a:lnTo>
                  <a:lnTo>
                    <a:pt x="713981" y="245389"/>
                  </a:lnTo>
                  <a:lnTo>
                    <a:pt x="728179" y="242595"/>
                  </a:lnTo>
                  <a:lnTo>
                    <a:pt x="739800" y="234848"/>
                  </a:lnTo>
                  <a:lnTo>
                    <a:pt x="747661" y="223316"/>
                  </a:lnTo>
                  <a:lnTo>
                    <a:pt x="750620" y="209156"/>
                  </a:lnTo>
                  <a:lnTo>
                    <a:pt x="751408" y="38569"/>
                  </a:lnTo>
                  <a:close/>
                </a:path>
              </a:pathLst>
            </a:custGeom>
            <a:solidFill>
              <a:srgbClr val="4BC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0258716" y="4630958"/>
              <a:ext cx="593090" cy="736600"/>
            </a:xfrm>
            <a:custGeom>
              <a:avLst/>
              <a:gdLst/>
              <a:ahLst/>
              <a:cxnLst/>
              <a:rect l="l" t="t" r="r" b="b"/>
              <a:pathLst>
                <a:path w="593090" h="736600">
                  <a:moveTo>
                    <a:pt x="119260" y="735995"/>
                  </a:moveTo>
                  <a:lnTo>
                    <a:pt x="143230" y="702608"/>
                  </a:lnTo>
                  <a:lnTo>
                    <a:pt x="174445" y="729476"/>
                  </a:lnTo>
                  <a:lnTo>
                    <a:pt x="196473" y="694606"/>
                  </a:lnTo>
                  <a:lnTo>
                    <a:pt x="229630" y="719269"/>
                  </a:lnTo>
                  <a:lnTo>
                    <a:pt x="248628" y="682489"/>
                  </a:lnTo>
                  <a:lnTo>
                    <a:pt x="284354" y="703727"/>
                  </a:lnTo>
                  <a:lnTo>
                    <a:pt x="298710" y="664643"/>
                  </a:lnTo>
                  <a:lnTo>
                    <a:pt x="338650" y="680810"/>
                  </a:lnTo>
                  <a:lnTo>
                    <a:pt x="338452" y="646007"/>
                  </a:lnTo>
                  <a:lnTo>
                    <a:pt x="371807" y="661713"/>
                  </a:lnTo>
                  <a:lnTo>
                    <a:pt x="365748" y="625065"/>
                  </a:lnTo>
                  <a:lnTo>
                    <a:pt x="402330" y="634054"/>
                  </a:lnTo>
                  <a:lnTo>
                    <a:pt x="387381" y="599218"/>
                  </a:lnTo>
                  <a:lnTo>
                    <a:pt x="425379" y="597967"/>
                  </a:lnTo>
                  <a:lnTo>
                    <a:pt x="401309" y="568662"/>
                  </a:lnTo>
                  <a:lnTo>
                    <a:pt x="437101" y="557665"/>
                  </a:lnTo>
                  <a:lnTo>
                    <a:pt x="407598" y="535077"/>
                  </a:lnTo>
                  <a:lnTo>
                    <a:pt x="440031" y="517889"/>
                  </a:lnTo>
                  <a:lnTo>
                    <a:pt x="408092" y="500306"/>
                  </a:lnTo>
                  <a:lnTo>
                    <a:pt x="437858" y="479727"/>
                  </a:lnTo>
                  <a:lnTo>
                    <a:pt x="403548" y="464779"/>
                  </a:lnTo>
                  <a:lnTo>
                    <a:pt x="429593" y="435079"/>
                  </a:lnTo>
                  <a:lnTo>
                    <a:pt x="396831" y="411108"/>
                  </a:lnTo>
                  <a:lnTo>
                    <a:pt x="425049" y="381869"/>
                  </a:lnTo>
                  <a:lnTo>
                    <a:pt x="393374" y="356417"/>
                  </a:lnTo>
                  <a:lnTo>
                    <a:pt x="422909" y="328462"/>
                  </a:lnTo>
                  <a:lnTo>
                    <a:pt x="392518" y="301528"/>
                  </a:lnTo>
                  <a:lnTo>
                    <a:pt x="423436" y="275253"/>
                  </a:lnTo>
                  <a:lnTo>
                    <a:pt x="394724" y="246640"/>
                  </a:lnTo>
                  <a:lnTo>
                    <a:pt x="427255" y="222669"/>
                  </a:lnTo>
                  <a:lnTo>
                    <a:pt x="401210" y="191916"/>
                  </a:lnTo>
                  <a:lnTo>
                    <a:pt x="435751" y="171765"/>
                  </a:lnTo>
                  <a:lnTo>
                    <a:pt x="414809" y="138048"/>
                  </a:lnTo>
                  <a:lnTo>
                    <a:pt x="453366" y="125667"/>
                  </a:lnTo>
                  <a:lnTo>
                    <a:pt x="438780" y="100939"/>
                  </a:lnTo>
                  <a:lnTo>
                    <a:pt x="469171" y="108052"/>
                  </a:lnTo>
                  <a:lnTo>
                    <a:pt x="459820" y="77792"/>
                  </a:lnTo>
                  <a:lnTo>
                    <a:pt x="488960" y="91127"/>
                  </a:lnTo>
                  <a:lnTo>
                    <a:pt x="484745" y="59024"/>
                  </a:lnTo>
                  <a:lnTo>
                    <a:pt x="512173" y="76705"/>
                  </a:lnTo>
                  <a:lnTo>
                    <a:pt x="511943" y="43884"/>
                  </a:lnTo>
                  <a:lnTo>
                    <a:pt x="537560" y="64654"/>
                  </a:lnTo>
                  <a:lnTo>
                    <a:pt x="540457" y="31678"/>
                  </a:lnTo>
                  <a:lnTo>
                    <a:pt x="564362" y="54687"/>
                  </a:lnTo>
                  <a:lnTo>
                    <a:pt x="569828" y="21942"/>
                  </a:lnTo>
                  <a:lnTo>
                    <a:pt x="585698" y="39716"/>
                  </a:lnTo>
                  <a:lnTo>
                    <a:pt x="593074" y="33143"/>
                  </a:lnTo>
                  <a:lnTo>
                    <a:pt x="563506" y="0"/>
                  </a:lnTo>
                  <a:lnTo>
                    <a:pt x="557711" y="34572"/>
                  </a:lnTo>
                  <a:lnTo>
                    <a:pt x="532423" y="10224"/>
                  </a:lnTo>
                  <a:lnTo>
                    <a:pt x="529361" y="45274"/>
                  </a:lnTo>
                  <a:lnTo>
                    <a:pt x="501933" y="23061"/>
                  </a:lnTo>
                  <a:lnTo>
                    <a:pt x="502164" y="58494"/>
                  </a:lnTo>
                  <a:lnTo>
                    <a:pt x="472200" y="39149"/>
                  </a:lnTo>
                  <a:lnTo>
                    <a:pt x="476843" y="74730"/>
                  </a:lnTo>
                  <a:lnTo>
                    <a:pt x="443883" y="59626"/>
                  </a:lnTo>
                  <a:lnTo>
                    <a:pt x="454650" y="94519"/>
                  </a:lnTo>
                  <a:lnTo>
                    <a:pt x="418563" y="86057"/>
                  </a:lnTo>
                  <a:lnTo>
                    <a:pt x="438582" y="120037"/>
                  </a:lnTo>
                  <a:lnTo>
                    <a:pt x="399762" y="132516"/>
                  </a:lnTo>
                  <a:lnTo>
                    <a:pt x="421987" y="168340"/>
                  </a:lnTo>
                  <a:lnTo>
                    <a:pt x="386031" y="189314"/>
                  </a:lnTo>
                  <a:lnTo>
                    <a:pt x="412867" y="220990"/>
                  </a:lnTo>
                  <a:lnTo>
                    <a:pt x="379611" y="245520"/>
                  </a:lnTo>
                  <a:lnTo>
                    <a:pt x="408849" y="274693"/>
                  </a:lnTo>
                  <a:lnTo>
                    <a:pt x="377470" y="301364"/>
                  </a:lnTo>
                  <a:lnTo>
                    <a:pt x="408290" y="328726"/>
                  </a:lnTo>
                  <a:lnTo>
                    <a:pt x="378392" y="357010"/>
                  </a:lnTo>
                  <a:lnTo>
                    <a:pt x="410430" y="382791"/>
                  </a:lnTo>
                  <a:lnTo>
                    <a:pt x="381850" y="412392"/>
                  </a:lnTo>
                  <a:lnTo>
                    <a:pt x="415040" y="436692"/>
                  </a:lnTo>
                  <a:lnTo>
                    <a:pt x="387184" y="468433"/>
                  </a:lnTo>
                  <a:lnTo>
                    <a:pt x="417641" y="481703"/>
                  </a:lnTo>
                  <a:lnTo>
                    <a:pt x="389324" y="501228"/>
                  </a:lnTo>
                  <a:lnTo>
                    <a:pt x="419254" y="517725"/>
                  </a:lnTo>
                  <a:lnTo>
                    <a:pt x="389357" y="533529"/>
                  </a:lnTo>
                  <a:lnTo>
                    <a:pt x="415896" y="553845"/>
                  </a:lnTo>
                  <a:lnTo>
                    <a:pt x="384319" y="563559"/>
                  </a:lnTo>
                  <a:lnTo>
                    <a:pt x="405030" y="588747"/>
                  </a:lnTo>
                  <a:lnTo>
                    <a:pt x="372597" y="589834"/>
                  </a:lnTo>
                  <a:lnTo>
                    <a:pt x="385439" y="619731"/>
                  </a:lnTo>
                  <a:lnTo>
                    <a:pt x="353566" y="611895"/>
                  </a:lnTo>
                  <a:lnTo>
                    <a:pt x="358999" y="644756"/>
                  </a:lnTo>
                  <a:lnTo>
                    <a:pt x="328476" y="630367"/>
                  </a:lnTo>
                  <a:lnTo>
                    <a:pt x="328706" y="666092"/>
                  </a:lnTo>
                  <a:lnTo>
                    <a:pt x="292948" y="651637"/>
                  </a:lnTo>
                  <a:lnTo>
                    <a:pt x="279184" y="689141"/>
                  </a:lnTo>
                  <a:lnTo>
                    <a:pt x="244644" y="668660"/>
                  </a:lnTo>
                  <a:lnTo>
                    <a:pt x="226173" y="704419"/>
                  </a:lnTo>
                  <a:lnTo>
                    <a:pt x="193806" y="680316"/>
                  </a:lnTo>
                  <a:lnTo>
                    <a:pt x="172206" y="714527"/>
                  </a:lnTo>
                  <a:lnTo>
                    <a:pt x="141518" y="688087"/>
                  </a:lnTo>
                  <a:lnTo>
                    <a:pt x="117844" y="721047"/>
                  </a:lnTo>
                  <a:lnTo>
                    <a:pt x="89099" y="693750"/>
                  </a:lnTo>
                  <a:lnTo>
                    <a:pt x="55349" y="722561"/>
                  </a:lnTo>
                  <a:lnTo>
                    <a:pt x="24563" y="703134"/>
                  </a:lnTo>
                  <a:lnTo>
                    <a:pt x="0" y="728060"/>
                  </a:lnTo>
                  <a:lnTo>
                    <a:pt x="7046" y="734975"/>
                  </a:lnTo>
                  <a:lnTo>
                    <a:pt x="26012" y="715712"/>
                  </a:lnTo>
                  <a:lnTo>
                    <a:pt x="56205" y="734810"/>
                  </a:lnTo>
                  <a:lnTo>
                    <a:pt x="88737" y="707020"/>
                  </a:lnTo>
                  <a:lnTo>
                    <a:pt x="119260" y="735995"/>
                  </a:lnTo>
                  <a:close/>
                </a:path>
              </a:pathLst>
            </a:custGeom>
            <a:solidFill>
              <a:srgbClr val="61C2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0254030" y="4615090"/>
              <a:ext cx="870585" cy="889635"/>
            </a:xfrm>
            <a:custGeom>
              <a:avLst/>
              <a:gdLst/>
              <a:ahLst/>
              <a:cxnLst/>
              <a:rect l="l" t="t" r="r" b="b"/>
              <a:pathLst>
                <a:path w="870584" h="889635">
                  <a:moveTo>
                    <a:pt x="870127" y="157530"/>
                  </a:moveTo>
                  <a:lnTo>
                    <a:pt x="869238" y="118135"/>
                  </a:lnTo>
                  <a:lnTo>
                    <a:pt x="866902" y="78752"/>
                  </a:lnTo>
                  <a:lnTo>
                    <a:pt x="830986" y="17005"/>
                  </a:lnTo>
                  <a:lnTo>
                    <a:pt x="758304" y="0"/>
                  </a:lnTo>
                  <a:lnTo>
                    <a:pt x="720763" y="7239"/>
                  </a:lnTo>
                  <a:lnTo>
                    <a:pt x="682739" y="15443"/>
                  </a:lnTo>
                  <a:lnTo>
                    <a:pt x="644271" y="24472"/>
                  </a:lnTo>
                  <a:lnTo>
                    <a:pt x="605396" y="34188"/>
                  </a:lnTo>
                  <a:lnTo>
                    <a:pt x="531253" y="48590"/>
                  </a:lnTo>
                  <a:lnTo>
                    <a:pt x="489038" y="63500"/>
                  </a:lnTo>
                  <a:lnTo>
                    <a:pt x="437299" y="131368"/>
                  </a:lnTo>
                  <a:lnTo>
                    <a:pt x="422414" y="168541"/>
                  </a:lnTo>
                  <a:lnTo>
                    <a:pt x="412457" y="214528"/>
                  </a:lnTo>
                  <a:lnTo>
                    <a:pt x="406831" y="266598"/>
                  </a:lnTo>
                  <a:lnTo>
                    <a:pt x="404914" y="321970"/>
                  </a:lnTo>
                  <a:lnTo>
                    <a:pt x="406069" y="377913"/>
                  </a:lnTo>
                  <a:lnTo>
                    <a:pt x="409702" y="431647"/>
                  </a:lnTo>
                  <a:lnTo>
                    <a:pt x="415175" y="480428"/>
                  </a:lnTo>
                  <a:lnTo>
                    <a:pt x="419036" y="537514"/>
                  </a:lnTo>
                  <a:lnTo>
                    <a:pt x="413004" y="583272"/>
                  </a:lnTo>
                  <a:lnTo>
                    <a:pt x="396621" y="620039"/>
                  </a:lnTo>
                  <a:lnTo>
                    <a:pt x="369430" y="650163"/>
                  </a:lnTo>
                  <a:lnTo>
                    <a:pt x="330987" y="675970"/>
                  </a:lnTo>
                  <a:lnTo>
                    <a:pt x="281863" y="698030"/>
                  </a:lnTo>
                  <a:lnTo>
                    <a:pt x="229400" y="713486"/>
                  </a:lnTo>
                  <a:lnTo>
                    <a:pt x="175971" y="723684"/>
                  </a:lnTo>
                  <a:lnTo>
                    <a:pt x="123952" y="729996"/>
                  </a:lnTo>
                  <a:lnTo>
                    <a:pt x="75704" y="733755"/>
                  </a:lnTo>
                  <a:lnTo>
                    <a:pt x="33604" y="736346"/>
                  </a:lnTo>
                  <a:lnTo>
                    <a:pt x="0" y="739089"/>
                  </a:lnTo>
                  <a:lnTo>
                    <a:pt x="95377" y="844778"/>
                  </a:lnTo>
                  <a:lnTo>
                    <a:pt x="184721" y="889444"/>
                  </a:lnTo>
                  <a:lnTo>
                    <a:pt x="319862" y="881583"/>
                  </a:lnTo>
                  <a:lnTo>
                    <a:pt x="552577" y="829678"/>
                  </a:lnTo>
                  <a:lnTo>
                    <a:pt x="724357" y="721601"/>
                  </a:lnTo>
                  <a:lnTo>
                    <a:pt x="746429" y="568490"/>
                  </a:lnTo>
                  <a:lnTo>
                    <a:pt x="700087" y="431660"/>
                  </a:lnTo>
                  <a:lnTo>
                    <a:pt x="666572" y="372427"/>
                  </a:lnTo>
                  <a:lnTo>
                    <a:pt x="629424" y="317334"/>
                  </a:lnTo>
                  <a:lnTo>
                    <a:pt x="629056" y="313016"/>
                  </a:lnTo>
                  <a:lnTo>
                    <a:pt x="644664" y="315214"/>
                  </a:lnTo>
                  <a:lnTo>
                    <a:pt x="682752" y="319824"/>
                  </a:lnTo>
                  <a:lnTo>
                    <a:pt x="720598" y="323557"/>
                  </a:lnTo>
                  <a:lnTo>
                    <a:pt x="758202" y="326326"/>
                  </a:lnTo>
                  <a:lnTo>
                    <a:pt x="797572" y="320548"/>
                  </a:lnTo>
                  <a:lnTo>
                    <a:pt x="831634" y="301231"/>
                  </a:lnTo>
                  <a:lnTo>
                    <a:pt x="856322" y="271957"/>
                  </a:lnTo>
                  <a:lnTo>
                    <a:pt x="867562" y="236308"/>
                  </a:lnTo>
                  <a:lnTo>
                    <a:pt x="869581" y="196913"/>
                  </a:lnTo>
                  <a:lnTo>
                    <a:pt x="870127" y="157530"/>
                  </a:lnTo>
                  <a:close/>
                </a:path>
              </a:pathLst>
            </a:custGeom>
            <a:solidFill>
              <a:srgbClr val="7ECB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0710532" y="4795684"/>
              <a:ext cx="391795" cy="715645"/>
            </a:xfrm>
            <a:custGeom>
              <a:avLst/>
              <a:gdLst/>
              <a:ahLst/>
              <a:cxnLst/>
              <a:rect l="l" t="t" r="r" b="b"/>
              <a:pathLst>
                <a:path w="391795" h="715645">
                  <a:moveTo>
                    <a:pt x="259359" y="652970"/>
                  </a:moveTo>
                  <a:lnTo>
                    <a:pt x="254457" y="628688"/>
                  </a:lnTo>
                  <a:lnTo>
                    <a:pt x="241096" y="608876"/>
                  </a:lnTo>
                  <a:lnTo>
                    <a:pt x="221259" y="595503"/>
                  </a:lnTo>
                  <a:lnTo>
                    <a:pt x="196964" y="590600"/>
                  </a:lnTo>
                  <a:lnTo>
                    <a:pt x="180733" y="593890"/>
                  </a:lnTo>
                  <a:lnTo>
                    <a:pt x="178828" y="593305"/>
                  </a:lnTo>
                  <a:lnTo>
                    <a:pt x="134734" y="607021"/>
                  </a:lnTo>
                  <a:lnTo>
                    <a:pt x="146977" y="584593"/>
                  </a:lnTo>
                  <a:lnTo>
                    <a:pt x="168135" y="541134"/>
                  </a:lnTo>
                  <a:lnTo>
                    <a:pt x="179908" y="507326"/>
                  </a:lnTo>
                  <a:lnTo>
                    <a:pt x="179019" y="505599"/>
                  </a:lnTo>
                  <a:lnTo>
                    <a:pt x="184454" y="478751"/>
                  </a:lnTo>
                  <a:lnTo>
                    <a:pt x="177203" y="442849"/>
                  </a:lnTo>
                  <a:lnTo>
                    <a:pt x="157441" y="413537"/>
                  </a:lnTo>
                  <a:lnTo>
                    <a:pt x="128130" y="393776"/>
                  </a:lnTo>
                  <a:lnTo>
                    <a:pt x="92227" y="386524"/>
                  </a:lnTo>
                  <a:lnTo>
                    <a:pt x="56324" y="393776"/>
                  </a:lnTo>
                  <a:lnTo>
                    <a:pt x="27012" y="413537"/>
                  </a:lnTo>
                  <a:lnTo>
                    <a:pt x="7239" y="442849"/>
                  </a:lnTo>
                  <a:lnTo>
                    <a:pt x="0" y="478751"/>
                  </a:lnTo>
                  <a:lnTo>
                    <a:pt x="4584" y="501510"/>
                  </a:lnTo>
                  <a:lnTo>
                    <a:pt x="3987" y="505587"/>
                  </a:lnTo>
                  <a:lnTo>
                    <a:pt x="15201" y="559676"/>
                  </a:lnTo>
                  <a:lnTo>
                    <a:pt x="30226" y="608469"/>
                  </a:lnTo>
                  <a:lnTo>
                    <a:pt x="47586" y="648017"/>
                  </a:lnTo>
                  <a:lnTo>
                    <a:pt x="74447" y="678827"/>
                  </a:lnTo>
                  <a:lnTo>
                    <a:pt x="75730" y="681977"/>
                  </a:lnTo>
                  <a:lnTo>
                    <a:pt x="101981" y="693902"/>
                  </a:lnTo>
                  <a:lnTo>
                    <a:pt x="129882" y="702335"/>
                  </a:lnTo>
                  <a:lnTo>
                    <a:pt x="156197" y="708152"/>
                  </a:lnTo>
                  <a:lnTo>
                    <a:pt x="177673" y="712266"/>
                  </a:lnTo>
                  <a:lnTo>
                    <a:pt x="178562" y="711619"/>
                  </a:lnTo>
                  <a:lnTo>
                    <a:pt x="196964" y="715327"/>
                  </a:lnTo>
                  <a:lnTo>
                    <a:pt x="221259" y="710425"/>
                  </a:lnTo>
                  <a:lnTo>
                    <a:pt x="241096" y="697064"/>
                  </a:lnTo>
                  <a:lnTo>
                    <a:pt x="254457" y="677240"/>
                  </a:lnTo>
                  <a:lnTo>
                    <a:pt x="259359" y="652970"/>
                  </a:lnTo>
                  <a:close/>
                </a:path>
                <a:path w="391795" h="715645">
                  <a:moveTo>
                    <a:pt x="347306" y="295186"/>
                  </a:moveTo>
                  <a:lnTo>
                    <a:pt x="345579" y="282816"/>
                  </a:lnTo>
                  <a:lnTo>
                    <a:pt x="339356" y="272008"/>
                  </a:lnTo>
                  <a:lnTo>
                    <a:pt x="329095" y="264134"/>
                  </a:lnTo>
                  <a:lnTo>
                    <a:pt x="320522" y="261912"/>
                  </a:lnTo>
                  <a:lnTo>
                    <a:pt x="319951" y="261200"/>
                  </a:lnTo>
                  <a:lnTo>
                    <a:pt x="291680" y="256844"/>
                  </a:lnTo>
                  <a:lnTo>
                    <a:pt x="268630" y="259600"/>
                  </a:lnTo>
                  <a:lnTo>
                    <a:pt x="268782" y="259359"/>
                  </a:lnTo>
                  <a:lnTo>
                    <a:pt x="180670" y="205600"/>
                  </a:lnTo>
                  <a:lnTo>
                    <a:pt x="131914" y="177584"/>
                  </a:lnTo>
                  <a:lnTo>
                    <a:pt x="105067" y="166243"/>
                  </a:lnTo>
                  <a:lnTo>
                    <a:pt x="82677" y="162496"/>
                  </a:lnTo>
                  <a:lnTo>
                    <a:pt x="82308" y="162953"/>
                  </a:lnTo>
                  <a:lnTo>
                    <a:pt x="79413" y="162356"/>
                  </a:lnTo>
                  <a:lnTo>
                    <a:pt x="54978" y="167284"/>
                  </a:lnTo>
                  <a:lnTo>
                    <a:pt x="35039" y="180733"/>
                  </a:lnTo>
                  <a:lnTo>
                    <a:pt x="21590" y="200685"/>
                  </a:lnTo>
                  <a:lnTo>
                    <a:pt x="16662" y="225120"/>
                  </a:lnTo>
                  <a:lnTo>
                    <a:pt x="21590" y="249555"/>
                  </a:lnTo>
                  <a:lnTo>
                    <a:pt x="35039" y="269494"/>
                  </a:lnTo>
                  <a:lnTo>
                    <a:pt x="54978" y="282943"/>
                  </a:lnTo>
                  <a:lnTo>
                    <a:pt x="79413" y="287870"/>
                  </a:lnTo>
                  <a:lnTo>
                    <a:pt x="82524" y="287248"/>
                  </a:lnTo>
                  <a:lnTo>
                    <a:pt x="82677" y="287870"/>
                  </a:lnTo>
                  <a:lnTo>
                    <a:pt x="147053" y="296570"/>
                  </a:lnTo>
                  <a:lnTo>
                    <a:pt x="186410" y="299021"/>
                  </a:lnTo>
                  <a:lnTo>
                    <a:pt x="216852" y="294830"/>
                  </a:lnTo>
                  <a:lnTo>
                    <a:pt x="254482" y="283591"/>
                  </a:lnTo>
                  <a:lnTo>
                    <a:pt x="254622" y="283349"/>
                  </a:lnTo>
                  <a:lnTo>
                    <a:pt x="260794" y="290791"/>
                  </a:lnTo>
                  <a:lnTo>
                    <a:pt x="271957" y="301142"/>
                  </a:lnTo>
                  <a:lnTo>
                    <a:pt x="282968" y="309918"/>
                  </a:lnTo>
                  <a:lnTo>
                    <a:pt x="292087" y="316788"/>
                  </a:lnTo>
                  <a:lnTo>
                    <a:pt x="292595" y="316649"/>
                  </a:lnTo>
                  <a:lnTo>
                    <a:pt x="300456" y="322643"/>
                  </a:lnTo>
                  <a:lnTo>
                    <a:pt x="312966" y="325920"/>
                  </a:lnTo>
                  <a:lnTo>
                    <a:pt x="325335" y="324192"/>
                  </a:lnTo>
                  <a:lnTo>
                    <a:pt x="336156" y="317969"/>
                  </a:lnTo>
                  <a:lnTo>
                    <a:pt x="344043" y="307695"/>
                  </a:lnTo>
                  <a:lnTo>
                    <a:pt x="347306" y="295186"/>
                  </a:lnTo>
                  <a:close/>
                </a:path>
                <a:path w="391795" h="715645">
                  <a:moveTo>
                    <a:pt x="391629" y="26898"/>
                  </a:moveTo>
                  <a:lnTo>
                    <a:pt x="390956" y="16433"/>
                  </a:lnTo>
                  <a:lnTo>
                    <a:pt x="389102" y="7886"/>
                  </a:lnTo>
                  <a:lnTo>
                    <a:pt x="386359" y="2108"/>
                  </a:lnTo>
                  <a:lnTo>
                    <a:pt x="382993" y="0"/>
                  </a:lnTo>
                  <a:lnTo>
                    <a:pt x="379628" y="2108"/>
                  </a:lnTo>
                  <a:lnTo>
                    <a:pt x="376885" y="7886"/>
                  </a:lnTo>
                  <a:lnTo>
                    <a:pt x="375031" y="16433"/>
                  </a:lnTo>
                  <a:lnTo>
                    <a:pt x="374345" y="26898"/>
                  </a:lnTo>
                  <a:lnTo>
                    <a:pt x="375031" y="37363"/>
                  </a:lnTo>
                  <a:lnTo>
                    <a:pt x="376885" y="45923"/>
                  </a:lnTo>
                  <a:lnTo>
                    <a:pt x="379628" y="51689"/>
                  </a:lnTo>
                  <a:lnTo>
                    <a:pt x="382993" y="53797"/>
                  </a:lnTo>
                  <a:lnTo>
                    <a:pt x="386359" y="51689"/>
                  </a:lnTo>
                  <a:lnTo>
                    <a:pt x="389102" y="45923"/>
                  </a:lnTo>
                  <a:lnTo>
                    <a:pt x="390956" y="37363"/>
                  </a:lnTo>
                  <a:lnTo>
                    <a:pt x="391629" y="26898"/>
                  </a:lnTo>
                  <a:close/>
                </a:path>
              </a:pathLst>
            </a:custGeom>
            <a:solidFill>
              <a:srgbClr val="61C2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0858179" y="4849479"/>
              <a:ext cx="83501" cy="8597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0849124" y="4697687"/>
              <a:ext cx="26034" cy="39370"/>
            </a:xfrm>
            <a:custGeom>
              <a:avLst/>
              <a:gdLst/>
              <a:ahLst/>
              <a:cxnLst/>
              <a:rect l="l" t="t" r="r" b="b"/>
              <a:pathLst>
                <a:path w="26034" h="39370">
                  <a:moveTo>
                    <a:pt x="5762" y="39050"/>
                  </a:moveTo>
                  <a:lnTo>
                    <a:pt x="20019" y="39050"/>
                  </a:lnTo>
                  <a:lnTo>
                    <a:pt x="25781" y="30325"/>
                  </a:lnTo>
                  <a:lnTo>
                    <a:pt x="25781" y="8758"/>
                  </a:lnTo>
                  <a:lnTo>
                    <a:pt x="20019" y="0"/>
                  </a:lnTo>
                  <a:lnTo>
                    <a:pt x="5762" y="0"/>
                  </a:lnTo>
                  <a:lnTo>
                    <a:pt x="0" y="8758"/>
                  </a:lnTo>
                  <a:lnTo>
                    <a:pt x="0" y="30325"/>
                  </a:lnTo>
                  <a:close/>
                </a:path>
              </a:pathLst>
            </a:custGeom>
            <a:solidFill>
              <a:srgbClr val="373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0510375" y="5363332"/>
              <a:ext cx="91700" cy="7497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0690974" y="5113222"/>
              <a:ext cx="171450" cy="203835"/>
            </a:xfrm>
            <a:custGeom>
              <a:avLst/>
              <a:gdLst/>
              <a:ahLst/>
              <a:cxnLst/>
              <a:rect l="l" t="t" r="r" b="b"/>
              <a:pathLst>
                <a:path w="171450" h="203835">
                  <a:moveTo>
                    <a:pt x="24993" y="67538"/>
                  </a:moveTo>
                  <a:lnTo>
                    <a:pt x="19392" y="61976"/>
                  </a:lnTo>
                  <a:lnTo>
                    <a:pt x="5600" y="61976"/>
                  </a:lnTo>
                  <a:lnTo>
                    <a:pt x="0" y="67538"/>
                  </a:lnTo>
                  <a:lnTo>
                    <a:pt x="0" y="81368"/>
                  </a:lnTo>
                  <a:lnTo>
                    <a:pt x="5600" y="86931"/>
                  </a:lnTo>
                  <a:lnTo>
                    <a:pt x="19392" y="86931"/>
                  </a:lnTo>
                  <a:lnTo>
                    <a:pt x="24993" y="81368"/>
                  </a:lnTo>
                  <a:lnTo>
                    <a:pt x="24993" y="67538"/>
                  </a:lnTo>
                  <a:close/>
                </a:path>
                <a:path w="171450" h="203835">
                  <a:moveTo>
                    <a:pt x="58381" y="58089"/>
                  </a:moveTo>
                  <a:lnTo>
                    <a:pt x="55245" y="54965"/>
                  </a:lnTo>
                  <a:lnTo>
                    <a:pt x="47510" y="54965"/>
                  </a:lnTo>
                  <a:lnTo>
                    <a:pt x="44386" y="58089"/>
                  </a:lnTo>
                  <a:lnTo>
                    <a:pt x="44386" y="65824"/>
                  </a:lnTo>
                  <a:lnTo>
                    <a:pt x="47510" y="68986"/>
                  </a:lnTo>
                  <a:lnTo>
                    <a:pt x="55245" y="68986"/>
                  </a:lnTo>
                  <a:lnTo>
                    <a:pt x="58381" y="65824"/>
                  </a:lnTo>
                  <a:lnTo>
                    <a:pt x="58381" y="58089"/>
                  </a:lnTo>
                  <a:close/>
                </a:path>
                <a:path w="171450" h="203835">
                  <a:moveTo>
                    <a:pt x="58381" y="24993"/>
                  </a:moveTo>
                  <a:lnTo>
                    <a:pt x="56413" y="15265"/>
                  </a:lnTo>
                  <a:lnTo>
                    <a:pt x="51066" y="7327"/>
                  </a:lnTo>
                  <a:lnTo>
                    <a:pt x="43141" y="1968"/>
                  </a:lnTo>
                  <a:lnTo>
                    <a:pt x="33413" y="0"/>
                  </a:lnTo>
                  <a:lnTo>
                    <a:pt x="23698" y="1968"/>
                  </a:lnTo>
                  <a:lnTo>
                    <a:pt x="15748" y="7327"/>
                  </a:lnTo>
                  <a:lnTo>
                    <a:pt x="10388" y="15265"/>
                  </a:lnTo>
                  <a:lnTo>
                    <a:pt x="8432" y="24993"/>
                  </a:lnTo>
                  <a:lnTo>
                    <a:pt x="10388" y="34721"/>
                  </a:lnTo>
                  <a:lnTo>
                    <a:pt x="15748" y="42646"/>
                  </a:lnTo>
                  <a:lnTo>
                    <a:pt x="23698" y="47993"/>
                  </a:lnTo>
                  <a:lnTo>
                    <a:pt x="33413" y="49949"/>
                  </a:lnTo>
                  <a:lnTo>
                    <a:pt x="43141" y="47993"/>
                  </a:lnTo>
                  <a:lnTo>
                    <a:pt x="51066" y="42646"/>
                  </a:lnTo>
                  <a:lnTo>
                    <a:pt x="56413" y="34721"/>
                  </a:lnTo>
                  <a:lnTo>
                    <a:pt x="58381" y="24993"/>
                  </a:lnTo>
                  <a:close/>
                </a:path>
                <a:path w="171450" h="203835">
                  <a:moveTo>
                    <a:pt x="86296" y="153149"/>
                  </a:moveTo>
                  <a:lnTo>
                    <a:pt x="83172" y="150025"/>
                  </a:lnTo>
                  <a:lnTo>
                    <a:pt x="75438" y="150025"/>
                  </a:lnTo>
                  <a:lnTo>
                    <a:pt x="72301" y="153149"/>
                  </a:lnTo>
                  <a:lnTo>
                    <a:pt x="72301" y="160921"/>
                  </a:lnTo>
                  <a:lnTo>
                    <a:pt x="75438" y="164045"/>
                  </a:lnTo>
                  <a:lnTo>
                    <a:pt x="83172" y="164045"/>
                  </a:lnTo>
                  <a:lnTo>
                    <a:pt x="86296" y="160921"/>
                  </a:lnTo>
                  <a:lnTo>
                    <a:pt x="86296" y="153149"/>
                  </a:lnTo>
                  <a:close/>
                </a:path>
                <a:path w="171450" h="203835">
                  <a:moveTo>
                    <a:pt x="91795" y="26835"/>
                  </a:moveTo>
                  <a:lnTo>
                    <a:pt x="86194" y="21272"/>
                  </a:lnTo>
                  <a:lnTo>
                    <a:pt x="72402" y="21272"/>
                  </a:lnTo>
                  <a:lnTo>
                    <a:pt x="66802" y="26835"/>
                  </a:lnTo>
                  <a:lnTo>
                    <a:pt x="66802" y="40640"/>
                  </a:lnTo>
                  <a:lnTo>
                    <a:pt x="72402" y="46240"/>
                  </a:lnTo>
                  <a:lnTo>
                    <a:pt x="86194" y="46240"/>
                  </a:lnTo>
                  <a:lnTo>
                    <a:pt x="91795" y="40640"/>
                  </a:lnTo>
                  <a:lnTo>
                    <a:pt x="91795" y="26835"/>
                  </a:lnTo>
                  <a:close/>
                </a:path>
                <a:path w="171450" h="203835">
                  <a:moveTo>
                    <a:pt x="109054" y="148475"/>
                  </a:moveTo>
                  <a:lnTo>
                    <a:pt x="105918" y="145338"/>
                  </a:lnTo>
                  <a:lnTo>
                    <a:pt x="98183" y="145338"/>
                  </a:lnTo>
                  <a:lnTo>
                    <a:pt x="95021" y="148475"/>
                  </a:lnTo>
                  <a:lnTo>
                    <a:pt x="95021" y="156210"/>
                  </a:lnTo>
                  <a:lnTo>
                    <a:pt x="98183" y="159334"/>
                  </a:lnTo>
                  <a:lnTo>
                    <a:pt x="105918" y="159334"/>
                  </a:lnTo>
                  <a:lnTo>
                    <a:pt x="109054" y="156210"/>
                  </a:lnTo>
                  <a:lnTo>
                    <a:pt x="109054" y="148475"/>
                  </a:lnTo>
                  <a:close/>
                </a:path>
                <a:path w="171450" h="203835">
                  <a:moveTo>
                    <a:pt x="116065" y="192557"/>
                  </a:moveTo>
                  <a:lnTo>
                    <a:pt x="112941" y="189433"/>
                  </a:lnTo>
                  <a:lnTo>
                    <a:pt x="105194" y="189433"/>
                  </a:lnTo>
                  <a:lnTo>
                    <a:pt x="102031" y="192557"/>
                  </a:lnTo>
                  <a:lnTo>
                    <a:pt x="102031" y="200304"/>
                  </a:lnTo>
                  <a:lnTo>
                    <a:pt x="105194" y="203428"/>
                  </a:lnTo>
                  <a:lnTo>
                    <a:pt x="112941" y="203428"/>
                  </a:lnTo>
                  <a:lnTo>
                    <a:pt x="116065" y="200304"/>
                  </a:lnTo>
                  <a:lnTo>
                    <a:pt x="116065" y="192557"/>
                  </a:lnTo>
                  <a:close/>
                </a:path>
                <a:path w="171450" h="203835">
                  <a:moveTo>
                    <a:pt x="126834" y="114985"/>
                  </a:moveTo>
                  <a:lnTo>
                    <a:pt x="121234" y="109385"/>
                  </a:lnTo>
                  <a:lnTo>
                    <a:pt x="107467" y="109385"/>
                  </a:lnTo>
                  <a:lnTo>
                    <a:pt x="101866" y="114985"/>
                  </a:lnTo>
                  <a:lnTo>
                    <a:pt x="101866" y="128778"/>
                  </a:lnTo>
                  <a:lnTo>
                    <a:pt x="107467" y="134378"/>
                  </a:lnTo>
                  <a:lnTo>
                    <a:pt x="121234" y="134378"/>
                  </a:lnTo>
                  <a:lnTo>
                    <a:pt x="126834" y="128778"/>
                  </a:lnTo>
                  <a:lnTo>
                    <a:pt x="126834" y="114985"/>
                  </a:lnTo>
                  <a:close/>
                </a:path>
                <a:path w="171450" h="203835">
                  <a:moveTo>
                    <a:pt x="171018" y="159334"/>
                  </a:moveTo>
                  <a:lnTo>
                    <a:pt x="169062" y="149631"/>
                  </a:lnTo>
                  <a:lnTo>
                    <a:pt x="163715" y="141693"/>
                  </a:lnTo>
                  <a:lnTo>
                    <a:pt x="155778" y="136347"/>
                  </a:lnTo>
                  <a:lnTo>
                    <a:pt x="146062" y="134378"/>
                  </a:lnTo>
                  <a:lnTo>
                    <a:pt x="136334" y="136347"/>
                  </a:lnTo>
                  <a:lnTo>
                    <a:pt x="128397" y="141693"/>
                  </a:lnTo>
                  <a:lnTo>
                    <a:pt x="123037" y="149631"/>
                  </a:lnTo>
                  <a:lnTo>
                    <a:pt x="121069" y="159334"/>
                  </a:lnTo>
                  <a:lnTo>
                    <a:pt x="123037" y="169062"/>
                  </a:lnTo>
                  <a:lnTo>
                    <a:pt x="128397" y="177012"/>
                  </a:lnTo>
                  <a:lnTo>
                    <a:pt x="136334" y="182359"/>
                  </a:lnTo>
                  <a:lnTo>
                    <a:pt x="146062" y="184327"/>
                  </a:lnTo>
                  <a:lnTo>
                    <a:pt x="155778" y="182359"/>
                  </a:lnTo>
                  <a:lnTo>
                    <a:pt x="163715" y="177012"/>
                  </a:lnTo>
                  <a:lnTo>
                    <a:pt x="169062" y="169062"/>
                  </a:lnTo>
                  <a:lnTo>
                    <a:pt x="171018" y="159334"/>
                  </a:lnTo>
                  <a:close/>
                </a:path>
              </a:pathLst>
            </a:custGeom>
            <a:solidFill>
              <a:srgbClr val="61C2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0727921" y="4822578"/>
              <a:ext cx="98746" cy="94071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4" name="object 194"/>
          <p:cNvSpPr/>
          <p:nvPr/>
        </p:nvSpPr>
        <p:spPr>
          <a:xfrm>
            <a:off x="9224073" y="2740269"/>
            <a:ext cx="282575" cy="7880350"/>
          </a:xfrm>
          <a:custGeom>
            <a:avLst/>
            <a:gdLst/>
            <a:ahLst/>
            <a:cxnLst/>
            <a:rect l="l" t="t" r="r" b="b"/>
            <a:pathLst>
              <a:path w="282575" h="7880350">
                <a:moveTo>
                  <a:pt x="282086" y="501689"/>
                </a:moveTo>
                <a:lnTo>
                  <a:pt x="276076" y="1197399"/>
                </a:lnTo>
                <a:lnTo>
                  <a:pt x="276076" y="7880105"/>
                </a:lnTo>
                <a:lnTo>
                  <a:pt x="0" y="7880105"/>
                </a:lnTo>
                <a:lnTo>
                  <a:pt x="1950" y="132402"/>
                </a:lnTo>
                <a:lnTo>
                  <a:pt x="7344" y="91911"/>
                </a:lnTo>
                <a:lnTo>
                  <a:pt x="44782" y="33049"/>
                </a:lnTo>
                <a:lnTo>
                  <a:pt x="105064" y="3655"/>
                </a:lnTo>
                <a:lnTo>
                  <a:pt x="139013" y="0"/>
                </a:lnTo>
                <a:lnTo>
                  <a:pt x="172961" y="3700"/>
                </a:lnTo>
                <a:lnTo>
                  <a:pt x="233244" y="33152"/>
                </a:lnTo>
                <a:lnTo>
                  <a:pt x="270682" y="91981"/>
                </a:lnTo>
                <a:lnTo>
                  <a:pt x="275893" y="131033"/>
                </a:lnTo>
                <a:lnTo>
                  <a:pt x="275893" y="142453"/>
                </a:lnTo>
                <a:lnTo>
                  <a:pt x="280334" y="299880"/>
                </a:lnTo>
                <a:lnTo>
                  <a:pt x="282086" y="501689"/>
                </a:lnTo>
                <a:close/>
              </a:path>
              <a:path w="282575" h="7880350">
                <a:moveTo>
                  <a:pt x="276076" y="132402"/>
                </a:moveTo>
                <a:lnTo>
                  <a:pt x="276076" y="137519"/>
                </a:lnTo>
                <a:lnTo>
                  <a:pt x="275893" y="142453"/>
                </a:lnTo>
                <a:lnTo>
                  <a:pt x="275893" y="131033"/>
                </a:lnTo>
                <a:lnTo>
                  <a:pt x="276076" y="132402"/>
                </a:lnTo>
                <a:close/>
              </a:path>
            </a:pathLst>
          </a:custGeom>
          <a:solidFill>
            <a:srgbClr val="FFFFFF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 txBox="1"/>
          <p:nvPr/>
        </p:nvSpPr>
        <p:spPr>
          <a:xfrm>
            <a:off x="5908941" y="4109120"/>
            <a:ext cx="6908165" cy="47833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"/>
              </a:spcBef>
            </a:pPr>
            <a:endParaRPr sz="3000">
              <a:latin typeface="Trebuchet MS"/>
              <a:cs typeface="Trebuchet M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219075" y="0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0" y="219074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8507075" y="0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8621375" y="219075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9075" y="10620375"/>
            <a:ext cx="9525" cy="99060"/>
          </a:xfrm>
          <a:custGeom>
            <a:avLst/>
            <a:gdLst/>
            <a:ahLst/>
            <a:cxnLst/>
            <a:rect l="l" t="t" r="r" b="b"/>
            <a:pathLst>
              <a:path w="9525" h="99059">
                <a:moveTo>
                  <a:pt x="0" y="0"/>
                </a:moveTo>
                <a:lnTo>
                  <a:pt x="9525" y="0"/>
                </a:lnTo>
                <a:lnTo>
                  <a:pt x="9525" y="98625"/>
                </a:lnTo>
                <a:lnTo>
                  <a:pt x="0" y="986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0" y="10506075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8507075" y="10620375"/>
            <a:ext cx="9525" cy="99060"/>
          </a:xfrm>
          <a:custGeom>
            <a:avLst/>
            <a:gdLst/>
            <a:ahLst/>
            <a:cxnLst/>
            <a:rect l="l" t="t" r="r" b="b"/>
            <a:pathLst>
              <a:path w="9525" h="99059">
                <a:moveTo>
                  <a:pt x="0" y="0"/>
                </a:moveTo>
                <a:lnTo>
                  <a:pt x="9525" y="0"/>
                </a:lnTo>
                <a:lnTo>
                  <a:pt x="9525" y="98625"/>
                </a:lnTo>
                <a:lnTo>
                  <a:pt x="0" y="986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8621375" y="10506075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75" y="104774"/>
            <a:ext cx="18516600" cy="10515600"/>
          </a:xfrm>
          <a:custGeom>
            <a:avLst/>
            <a:gdLst/>
            <a:ahLst/>
            <a:cxnLst/>
            <a:rect l="l" t="t" r="r" b="b"/>
            <a:pathLst>
              <a:path w="18516600" h="10515600">
                <a:moveTo>
                  <a:pt x="18516600" y="10515600"/>
                </a:moveTo>
                <a:lnTo>
                  <a:pt x="0" y="10515600"/>
                </a:lnTo>
                <a:lnTo>
                  <a:pt x="0" y="0"/>
                </a:lnTo>
                <a:lnTo>
                  <a:pt x="18516600" y="0"/>
                </a:lnTo>
                <a:lnTo>
                  <a:pt x="18516600" y="10515600"/>
                </a:lnTo>
                <a:close/>
              </a:path>
            </a:pathLst>
          </a:custGeom>
          <a:solidFill>
            <a:srgbClr val="AAE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5579" y="2773819"/>
            <a:ext cx="1062990" cy="781685"/>
          </a:xfrm>
          <a:custGeom>
            <a:avLst/>
            <a:gdLst/>
            <a:ahLst/>
            <a:cxnLst/>
            <a:rect l="l" t="t" r="r" b="b"/>
            <a:pathLst>
              <a:path w="1062989" h="781685">
                <a:moveTo>
                  <a:pt x="1019619" y="748042"/>
                </a:moveTo>
                <a:lnTo>
                  <a:pt x="988453" y="721702"/>
                </a:lnTo>
                <a:lnTo>
                  <a:pt x="984135" y="721893"/>
                </a:lnTo>
                <a:lnTo>
                  <a:pt x="952779" y="751116"/>
                </a:lnTo>
                <a:lnTo>
                  <a:pt x="952766" y="754951"/>
                </a:lnTo>
                <a:lnTo>
                  <a:pt x="954455" y="762546"/>
                </a:lnTo>
                <a:lnTo>
                  <a:pt x="983932" y="781291"/>
                </a:lnTo>
                <a:lnTo>
                  <a:pt x="988250" y="781088"/>
                </a:lnTo>
                <a:lnTo>
                  <a:pt x="1019606" y="751878"/>
                </a:lnTo>
                <a:lnTo>
                  <a:pt x="1019619" y="748042"/>
                </a:lnTo>
                <a:close/>
              </a:path>
              <a:path w="1062989" h="781685">
                <a:moveTo>
                  <a:pt x="1062939" y="449846"/>
                </a:moveTo>
                <a:lnTo>
                  <a:pt x="1058443" y="410425"/>
                </a:lnTo>
                <a:lnTo>
                  <a:pt x="1045616" y="374129"/>
                </a:lnTo>
                <a:lnTo>
                  <a:pt x="1025448" y="341947"/>
                </a:lnTo>
                <a:lnTo>
                  <a:pt x="998956" y="314845"/>
                </a:lnTo>
                <a:lnTo>
                  <a:pt x="999947" y="306006"/>
                </a:lnTo>
                <a:lnTo>
                  <a:pt x="1000683" y="297040"/>
                </a:lnTo>
                <a:lnTo>
                  <a:pt x="1001141" y="287997"/>
                </a:lnTo>
                <a:lnTo>
                  <a:pt x="1001293" y="278917"/>
                </a:lnTo>
                <a:lnTo>
                  <a:pt x="997648" y="233705"/>
                </a:lnTo>
                <a:lnTo>
                  <a:pt x="987082" y="190804"/>
                </a:lnTo>
                <a:lnTo>
                  <a:pt x="970178" y="150799"/>
                </a:lnTo>
                <a:lnTo>
                  <a:pt x="947496" y="114249"/>
                </a:lnTo>
                <a:lnTo>
                  <a:pt x="919632" y="81749"/>
                </a:lnTo>
                <a:lnTo>
                  <a:pt x="887133" y="53860"/>
                </a:lnTo>
                <a:lnTo>
                  <a:pt x="850595" y="31165"/>
                </a:lnTo>
                <a:lnTo>
                  <a:pt x="810564" y="14236"/>
                </a:lnTo>
                <a:lnTo>
                  <a:pt x="767638" y="3657"/>
                </a:lnTo>
                <a:lnTo>
                  <a:pt x="722376" y="0"/>
                </a:lnTo>
                <a:lnTo>
                  <a:pt x="678459" y="3454"/>
                </a:lnTo>
                <a:lnTo>
                  <a:pt x="636701" y="13449"/>
                </a:lnTo>
                <a:lnTo>
                  <a:pt x="597649" y="29425"/>
                </a:lnTo>
                <a:lnTo>
                  <a:pt x="561873" y="50812"/>
                </a:lnTo>
                <a:lnTo>
                  <a:pt x="547979" y="33096"/>
                </a:lnTo>
                <a:lnTo>
                  <a:pt x="530110" y="19405"/>
                </a:lnTo>
                <a:lnTo>
                  <a:pt x="509104" y="10579"/>
                </a:lnTo>
                <a:lnTo>
                  <a:pt x="485762" y="7442"/>
                </a:lnTo>
                <a:lnTo>
                  <a:pt x="453123" y="13665"/>
                </a:lnTo>
                <a:lnTo>
                  <a:pt x="425970" y="30695"/>
                </a:lnTo>
                <a:lnTo>
                  <a:pt x="406717" y="56146"/>
                </a:lnTo>
                <a:lnTo>
                  <a:pt x="397751" y="87591"/>
                </a:lnTo>
                <a:lnTo>
                  <a:pt x="383895" y="83096"/>
                </a:lnTo>
                <a:lnTo>
                  <a:pt x="369506" y="79832"/>
                </a:lnTo>
                <a:lnTo>
                  <a:pt x="354672" y="77838"/>
                </a:lnTo>
                <a:lnTo>
                  <a:pt x="339509" y="77177"/>
                </a:lnTo>
                <a:lnTo>
                  <a:pt x="294779" y="83185"/>
                </a:lnTo>
                <a:lnTo>
                  <a:pt x="254558" y="100126"/>
                </a:lnTo>
                <a:lnTo>
                  <a:pt x="220484" y="126441"/>
                </a:lnTo>
                <a:lnTo>
                  <a:pt x="194144" y="160502"/>
                </a:lnTo>
                <a:lnTo>
                  <a:pt x="177152" y="200736"/>
                </a:lnTo>
                <a:lnTo>
                  <a:pt x="171132" y="245541"/>
                </a:lnTo>
                <a:lnTo>
                  <a:pt x="171297" y="253034"/>
                </a:lnTo>
                <a:lnTo>
                  <a:pt x="171767" y="260477"/>
                </a:lnTo>
                <a:lnTo>
                  <a:pt x="172567" y="267843"/>
                </a:lnTo>
                <a:lnTo>
                  <a:pt x="173685" y="275094"/>
                </a:lnTo>
                <a:lnTo>
                  <a:pt x="127596" y="281609"/>
                </a:lnTo>
                <a:lnTo>
                  <a:pt x="86131" y="299427"/>
                </a:lnTo>
                <a:lnTo>
                  <a:pt x="50965" y="326834"/>
                </a:lnTo>
                <a:lnTo>
                  <a:pt x="23774" y="362165"/>
                </a:lnTo>
                <a:lnTo>
                  <a:pt x="6223" y="403720"/>
                </a:lnTo>
                <a:lnTo>
                  <a:pt x="0" y="449846"/>
                </a:lnTo>
                <a:lnTo>
                  <a:pt x="6032" y="495261"/>
                </a:lnTo>
                <a:lnTo>
                  <a:pt x="23063" y="536321"/>
                </a:lnTo>
                <a:lnTo>
                  <a:pt x="49504" y="571385"/>
                </a:lnTo>
                <a:lnTo>
                  <a:pt x="83731" y="598868"/>
                </a:lnTo>
                <a:lnTo>
                  <a:pt x="124155" y="617143"/>
                </a:lnTo>
                <a:lnTo>
                  <a:pt x="123723" y="620331"/>
                </a:lnTo>
                <a:lnTo>
                  <a:pt x="123507" y="623735"/>
                </a:lnTo>
                <a:lnTo>
                  <a:pt x="123507" y="626922"/>
                </a:lnTo>
                <a:lnTo>
                  <a:pt x="131191" y="660031"/>
                </a:lnTo>
                <a:lnTo>
                  <a:pt x="152133" y="687057"/>
                </a:lnTo>
                <a:lnTo>
                  <a:pt x="183159" y="705281"/>
                </a:lnTo>
                <a:lnTo>
                  <a:pt x="221094" y="711962"/>
                </a:lnTo>
                <a:lnTo>
                  <a:pt x="246862" y="708952"/>
                </a:lnTo>
                <a:lnTo>
                  <a:pt x="270014" y="700455"/>
                </a:lnTo>
                <a:lnTo>
                  <a:pt x="289699" y="687298"/>
                </a:lnTo>
                <a:lnTo>
                  <a:pt x="305066" y="670293"/>
                </a:lnTo>
                <a:lnTo>
                  <a:pt x="327355" y="680974"/>
                </a:lnTo>
                <a:lnTo>
                  <a:pt x="351066" y="688924"/>
                </a:lnTo>
                <a:lnTo>
                  <a:pt x="376008" y="693877"/>
                </a:lnTo>
                <a:lnTo>
                  <a:pt x="402005" y="695591"/>
                </a:lnTo>
                <a:lnTo>
                  <a:pt x="445770" y="690816"/>
                </a:lnTo>
                <a:lnTo>
                  <a:pt x="486130" y="677176"/>
                </a:lnTo>
                <a:lnTo>
                  <a:pt x="522122" y="655688"/>
                </a:lnTo>
                <a:lnTo>
                  <a:pt x="552729" y="627354"/>
                </a:lnTo>
                <a:lnTo>
                  <a:pt x="586536" y="662432"/>
                </a:lnTo>
                <a:lnTo>
                  <a:pt x="627430" y="689241"/>
                </a:lnTo>
                <a:lnTo>
                  <a:pt x="674014" y="706361"/>
                </a:lnTo>
                <a:lnTo>
                  <a:pt x="724928" y="712393"/>
                </a:lnTo>
                <a:lnTo>
                  <a:pt x="762622" y="709104"/>
                </a:lnTo>
                <a:lnTo>
                  <a:pt x="798195" y="699630"/>
                </a:lnTo>
                <a:lnTo>
                  <a:pt x="831088" y="684580"/>
                </a:lnTo>
                <a:lnTo>
                  <a:pt x="860767" y="664552"/>
                </a:lnTo>
                <a:lnTo>
                  <a:pt x="869226" y="680415"/>
                </a:lnTo>
                <a:lnTo>
                  <a:pt x="883754" y="691603"/>
                </a:lnTo>
                <a:lnTo>
                  <a:pt x="902474" y="697141"/>
                </a:lnTo>
                <a:lnTo>
                  <a:pt x="923480" y="696023"/>
                </a:lnTo>
                <a:lnTo>
                  <a:pt x="943381" y="687870"/>
                </a:lnTo>
                <a:lnTo>
                  <a:pt x="958138" y="674497"/>
                </a:lnTo>
                <a:lnTo>
                  <a:pt x="966355" y="657694"/>
                </a:lnTo>
                <a:lnTo>
                  <a:pt x="966635" y="639254"/>
                </a:lnTo>
                <a:lnTo>
                  <a:pt x="964120" y="631659"/>
                </a:lnTo>
                <a:lnTo>
                  <a:pt x="960183" y="624852"/>
                </a:lnTo>
                <a:lnTo>
                  <a:pt x="955014" y="618934"/>
                </a:lnTo>
                <a:lnTo>
                  <a:pt x="948778" y="613956"/>
                </a:lnTo>
                <a:lnTo>
                  <a:pt x="994689" y="588251"/>
                </a:lnTo>
                <a:lnTo>
                  <a:pt x="1030820" y="550557"/>
                </a:lnTo>
                <a:lnTo>
                  <a:pt x="1054468" y="503529"/>
                </a:lnTo>
                <a:lnTo>
                  <a:pt x="1062939" y="449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160" y="2773816"/>
            <a:ext cx="9133205" cy="7748270"/>
          </a:xfrm>
          <a:custGeom>
            <a:avLst/>
            <a:gdLst/>
            <a:ahLst/>
            <a:cxnLst/>
            <a:rect l="l" t="t" r="r" b="b"/>
            <a:pathLst>
              <a:path w="9133205" h="7748270">
                <a:moveTo>
                  <a:pt x="9132803" y="7747686"/>
                </a:moveTo>
                <a:lnTo>
                  <a:pt x="0" y="7747686"/>
                </a:lnTo>
                <a:lnTo>
                  <a:pt x="0" y="0"/>
                </a:lnTo>
                <a:lnTo>
                  <a:pt x="9132803" y="0"/>
                </a:lnTo>
                <a:lnTo>
                  <a:pt x="9132803" y="7747686"/>
                </a:lnTo>
                <a:close/>
              </a:path>
            </a:pathLst>
          </a:custGeom>
          <a:solidFill>
            <a:srgbClr val="AAE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4774" y="2685070"/>
            <a:ext cx="18516885" cy="7935595"/>
            <a:chOff x="104774" y="2685070"/>
            <a:chExt cx="18516885" cy="7935595"/>
          </a:xfrm>
        </p:grpSpPr>
        <p:sp>
          <p:nvSpPr>
            <p:cNvPr id="6" name="object 6"/>
            <p:cNvSpPr/>
            <p:nvPr/>
          </p:nvSpPr>
          <p:spPr>
            <a:xfrm>
              <a:off x="104775" y="4140955"/>
              <a:ext cx="9258300" cy="3430270"/>
            </a:xfrm>
            <a:custGeom>
              <a:avLst/>
              <a:gdLst/>
              <a:ahLst/>
              <a:cxnLst/>
              <a:rect l="l" t="t" r="r" b="b"/>
              <a:pathLst>
                <a:path w="9258300" h="3430270">
                  <a:moveTo>
                    <a:pt x="9258299" y="936041"/>
                  </a:moveTo>
                  <a:lnTo>
                    <a:pt x="7362655" y="936041"/>
                  </a:lnTo>
                  <a:lnTo>
                    <a:pt x="8325745" y="579538"/>
                  </a:lnTo>
                  <a:lnTo>
                    <a:pt x="9258299" y="0"/>
                  </a:lnTo>
                  <a:lnTo>
                    <a:pt x="9258299" y="936041"/>
                  </a:lnTo>
                  <a:close/>
                </a:path>
                <a:path w="9258300" h="3430270">
                  <a:moveTo>
                    <a:pt x="9258299" y="3430076"/>
                  </a:moveTo>
                  <a:lnTo>
                    <a:pt x="0" y="3430076"/>
                  </a:lnTo>
                  <a:lnTo>
                    <a:pt x="0" y="364485"/>
                  </a:lnTo>
                  <a:lnTo>
                    <a:pt x="43616" y="342851"/>
                  </a:lnTo>
                  <a:lnTo>
                    <a:pt x="105425" y="314156"/>
                  </a:lnTo>
                  <a:lnTo>
                    <a:pt x="168250" y="287151"/>
                  </a:lnTo>
                  <a:lnTo>
                    <a:pt x="232147" y="261825"/>
                  </a:lnTo>
                  <a:lnTo>
                    <a:pt x="297170" y="238167"/>
                  </a:lnTo>
                  <a:lnTo>
                    <a:pt x="363375" y="216164"/>
                  </a:lnTo>
                  <a:lnTo>
                    <a:pt x="430816" y="195807"/>
                  </a:lnTo>
                  <a:lnTo>
                    <a:pt x="499548" y="177084"/>
                  </a:lnTo>
                  <a:lnTo>
                    <a:pt x="569627" y="159983"/>
                  </a:lnTo>
                  <a:lnTo>
                    <a:pt x="641106" y="144493"/>
                  </a:lnTo>
                  <a:lnTo>
                    <a:pt x="714042" y="130603"/>
                  </a:lnTo>
                  <a:lnTo>
                    <a:pt x="788489" y="118302"/>
                  </a:lnTo>
                  <a:lnTo>
                    <a:pt x="826296" y="112743"/>
                  </a:lnTo>
                  <a:lnTo>
                    <a:pt x="864502" y="107578"/>
                  </a:lnTo>
                  <a:lnTo>
                    <a:pt x="903112" y="102804"/>
                  </a:lnTo>
                  <a:lnTo>
                    <a:pt x="942135" y="98420"/>
                  </a:lnTo>
                  <a:lnTo>
                    <a:pt x="981577" y="94425"/>
                  </a:lnTo>
                  <a:lnTo>
                    <a:pt x="1021445" y="90817"/>
                  </a:lnTo>
                  <a:lnTo>
                    <a:pt x="1061745" y="87595"/>
                  </a:lnTo>
                  <a:lnTo>
                    <a:pt x="1102485" y="84757"/>
                  </a:lnTo>
                  <a:lnTo>
                    <a:pt x="1143671" y="82303"/>
                  </a:lnTo>
                  <a:lnTo>
                    <a:pt x="1227411" y="78537"/>
                  </a:lnTo>
                  <a:lnTo>
                    <a:pt x="1313018" y="76287"/>
                  </a:lnTo>
                  <a:lnTo>
                    <a:pt x="1400549" y="75541"/>
                  </a:lnTo>
                  <a:lnTo>
                    <a:pt x="1490057" y="76288"/>
                  </a:lnTo>
                  <a:lnTo>
                    <a:pt x="1581599" y="78516"/>
                  </a:lnTo>
                  <a:lnTo>
                    <a:pt x="1675228" y="82214"/>
                  </a:lnTo>
                  <a:lnTo>
                    <a:pt x="1771000" y="87372"/>
                  </a:lnTo>
                  <a:lnTo>
                    <a:pt x="1918796" y="97819"/>
                  </a:lnTo>
                  <a:lnTo>
                    <a:pt x="2071722" y="111485"/>
                  </a:lnTo>
                  <a:lnTo>
                    <a:pt x="2229964" y="128332"/>
                  </a:lnTo>
                  <a:lnTo>
                    <a:pt x="2449542" y="155678"/>
                  </a:lnTo>
                  <a:lnTo>
                    <a:pt x="2679339" y="188521"/>
                  </a:lnTo>
                  <a:lnTo>
                    <a:pt x="2981625" y="237168"/>
                  </a:lnTo>
                  <a:lnTo>
                    <a:pt x="3367561" y="306450"/>
                  </a:lnTo>
                  <a:lnTo>
                    <a:pt x="3996991" y="432042"/>
                  </a:lnTo>
                  <a:lnTo>
                    <a:pt x="4610967" y="564775"/>
                  </a:lnTo>
                  <a:lnTo>
                    <a:pt x="6281635" y="906007"/>
                  </a:lnTo>
                  <a:lnTo>
                    <a:pt x="7362655" y="936041"/>
                  </a:lnTo>
                  <a:lnTo>
                    <a:pt x="9258299" y="936041"/>
                  </a:lnTo>
                  <a:lnTo>
                    <a:pt x="9258299" y="3430076"/>
                  </a:lnTo>
                  <a:close/>
                </a:path>
              </a:pathLst>
            </a:custGeom>
            <a:solidFill>
              <a:srgbClr val="459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774" y="4119371"/>
              <a:ext cx="9258284" cy="2514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775" y="5107471"/>
              <a:ext cx="9258300" cy="3830954"/>
            </a:xfrm>
            <a:custGeom>
              <a:avLst/>
              <a:gdLst/>
              <a:ahLst/>
              <a:cxnLst/>
              <a:rect l="l" t="t" r="r" b="b"/>
              <a:pathLst>
                <a:path w="9258300" h="3830954">
                  <a:moveTo>
                    <a:pt x="9258299" y="1526533"/>
                  </a:moveTo>
                  <a:lnTo>
                    <a:pt x="2378201" y="1526533"/>
                  </a:lnTo>
                  <a:lnTo>
                    <a:pt x="2428733" y="1526229"/>
                  </a:lnTo>
                  <a:lnTo>
                    <a:pt x="2479541" y="1525364"/>
                  </a:lnTo>
                  <a:lnTo>
                    <a:pt x="2530618" y="1523929"/>
                  </a:lnTo>
                  <a:lnTo>
                    <a:pt x="2581959" y="1521913"/>
                  </a:lnTo>
                  <a:lnTo>
                    <a:pt x="2633559" y="1519307"/>
                  </a:lnTo>
                  <a:lnTo>
                    <a:pt x="2685412" y="1516102"/>
                  </a:lnTo>
                  <a:lnTo>
                    <a:pt x="2737512" y="1512289"/>
                  </a:lnTo>
                  <a:lnTo>
                    <a:pt x="2789854" y="1507857"/>
                  </a:lnTo>
                  <a:lnTo>
                    <a:pt x="2842432" y="1502797"/>
                  </a:lnTo>
                  <a:lnTo>
                    <a:pt x="2895241" y="1497100"/>
                  </a:lnTo>
                  <a:lnTo>
                    <a:pt x="2948275" y="1490756"/>
                  </a:lnTo>
                  <a:lnTo>
                    <a:pt x="3001630" y="1483741"/>
                  </a:lnTo>
                  <a:lnTo>
                    <a:pt x="3054996" y="1476090"/>
                  </a:lnTo>
                  <a:lnTo>
                    <a:pt x="3108671" y="1467748"/>
                  </a:lnTo>
                  <a:lnTo>
                    <a:pt x="3162550" y="1458722"/>
                  </a:lnTo>
                  <a:lnTo>
                    <a:pt x="3216625" y="1449001"/>
                  </a:lnTo>
                  <a:lnTo>
                    <a:pt x="3270892" y="1438577"/>
                  </a:lnTo>
                  <a:lnTo>
                    <a:pt x="3325345" y="1427439"/>
                  </a:lnTo>
                  <a:lnTo>
                    <a:pt x="3379978" y="1415578"/>
                  </a:lnTo>
                  <a:lnTo>
                    <a:pt x="3434786" y="1402985"/>
                  </a:lnTo>
                  <a:lnTo>
                    <a:pt x="3489764" y="1389650"/>
                  </a:lnTo>
                  <a:lnTo>
                    <a:pt x="3544905" y="1375563"/>
                  </a:lnTo>
                  <a:lnTo>
                    <a:pt x="3600203" y="1360715"/>
                  </a:lnTo>
                  <a:lnTo>
                    <a:pt x="3655655" y="1345097"/>
                  </a:lnTo>
                  <a:lnTo>
                    <a:pt x="3711253" y="1328699"/>
                  </a:lnTo>
                  <a:lnTo>
                    <a:pt x="3766993" y="1311511"/>
                  </a:lnTo>
                  <a:lnTo>
                    <a:pt x="3822868" y="1293525"/>
                  </a:lnTo>
                  <a:lnTo>
                    <a:pt x="3878873" y="1274730"/>
                  </a:lnTo>
                  <a:lnTo>
                    <a:pt x="3935003" y="1255116"/>
                  </a:lnTo>
                  <a:lnTo>
                    <a:pt x="3991252" y="1234675"/>
                  </a:lnTo>
                  <a:lnTo>
                    <a:pt x="4047614" y="1213398"/>
                  </a:lnTo>
                  <a:lnTo>
                    <a:pt x="4104084" y="1191273"/>
                  </a:lnTo>
                  <a:lnTo>
                    <a:pt x="4160656" y="1168292"/>
                  </a:lnTo>
                  <a:lnTo>
                    <a:pt x="4217325" y="1144446"/>
                  </a:lnTo>
                  <a:lnTo>
                    <a:pt x="4274085" y="1119725"/>
                  </a:lnTo>
                  <a:lnTo>
                    <a:pt x="4330930" y="1094119"/>
                  </a:lnTo>
                  <a:lnTo>
                    <a:pt x="4387907" y="1067594"/>
                  </a:lnTo>
                  <a:lnTo>
                    <a:pt x="4444854" y="1040215"/>
                  </a:lnTo>
                  <a:lnTo>
                    <a:pt x="4501922" y="1011898"/>
                  </a:lnTo>
                  <a:lnTo>
                    <a:pt x="4559053" y="982659"/>
                  </a:lnTo>
                  <a:lnTo>
                    <a:pt x="4616242" y="952487"/>
                  </a:lnTo>
                  <a:lnTo>
                    <a:pt x="4673483" y="921373"/>
                  </a:lnTo>
                  <a:lnTo>
                    <a:pt x="4730769" y="889308"/>
                  </a:lnTo>
                  <a:lnTo>
                    <a:pt x="4788097" y="856283"/>
                  </a:lnTo>
                  <a:lnTo>
                    <a:pt x="4845460" y="822287"/>
                  </a:lnTo>
                  <a:lnTo>
                    <a:pt x="4902852" y="787312"/>
                  </a:lnTo>
                  <a:lnTo>
                    <a:pt x="4960269" y="751347"/>
                  </a:lnTo>
                  <a:lnTo>
                    <a:pt x="6198401" y="0"/>
                  </a:lnTo>
                  <a:lnTo>
                    <a:pt x="8447206" y="0"/>
                  </a:lnTo>
                  <a:lnTo>
                    <a:pt x="9258298" y="367036"/>
                  </a:lnTo>
                  <a:lnTo>
                    <a:pt x="9258299" y="1526533"/>
                  </a:lnTo>
                  <a:close/>
                </a:path>
                <a:path w="9258300" h="3830954">
                  <a:moveTo>
                    <a:pt x="9258299" y="3830360"/>
                  </a:moveTo>
                  <a:lnTo>
                    <a:pt x="0" y="3830360"/>
                  </a:lnTo>
                  <a:lnTo>
                    <a:pt x="0" y="834403"/>
                  </a:lnTo>
                  <a:lnTo>
                    <a:pt x="15586" y="845686"/>
                  </a:lnTo>
                  <a:lnTo>
                    <a:pt x="38141" y="861598"/>
                  </a:lnTo>
                  <a:lnTo>
                    <a:pt x="85111" y="893498"/>
                  </a:lnTo>
                  <a:lnTo>
                    <a:pt x="134523" y="925437"/>
                  </a:lnTo>
                  <a:lnTo>
                    <a:pt x="186332" y="957338"/>
                  </a:lnTo>
                  <a:lnTo>
                    <a:pt x="240493" y="989125"/>
                  </a:lnTo>
                  <a:lnTo>
                    <a:pt x="296961" y="1020722"/>
                  </a:lnTo>
                  <a:lnTo>
                    <a:pt x="355693" y="1052052"/>
                  </a:lnTo>
                  <a:lnTo>
                    <a:pt x="416642" y="1083041"/>
                  </a:lnTo>
                  <a:lnTo>
                    <a:pt x="479765" y="1113611"/>
                  </a:lnTo>
                  <a:lnTo>
                    <a:pt x="545017" y="1143687"/>
                  </a:lnTo>
                  <a:lnTo>
                    <a:pt x="612353" y="1173192"/>
                  </a:lnTo>
                  <a:lnTo>
                    <a:pt x="681729" y="1202051"/>
                  </a:lnTo>
                  <a:lnTo>
                    <a:pt x="717168" y="1216214"/>
                  </a:lnTo>
                  <a:lnTo>
                    <a:pt x="753099" y="1230187"/>
                  </a:lnTo>
                  <a:lnTo>
                    <a:pt x="789519" y="1243960"/>
                  </a:lnTo>
                  <a:lnTo>
                    <a:pt x="826420" y="1257524"/>
                  </a:lnTo>
                  <a:lnTo>
                    <a:pt x="863798" y="1270869"/>
                  </a:lnTo>
                  <a:lnTo>
                    <a:pt x="901646" y="1283986"/>
                  </a:lnTo>
                  <a:lnTo>
                    <a:pt x="939960" y="1296865"/>
                  </a:lnTo>
                  <a:lnTo>
                    <a:pt x="978733" y="1309497"/>
                  </a:lnTo>
                  <a:lnTo>
                    <a:pt x="1017960" y="1321872"/>
                  </a:lnTo>
                  <a:lnTo>
                    <a:pt x="1057636" y="1333980"/>
                  </a:lnTo>
                  <a:lnTo>
                    <a:pt x="1097755" y="1345813"/>
                  </a:lnTo>
                  <a:lnTo>
                    <a:pt x="1138310" y="1357361"/>
                  </a:lnTo>
                  <a:lnTo>
                    <a:pt x="1179298" y="1368614"/>
                  </a:lnTo>
                  <a:lnTo>
                    <a:pt x="1220712" y="1379562"/>
                  </a:lnTo>
                  <a:lnTo>
                    <a:pt x="1262546" y="1390197"/>
                  </a:lnTo>
                  <a:lnTo>
                    <a:pt x="1304795" y="1400508"/>
                  </a:lnTo>
                  <a:lnTo>
                    <a:pt x="1347453" y="1410486"/>
                  </a:lnTo>
                  <a:lnTo>
                    <a:pt x="1390516" y="1420122"/>
                  </a:lnTo>
                  <a:lnTo>
                    <a:pt x="1433976" y="1429406"/>
                  </a:lnTo>
                  <a:lnTo>
                    <a:pt x="1477829" y="1438329"/>
                  </a:lnTo>
                  <a:lnTo>
                    <a:pt x="1522069" y="1446880"/>
                  </a:lnTo>
                  <a:lnTo>
                    <a:pt x="1566690" y="1455051"/>
                  </a:lnTo>
                  <a:lnTo>
                    <a:pt x="1611688" y="1462833"/>
                  </a:lnTo>
                  <a:lnTo>
                    <a:pt x="1657055" y="1470214"/>
                  </a:lnTo>
                  <a:lnTo>
                    <a:pt x="1702787" y="1477187"/>
                  </a:lnTo>
                  <a:lnTo>
                    <a:pt x="1748989" y="1483756"/>
                  </a:lnTo>
                  <a:lnTo>
                    <a:pt x="1795323" y="1489867"/>
                  </a:lnTo>
                  <a:lnTo>
                    <a:pt x="1842116" y="1495556"/>
                  </a:lnTo>
                  <a:lnTo>
                    <a:pt x="1889251" y="1500798"/>
                  </a:lnTo>
                  <a:lnTo>
                    <a:pt x="1936723" y="1505583"/>
                  </a:lnTo>
                  <a:lnTo>
                    <a:pt x="1984526" y="1509902"/>
                  </a:lnTo>
                  <a:lnTo>
                    <a:pt x="2032654" y="1513745"/>
                  </a:lnTo>
                  <a:lnTo>
                    <a:pt x="2081103" y="1517103"/>
                  </a:lnTo>
                  <a:lnTo>
                    <a:pt x="2129866" y="1519967"/>
                  </a:lnTo>
                  <a:lnTo>
                    <a:pt x="2178938" y="1522326"/>
                  </a:lnTo>
                  <a:lnTo>
                    <a:pt x="2228313" y="1524172"/>
                  </a:lnTo>
                  <a:lnTo>
                    <a:pt x="2277985" y="1525495"/>
                  </a:lnTo>
                  <a:lnTo>
                    <a:pt x="2327950" y="1526285"/>
                  </a:lnTo>
                  <a:lnTo>
                    <a:pt x="9258299" y="1526533"/>
                  </a:lnTo>
                  <a:lnTo>
                    <a:pt x="9258299" y="3830360"/>
                  </a:lnTo>
                  <a:close/>
                </a:path>
              </a:pathLst>
            </a:custGeom>
            <a:solidFill>
              <a:srgbClr val="6AC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775" y="3886540"/>
              <a:ext cx="6254115" cy="1227455"/>
            </a:xfrm>
            <a:custGeom>
              <a:avLst/>
              <a:gdLst/>
              <a:ahLst/>
              <a:cxnLst/>
              <a:rect l="l" t="t" r="r" b="b"/>
              <a:pathLst>
                <a:path w="6254115" h="1227454">
                  <a:moveTo>
                    <a:pt x="5403437" y="1227460"/>
                  </a:moveTo>
                  <a:lnTo>
                    <a:pt x="5342003" y="1213602"/>
                  </a:lnTo>
                  <a:lnTo>
                    <a:pt x="5307693" y="1194884"/>
                  </a:lnTo>
                  <a:lnTo>
                    <a:pt x="5268482" y="1167383"/>
                  </a:lnTo>
                  <a:lnTo>
                    <a:pt x="5222490" y="1130403"/>
                  </a:lnTo>
                  <a:lnTo>
                    <a:pt x="5157255" y="1079631"/>
                  </a:lnTo>
                  <a:lnTo>
                    <a:pt x="5098781" y="1041795"/>
                  </a:lnTo>
                  <a:lnTo>
                    <a:pt x="5046454" y="1015399"/>
                  </a:lnTo>
                  <a:lnTo>
                    <a:pt x="4999656" y="998942"/>
                  </a:lnTo>
                  <a:lnTo>
                    <a:pt x="4957772" y="990928"/>
                  </a:lnTo>
                  <a:lnTo>
                    <a:pt x="4920186" y="989859"/>
                  </a:lnTo>
                  <a:lnTo>
                    <a:pt x="4886282" y="994235"/>
                  </a:lnTo>
                  <a:lnTo>
                    <a:pt x="4855443" y="1002558"/>
                  </a:lnTo>
                  <a:lnTo>
                    <a:pt x="4782349" y="1030735"/>
                  </a:lnTo>
                  <a:lnTo>
                    <a:pt x="4746922" y="1038515"/>
                  </a:lnTo>
                  <a:lnTo>
                    <a:pt x="4699133" y="1038726"/>
                  </a:lnTo>
                  <a:lnTo>
                    <a:pt x="4629149" y="1028843"/>
                  </a:lnTo>
                  <a:lnTo>
                    <a:pt x="4578012" y="1017739"/>
                  </a:lnTo>
                  <a:lnTo>
                    <a:pt x="4510684" y="999236"/>
                  </a:lnTo>
                  <a:lnTo>
                    <a:pt x="4481314" y="993658"/>
                  </a:lnTo>
                  <a:lnTo>
                    <a:pt x="4398217" y="994408"/>
                  </a:lnTo>
                  <a:lnTo>
                    <a:pt x="4331312" y="1002558"/>
                  </a:lnTo>
                  <a:lnTo>
                    <a:pt x="4273199" y="1011340"/>
                  </a:lnTo>
                  <a:lnTo>
                    <a:pt x="4255068" y="1015539"/>
                  </a:lnTo>
                  <a:lnTo>
                    <a:pt x="4261403" y="1015862"/>
                  </a:lnTo>
                  <a:lnTo>
                    <a:pt x="4147944" y="1028843"/>
                  </a:lnTo>
                  <a:lnTo>
                    <a:pt x="3912007" y="1055127"/>
                  </a:lnTo>
                  <a:lnTo>
                    <a:pt x="3706338" y="1086527"/>
                  </a:lnTo>
                  <a:lnTo>
                    <a:pt x="3585922" y="1065450"/>
                  </a:lnTo>
                  <a:lnTo>
                    <a:pt x="3504087" y="963509"/>
                  </a:lnTo>
                  <a:lnTo>
                    <a:pt x="3414160" y="752313"/>
                  </a:lnTo>
                  <a:lnTo>
                    <a:pt x="3389177" y="696704"/>
                  </a:lnTo>
                  <a:lnTo>
                    <a:pt x="3363034" y="651715"/>
                  </a:lnTo>
                  <a:lnTo>
                    <a:pt x="3335845" y="616582"/>
                  </a:lnTo>
                  <a:lnTo>
                    <a:pt x="3307723" y="590540"/>
                  </a:lnTo>
                  <a:lnTo>
                    <a:pt x="3249139" y="562672"/>
                  </a:lnTo>
                  <a:lnTo>
                    <a:pt x="3218903" y="559316"/>
                  </a:lnTo>
                  <a:lnTo>
                    <a:pt x="3188189" y="561992"/>
                  </a:lnTo>
                  <a:lnTo>
                    <a:pt x="3125782" y="582384"/>
                  </a:lnTo>
                  <a:lnTo>
                    <a:pt x="3062827" y="617729"/>
                  </a:lnTo>
                  <a:lnTo>
                    <a:pt x="3000234" y="661911"/>
                  </a:lnTo>
                  <a:lnTo>
                    <a:pt x="2938910" y="708811"/>
                  </a:lnTo>
                  <a:lnTo>
                    <a:pt x="2909008" y="731369"/>
                  </a:lnTo>
                  <a:lnTo>
                    <a:pt x="2854693" y="769429"/>
                  </a:lnTo>
                  <a:lnTo>
                    <a:pt x="2802303" y="803026"/>
                  </a:lnTo>
                  <a:lnTo>
                    <a:pt x="2746199" y="833377"/>
                  </a:lnTo>
                  <a:lnTo>
                    <a:pt x="2685521" y="857600"/>
                  </a:lnTo>
                  <a:lnTo>
                    <a:pt x="2619406" y="872815"/>
                  </a:lnTo>
                  <a:lnTo>
                    <a:pt x="2584040" y="876143"/>
                  </a:lnTo>
                  <a:lnTo>
                    <a:pt x="2546992" y="876139"/>
                  </a:lnTo>
                  <a:lnTo>
                    <a:pt x="2508154" y="872443"/>
                  </a:lnTo>
                  <a:lnTo>
                    <a:pt x="2467418" y="864693"/>
                  </a:lnTo>
                  <a:lnTo>
                    <a:pt x="2424677" y="852531"/>
                  </a:lnTo>
                  <a:lnTo>
                    <a:pt x="2379822" y="835596"/>
                  </a:lnTo>
                  <a:lnTo>
                    <a:pt x="2332747" y="813527"/>
                  </a:lnTo>
                  <a:lnTo>
                    <a:pt x="2283342" y="785965"/>
                  </a:lnTo>
                  <a:lnTo>
                    <a:pt x="2231502" y="752550"/>
                  </a:lnTo>
                  <a:lnTo>
                    <a:pt x="2177117" y="712921"/>
                  </a:lnTo>
                  <a:lnTo>
                    <a:pt x="2120081" y="666718"/>
                  </a:lnTo>
                  <a:lnTo>
                    <a:pt x="2060285" y="613582"/>
                  </a:lnTo>
                  <a:lnTo>
                    <a:pt x="2018479" y="575619"/>
                  </a:lnTo>
                  <a:lnTo>
                    <a:pt x="1981468" y="543692"/>
                  </a:lnTo>
                  <a:lnTo>
                    <a:pt x="1948933" y="517471"/>
                  </a:lnTo>
                  <a:lnTo>
                    <a:pt x="1896021" y="480817"/>
                  </a:lnTo>
                  <a:lnTo>
                    <a:pt x="1857198" y="463007"/>
                  </a:lnTo>
                  <a:lnTo>
                    <a:pt x="1842274" y="460338"/>
                  </a:lnTo>
                  <a:lnTo>
                    <a:pt x="1829917" y="461387"/>
                  </a:lnTo>
                  <a:lnTo>
                    <a:pt x="1799802" y="496113"/>
                  </a:lnTo>
                  <a:lnTo>
                    <a:pt x="1781746" y="583361"/>
                  </a:lnTo>
                  <a:lnTo>
                    <a:pt x="1777564" y="603341"/>
                  </a:lnTo>
                  <a:lnTo>
                    <a:pt x="1766086" y="643181"/>
                  </a:lnTo>
                  <a:lnTo>
                    <a:pt x="1748331" y="680650"/>
                  </a:lnTo>
                  <a:lnTo>
                    <a:pt x="1721756" y="713096"/>
                  </a:lnTo>
                  <a:lnTo>
                    <a:pt x="1683814" y="737868"/>
                  </a:lnTo>
                  <a:lnTo>
                    <a:pt x="1631960" y="752313"/>
                  </a:lnTo>
                  <a:lnTo>
                    <a:pt x="1576667" y="757341"/>
                  </a:lnTo>
                  <a:lnTo>
                    <a:pt x="1525707" y="756740"/>
                  </a:lnTo>
                  <a:lnTo>
                    <a:pt x="1478520" y="751338"/>
                  </a:lnTo>
                  <a:lnTo>
                    <a:pt x="1434548" y="741963"/>
                  </a:lnTo>
                  <a:lnTo>
                    <a:pt x="1393230" y="729445"/>
                  </a:lnTo>
                  <a:lnTo>
                    <a:pt x="1354009" y="714610"/>
                  </a:lnTo>
                  <a:lnTo>
                    <a:pt x="1316325" y="698289"/>
                  </a:lnTo>
                  <a:lnTo>
                    <a:pt x="1243331" y="664498"/>
                  </a:lnTo>
                  <a:lnTo>
                    <a:pt x="1206904" y="648685"/>
                  </a:lnTo>
                  <a:lnTo>
                    <a:pt x="1169777" y="634698"/>
                  </a:lnTo>
                  <a:lnTo>
                    <a:pt x="1131392" y="623366"/>
                  </a:lnTo>
                  <a:lnTo>
                    <a:pt x="1091189" y="615517"/>
                  </a:lnTo>
                  <a:lnTo>
                    <a:pt x="1048610" y="611980"/>
                  </a:lnTo>
                  <a:lnTo>
                    <a:pt x="1003096" y="613582"/>
                  </a:lnTo>
                  <a:lnTo>
                    <a:pt x="958247" y="619136"/>
                  </a:lnTo>
                  <a:lnTo>
                    <a:pt x="897090" y="634395"/>
                  </a:lnTo>
                  <a:lnTo>
                    <a:pt x="861381" y="653890"/>
                  </a:lnTo>
                  <a:lnTo>
                    <a:pt x="835990" y="676065"/>
                  </a:lnTo>
                  <a:lnTo>
                    <a:pt x="822437" y="687671"/>
                  </a:lnTo>
                  <a:lnTo>
                    <a:pt x="784159" y="710948"/>
                  </a:lnTo>
                  <a:lnTo>
                    <a:pt x="718378" y="733014"/>
                  </a:lnTo>
                  <a:lnTo>
                    <a:pt x="670447" y="743107"/>
                  </a:lnTo>
                  <a:lnTo>
                    <a:pt x="609967" y="752313"/>
                  </a:lnTo>
                  <a:lnTo>
                    <a:pt x="540712" y="759727"/>
                  </a:lnTo>
                  <a:lnTo>
                    <a:pt x="477807" y="763881"/>
                  </a:lnTo>
                  <a:lnTo>
                    <a:pt x="420836" y="765744"/>
                  </a:lnTo>
                  <a:lnTo>
                    <a:pt x="369381" y="766285"/>
                  </a:lnTo>
                  <a:lnTo>
                    <a:pt x="323027" y="766474"/>
                  </a:lnTo>
                  <a:lnTo>
                    <a:pt x="281357" y="767279"/>
                  </a:lnTo>
                  <a:lnTo>
                    <a:pt x="210403" y="774617"/>
                  </a:lnTo>
                  <a:lnTo>
                    <a:pt x="153188" y="796053"/>
                  </a:lnTo>
                  <a:lnTo>
                    <a:pt x="106379" y="839341"/>
                  </a:lnTo>
                  <a:lnTo>
                    <a:pt x="85836" y="871603"/>
                  </a:lnTo>
                  <a:lnTo>
                    <a:pt x="60437" y="907905"/>
                  </a:lnTo>
                  <a:lnTo>
                    <a:pt x="25204" y="944006"/>
                  </a:lnTo>
                  <a:lnTo>
                    <a:pt x="0" y="964842"/>
                  </a:lnTo>
                  <a:lnTo>
                    <a:pt x="0" y="243217"/>
                  </a:lnTo>
                  <a:lnTo>
                    <a:pt x="2483" y="206988"/>
                  </a:lnTo>
                  <a:lnTo>
                    <a:pt x="9628" y="183571"/>
                  </a:lnTo>
                  <a:lnTo>
                    <a:pt x="21314" y="170677"/>
                  </a:lnTo>
                  <a:lnTo>
                    <a:pt x="37358" y="166589"/>
                  </a:lnTo>
                  <a:lnTo>
                    <a:pt x="57579" y="169590"/>
                  </a:lnTo>
                  <a:lnTo>
                    <a:pt x="81795" y="177961"/>
                  </a:lnTo>
                  <a:lnTo>
                    <a:pt x="109823" y="189984"/>
                  </a:lnTo>
                  <a:lnTo>
                    <a:pt x="141483" y="203943"/>
                  </a:lnTo>
                  <a:lnTo>
                    <a:pt x="176591" y="218120"/>
                  </a:lnTo>
                  <a:lnTo>
                    <a:pt x="214966" y="230796"/>
                  </a:lnTo>
                  <a:lnTo>
                    <a:pt x="256425" y="240254"/>
                  </a:lnTo>
                  <a:lnTo>
                    <a:pt x="300787" y="244777"/>
                  </a:lnTo>
                  <a:lnTo>
                    <a:pt x="347870" y="242646"/>
                  </a:lnTo>
                  <a:lnTo>
                    <a:pt x="394466" y="239676"/>
                  </a:lnTo>
                  <a:lnTo>
                    <a:pt x="437770" y="241869"/>
                  </a:lnTo>
                  <a:lnTo>
                    <a:pt x="478211" y="247688"/>
                  </a:lnTo>
                  <a:lnTo>
                    <a:pt x="516220" y="255592"/>
                  </a:lnTo>
                  <a:lnTo>
                    <a:pt x="552224" y="264042"/>
                  </a:lnTo>
                  <a:lnTo>
                    <a:pt x="586653" y="271499"/>
                  </a:lnTo>
                  <a:lnTo>
                    <a:pt x="619936" y="276424"/>
                  </a:lnTo>
                  <a:lnTo>
                    <a:pt x="652504" y="277277"/>
                  </a:lnTo>
                  <a:lnTo>
                    <a:pt x="684784" y="272519"/>
                  </a:lnTo>
                  <a:lnTo>
                    <a:pt x="717206" y="260611"/>
                  </a:lnTo>
                  <a:lnTo>
                    <a:pt x="750200" y="240014"/>
                  </a:lnTo>
                  <a:lnTo>
                    <a:pt x="784195" y="209187"/>
                  </a:lnTo>
                  <a:lnTo>
                    <a:pt x="866712" y="110302"/>
                  </a:lnTo>
                  <a:lnTo>
                    <a:pt x="913332" y="67678"/>
                  </a:lnTo>
                  <a:lnTo>
                    <a:pt x="959008" y="37029"/>
                  </a:lnTo>
                  <a:lnTo>
                    <a:pt x="1003269" y="16661"/>
                  </a:lnTo>
                  <a:lnTo>
                    <a:pt x="1045643" y="4882"/>
                  </a:lnTo>
                  <a:lnTo>
                    <a:pt x="1085658" y="0"/>
                  </a:lnTo>
                  <a:lnTo>
                    <a:pt x="1122843" y="320"/>
                  </a:lnTo>
                  <a:lnTo>
                    <a:pt x="1186836" y="9801"/>
                  </a:lnTo>
                  <a:lnTo>
                    <a:pt x="1278647" y="42024"/>
                  </a:lnTo>
                  <a:lnTo>
                    <a:pt x="1347028" y="83230"/>
                  </a:lnTo>
                  <a:lnTo>
                    <a:pt x="1400658" y="121169"/>
                  </a:lnTo>
                  <a:lnTo>
                    <a:pt x="1440396" y="227494"/>
                  </a:lnTo>
                  <a:lnTo>
                    <a:pt x="1468245" y="265567"/>
                  </a:lnTo>
                  <a:lnTo>
                    <a:pt x="1525549" y="259402"/>
                  </a:lnTo>
                  <a:lnTo>
                    <a:pt x="1631960" y="216362"/>
                  </a:lnTo>
                  <a:lnTo>
                    <a:pt x="1681799" y="189765"/>
                  </a:lnTo>
                  <a:lnTo>
                    <a:pt x="1722358" y="158601"/>
                  </a:lnTo>
                  <a:lnTo>
                    <a:pt x="1755365" y="125127"/>
                  </a:lnTo>
                  <a:lnTo>
                    <a:pt x="1782551" y="91598"/>
                  </a:lnTo>
                  <a:lnTo>
                    <a:pt x="1805646" y="60270"/>
                  </a:lnTo>
                  <a:lnTo>
                    <a:pt x="1826380" y="33397"/>
                  </a:lnTo>
                  <a:lnTo>
                    <a:pt x="1846484" y="13236"/>
                  </a:lnTo>
                  <a:lnTo>
                    <a:pt x="1867686" y="2041"/>
                  </a:lnTo>
                  <a:lnTo>
                    <a:pt x="1891718" y="2069"/>
                  </a:lnTo>
                  <a:lnTo>
                    <a:pt x="1920309" y="15575"/>
                  </a:lnTo>
                  <a:lnTo>
                    <a:pt x="1953423" y="32248"/>
                  </a:lnTo>
                  <a:lnTo>
                    <a:pt x="1989012" y="42115"/>
                  </a:lnTo>
                  <a:lnTo>
                    <a:pt x="2025789" y="47794"/>
                  </a:lnTo>
                  <a:lnTo>
                    <a:pt x="2062470" y="51904"/>
                  </a:lnTo>
                  <a:lnTo>
                    <a:pt x="2097767" y="57062"/>
                  </a:lnTo>
                  <a:lnTo>
                    <a:pt x="2159070" y="80999"/>
                  </a:lnTo>
                  <a:lnTo>
                    <a:pt x="2199410" y="140553"/>
                  </a:lnTo>
                  <a:lnTo>
                    <a:pt x="2208504" y="190233"/>
                  </a:lnTo>
                  <a:lnTo>
                    <a:pt x="2215938" y="235874"/>
                  </a:lnTo>
                  <a:lnTo>
                    <a:pt x="2229330" y="268974"/>
                  </a:lnTo>
                  <a:lnTo>
                    <a:pt x="2248425" y="290831"/>
                  </a:lnTo>
                  <a:lnTo>
                    <a:pt x="2272963" y="302738"/>
                  </a:lnTo>
                  <a:lnTo>
                    <a:pt x="2302688" y="305993"/>
                  </a:lnTo>
                  <a:lnTo>
                    <a:pt x="2337342" y="301890"/>
                  </a:lnTo>
                  <a:lnTo>
                    <a:pt x="2376669" y="291725"/>
                  </a:lnTo>
                  <a:lnTo>
                    <a:pt x="2420410" y="276794"/>
                  </a:lnTo>
                  <a:lnTo>
                    <a:pt x="2468309" y="258393"/>
                  </a:lnTo>
                  <a:lnTo>
                    <a:pt x="2520109" y="237817"/>
                  </a:lnTo>
                  <a:lnTo>
                    <a:pt x="2575551" y="216362"/>
                  </a:lnTo>
                  <a:lnTo>
                    <a:pt x="2626587" y="199311"/>
                  </a:lnTo>
                  <a:lnTo>
                    <a:pt x="2666998" y="190289"/>
                  </a:lnTo>
                  <a:lnTo>
                    <a:pt x="2699147" y="188234"/>
                  </a:lnTo>
                  <a:lnTo>
                    <a:pt x="2725397" y="192084"/>
                  </a:lnTo>
                  <a:lnTo>
                    <a:pt x="2748111" y="200774"/>
                  </a:lnTo>
                  <a:lnTo>
                    <a:pt x="2769651" y="213243"/>
                  </a:lnTo>
                  <a:lnTo>
                    <a:pt x="2792380" y="228427"/>
                  </a:lnTo>
                  <a:lnTo>
                    <a:pt x="2818661" y="245263"/>
                  </a:lnTo>
                  <a:lnTo>
                    <a:pt x="2850857" y="262690"/>
                  </a:lnTo>
                  <a:lnTo>
                    <a:pt x="2891330" y="279643"/>
                  </a:lnTo>
                  <a:lnTo>
                    <a:pt x="2942443" y="295059"/>
                  </a:lnTo>
                  <a:lnTo>
                    <a:pt x="3000188" y="309829"/>
                  </a:lnTo>
                  <a:lnTo>
                    <a:pt x="3049298" y="322981"/>
                  </a:lnTo>
                  <a:lnTo>
                    <a:pt x="3092130" y="334950"/>
                  </a:lnTo>
                  <a:lnTo>
                    <a:pt x="3206526" y="368104"/>
                  </a:lnTo>
                  <a:lnTo>
                    <a:pt x="3247816" y="379688"/>
                  </a:lnTo>
                  <a:lnTo>
                    <a:pt x="3294614" y="392263"/>
                  </a:lnTo>
                  <a:lnTo>
                    <a:pt x="3349276" y="406264"/>
                  </a:lnTo>
                  <a:lnTo>
                    <a:pt x="3414160" y="422126"/>
                  </a:lnTo>
                  <a:lnTo>
                    <a:pt x="3477485" y="441095"/>
                  </a:lnTo>
                  <a:lnTo>
                    <a:pt x="3527741" y="463517"/>
                  </a:lnTo>
                  <a:lnTo>
                    <a:pt x="3567557" y="488339"/>
                  </a:lnTo>
                  <a:lnTo>
                    <a:pt x="3599560" y="514508"/>
                  </a:lnTo>
                  <a:lnTo>
                    <a:pt x="3650641" y="566671"/>
                  </a:lnTo>
                  <a:lnTo>
                    <a:pt x="3674973" y="590558"/>
                  </a:lnTo>
                  <a:lnTo>
                    <a:pt x="3702005" y="611577"/>
                  </a:lnTo>
                  <a:lnTo>
                    <a:pt x="3734363" y="628676"/>
                  </a:lnTo>
                  <a:lnTo>
                    <a:pt x="3774675" y="640799"/>
                  </a:lnTo>
                  <a:lnTo>
                    <a:pt x="3825333" y="647168"/>
                  </a:lnTo>
                  <a:lnTo>
                    <a:pt x="3866685" y="644799"/>
                  </a:lnTo>
                  <a:lnTo>
                    <a:pt x="3902343" y="636124"/>
                  </a:lnTo>
                  <a:lnTo>
                    <a:pt x="3935919" y="623574"/>
                  </a:lnTo>
                  <a:lnTo>
                    <a:pt x="3971027" y="609581"/>
                  </a:lnTo>
                  <a:lnTo>
                    <a:pt x="4011278" y="596576"/>
                  </a:lnTo>
                  <a:lnTo>
                    <a:pt x="4060285" y="586989"/>
                  </a:lnTo>
                  <a:lnTo>
                    <a:pt x="4121659" y="583254"/>
                  </a:lnTo>
                  <a:lnTo>
                    <a:pt x="4186773" y="589599"/>
                  </a:lnTo>
                  <a:lnTo>
                    <a:pt x="4244247" y="606520"/>
                  </a:lnTo>
                  <a:lnTo>
                    <a:pt x="4293750" y="630840"/>
                  </a:lnTo>
                  <a:lnTo>
                    <a:pt x="4334947" y="659385"/>
                  </a:lnTo>
                  <a:lnTo>
                    <a:pt x="4367505" y="688980"/>
                  </a:lnTo>
                  <a:lnTo>
                    <a:pt x="4405370" y="738619"/>
                  </a:lnTo>
                  <a:lnTo>
                    <a:pt x="4410009" y="752313"/>
                  </a:lnTo>
                  <a:lnTo>
                    <a:pt x="4418649" y="753620"/>
                  </a:lnTo>
                  <a:lnTo>
                    <a:pt x="4443044" y="741564"/>
                  </a:lnTo>
                  <a:lnTo>
                    <a:pt x="4479744" y="725776"/>
                  </a:lnTo>
                  <a:lnTo>
                    <a:pt x="4525296" y="715885"/>
                  </a:lnTo>
                  <a:lnTo>
                    <a:pt x="4576248" y="721521"/>
                  </a:lnTo>
                  <a:lnTo>
                    <a:pt x="4629149" y="752313"/>
                  </a:lnTo>
                  <a:lnTo>
                    <a:pt x="4745924" y="791616"/>
                  </a:lnTo>
                  <a:lnTo>
                    <a:pt x="4899865" y="787249"/>
                  </a:lnTo>
                  <a:lnTo>
                    <a:pt x="5034006" y="765414"/>
                  </a:lnTo>
                  <a:lnTo>
                    <a:pt x="5091379" y="752313"/>
                  </a:lnTo>
                  <a:lnTo>
                    <a:pt x="5079870" y="744177"/>
                  </a:lnTo>
                  <a:lnTo>
                    <a:pt x="5097873" y="741465"/>
                  </a:lnTo>
                  <a:lnTo>
                    <a:pt x="5165041" y="744177"/>
                  </a:lnTo>
                  <a:lnTo>
                    <a:pt x="5301032" y="752313"/>
                  </a:lnTo>
                  <a:lnTo>
                    <a:pt x="5487258" y="779776"/>
                  </a:lnTo>
                  <a:lnTo>
                    <a:pt x="5667068" y="826092"/>
                  </a:lnTo>
                  <a:lnTo>
                    <a:pt x="5802669" y="869696"/>
                  </a:lnTo>
                  <a:lnTo>
                    <a:pt x="5856268" y="889023"/>
                  </a:lnTo>
                  <a:lnTo>
                    <a:pt x="6254110" y="975652"/>
                  </a:lnTo>
                  <a:lnTo>
                    <a:pt x="6197367" y="985659"/>
                  </a:lnTo>
                  <a:lnTo>
                    <a:pt x="6157210" y="993238"/>
                  </a:lnTo>
                  <a:lnTo>
                    <a:pt x="6108886" y="1002941"/>
                  </a:lnTo>
                  <a:lnTo>
                    <a:pt x="6053867" y="1014767"/>
                  </a:lnTo>
                  <a:lnTo>
                    <a:pt x="5993625" y="1028720"/>
                  </a:lnTo>
                  <a:lnTo>
                    <a:pt x="5929632" y="1044799"/>
                  </a:lnTo>
                  <a:lnTo>
                    <a:pt x="5863359" y="1063005"/>
                  </a:lnTo>
                  <a:lnTo>
                    <a:pt x="5796280" y="1083341"/>
                  </a:lnTo>
                  <a:lnTo>
                    <a:pt x="5729867" y="1105806"/>
                  </a:lnTo>
                  <a:lnTo>
                    <a:pt x="5665590" y="1130403"/>
                  </a:lnTo>
                  <a:lnTo>
                    <a:pt x="5602824" y="1156971"/>
                  </a:lnTo>
                  <a:lnTo>
                    <a:pt x="5505819" y="1199720"/>
                  </a:lnTo>
                  <a:lnTo>
                    <a:pt x="5467822" y="1214512"/>
                  </a:lnTo>
                  <a:lnTo>
                    <a:pt x="5434321" y="1223990"/>
                  </a:lnTo>
                  <a:lnTo>
                    <a:pt x="5403437" y="1227460"/>
                  </a:lnTo>
                  <a:close/>
                </a:path>
              </a:pathLst>
            </a:custGeom>
            <a:solidFill>
              <a:srgbClr val="CFE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775" y="6147013"/>
              <a:ext cx="9258300" cy="933450"/>
            </a:xfrm>
            <a:custGeom>
              <a:avLst/>
              <a:gdLst/>
              <a:ahLst/>
              <a:cxnLst/>
              <a:rect l="l" t="t" r="r" b="b"/>
              <a:pathLst>
                <a:path w="9258300" h="933450">
                  <a:moveTo>
                    <a:pt x="2424552" y="933019"/>
                  </a:moveTo>
                  <a:lnTo>
                    <a:pt x="2373038" y="932664"/>
                  </a:lnTo>
                  <a:lnTo>
                    <a:pt x="2321354" y="931700"/>
                  </a:lnTo>
                  <a:lnTo>
                    <a:pt x="2269498" y="930114"/>
                  </a:lnTo>
                  <a:lnTo>
                    <a:pt x="2217467" y="927894"/>
                  </a:lnTo>
                  <a:lnTo>
                    <a:pt x="2165258" y="925028"/>
                  </a:lnTo>
                  <a:lnTo>
                    <a:pt x="2112870" y="921503"/>
                  </a:lnTo>
                  <a:lnTo>
                    <a:pt x="2060301" y="917306"/>
                  </a:lnTo>
                  <a:lnTo>
                    <a:pt x="994733" y="805656"/>
                  </a:lnTo>
                  <a:lnTo>
                    <a:pt x="381091" y="613754"/>
                  </a:lnTo>
                  <a:lnTo>
                    <a:pt x="0" y="216185"/>
                  </a:lnTo>
                  <a:lnTo>
                    <a:pt x="9258300" y="381571"/>
                  </a:lnTo>
                  <a:lnTo>
                    <a:pt x="8914693" y="266109"/>
                  </a:lnTo>
                  <a:lnTo>
                    <a:pt x="8070496" y="83159"/>
                  </a:lnTo>
                  <a:lnTo>
                    <a:pt x="6978266" y="0"/>
                  </a:lnTo>
                  <a:lnTo>
                    <a:pt x="6932179" y="295"/>
                  </a:lnTo>
                  <a:lnTo>
                    <a:pt x="6886148" y="1175"/>
                  </a:lnTo>
                  <a:lnTo>
                    <a:pt x="6840171" y="2627"/>
                  </a:lnTo>
                  <a:lnTo>
                    <a:pt x="6794244" y="4637"/>
                  </a:lnTo>
                  <a:lnTo>
                    <a:pt x="6748367" y="7194"/>
                  </a:lnTo>
                  <a:lnTo>
                    <a:pt x="6702536" y="10286"/>
                  </a:lnTo>
                  <a:lnTo>
                    <a:pt x="6656750" y="13900"/>
                  </a:lnTo>
                  <a:lnTo>
                    <a:pt x="6611005" y="18025"/>
                  </a:lnTo>
                  <a:lnTo>
                    <a:pt x="6565300" y="22646"/>
                  </a:lnTo>
                  <a:lnTo>
                    <a:pt x="6519633" y="27754"/>
                  </a:lnTo>
                  <a:lnTo>
                    <a:pt x="6474000" y="33334"/>
                  </a:lnTo>
                  <a:lnTo>
                    <a:pt x="6428400" y="39375"/>
                  </a:lnTo>
                  <a:lnTo>
                    <a:pt x="6382830" y="45864"/>
                  </a:lnTo>
                  <a:lnTo>
                    <a:pt x="6337288" y="52790"/>
                  </a:lnTo>
                  <a:lnTo>
                    <a:pt x="6291772" y="60139"/>
                  </a:lnTo>
                  <a:lnTo>
                    <a:pt x="6246279" y="67901"/>
                  </a:lnTo>
                  <a:lnTo>
                    <a:pt x="6200807" y="76061"/>
                  </a:lnTo>
                  <a:lnTo>
                    <a:pt x="6155353" y="84608"/>
                  </a:lnTo>
                  <a:lnTo>
                    <a:pt x="6109916" y="93530"/>
                  </a:lnTo>
                  <a:lnTo>
                    <a:pt x="6064493" y="102814"/>
                  </a:lnTo>
                  <a:lnTo>
                    <a:pt x="6019081" y="112449"/>
                  </a:lnTo>
                  <a:lnTo>
                    <a:pt x="5973679" y="122421"/>
                  </a:lnTo>
                  <a:lnTo>
                    <a:pt x="5928284" y="132718"/>
                  </a:lnTo>
                  <a:lnTo>
                    <a:pt x="5837505" y="154240"/>
                  </a:lnTo>
                  <a:lnTo>
                    <a:pt x="5746725" y="176917"/>
                  </a:lnTo>
                  <a:lnTo>
                    <a:pt x="5655928" y="200649"/>
                  </a:lnTo>
                  <a:lnTo>
                    <a:pt x="5565092" y="225338"/>
                  </a:lnTo>
                  <a:lnTo>
                    <a:pt x="5474201" y="250887"/>
                  </a:lnTo>
                  <a:lnTo>
                    <a:pt x="5383235" y="277195"/>
                  </a:lnTo>
                  <a:lnTo>
                    <a:pt x="5246606" y="317869"/>
                  </a:lnTo>
                  <a:lnTo>
                    <a:pt x="5109703" y="359700"/>
                  </a:lnTo>
                  <a:lnTo>
                    <a:pt x="4465369" y="560459"/>
                  </a:lnTo>
                  <a:lnTo>
                    <a:pt x="4325732" y="602576"/>
                  </a:lnTo>
                  <a:lnTo>
                    <a:pt x="4185403" y="643636"/>
                  </a:lnTo>
                  <a:lnTo>
                    <a:pt x="4091435" y="670258"/>
                  </a:lnTo>
                  <a:lnTo>
                    <a:pt x="3997112" y="696164"/>
                  </a:lnTo>
                  <a:lnTo>
                    <a:pt x="3902416" y="721256"/>
                  </a:lnTo>
                  <a:lnTo>
                    <a:pt x="3807329" y="745436"/>
                  </a:lnTo>
                  <a:lnTo>
                    <a:pt x="3711832" y="768605"/>
                  </a:lnTo>
                  <a:lnTo>
                    <a:pt x="3615905" y="790664"/>
                  </a:lnTo>
                  <a:lnTo>
                    <a:pt x="3567775" y="801247"/>
                  </a:lnTo>
                  <a:lnTo>
                    <a:pt x="3519531" y="811515"/>
                  </a:lnTo>
                  <a:lnTo>
                    <a:pt x="3471171" y="821457"/>
                  </a:lnTo>
                  <a:lnTo>
                    <a:pt x="3422691" y="831060"/>
                  </a:lnTo>
                  <a:lnTo>
                    <a:pt x="3374091" y="840313"/>
                  </a:lnTo>
                  <a:lnTo>
                    <a:pt x="3325367" y="849201"/>
                  </a:lnTo>
                  <a:lnTo>
                    <a:pt x="3276517" y="857714"/>
                  </a:lnTo>
                  <a:lnTo>
                    <a:pt x="3227539" y="865839"/>
                  </a:lnTo>
                  <a:lnTo>
                    <a:pt x="3178430" y="873563"/>
                  </a:lnTo>
                  <a:lnTo>
                    <a:pt x="3129188" y="880875"/>
                  </a:lnTo>
                  <a:lnTo>
                    <a:pt x="3079812" y="887761"/>
                  </a:lnTo>
                  <a:lnTo>
                    <a:pt x="3030297" y="894211"/>
                  </a:lnTo>
                  <a:lnTo>
                    <a:pt x="2980643" y="900211"/>
                  </a:lnTo>
                  <a:lnTo>
                    <a:pt x="2930847" y="905749"/>
                  </a:lnTo>
                  <a:lnTo>
                    <a:pt x="2880906" y="910812"/>
                  </a:lnTo>
                  <a:lnTo>
                    <a:pt x="2830819" y="915390"/>
                  </a:lnTo>
                  <a:lnTo>
                    <a:pt x="2780582" y="919468"/>
                  </a:lnTo>
                  <a:lnTo>
                    <a:pt x="2730194" y="923036"/>
                  </a:lnTo>
                  <a:lnTo>
                    <a:pt x="2679652" y="926080"/>
                  </a:lnTo>
                  <a:lnTo>
                    <a:pt x="2628953" y="928588"/>
                  </a:lnTo>
                  <a:lnTo>
                    <a:pt x="2578097" y="930549"/>
                  </a:lnTo>
                  <a:lnTo>
                    <a:pt x="2527079" y="931949"/>
                  </a:lnTo>
                  <a:lnTo>
                    <a:pt x="2475899" y="932776"/>
                  </a:lnTo>
                  <a:lnTo>
                    <a:pt x="2424552" y="933019"/>
                  </a:lnTo>
                  <a:close/>
                </a:path>
              </a:pathLst>
            </a:custGeom>
            <a:solidFill>
              <a:srgbClr val="52B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775" y="6726715"/>
              <a:ext cx="9258300" cy="2211705"/>
            </a:xfrm>
            <a:custGeom>
              <a:avLst/>
              <a:gdLst/>
              <a:ahLst/>
              <a:cxnLst/>
              <a:rect l="l" t="t" r="r" b="b"/>
              <a:pathLst>
                <a:path w="9258300" h="2211704">
                  <a:moveTo>
                    <a:pt x="9258299" y="2211116"/>
                  </a:moveTo>
                  <a:lnTo>
                    <a:pt x="0" y="2211116"/>
                  </a:lnTo>
                  <a:lnTo>
                    <a:pt x="0" y="0"/>
                  </a:lnTo>
                  <a:lnTo>
                    <a:pt x="107687" y="197842"/>
                  </a:lnTo>
                  <a:lnTo>
                    <a:pt x="520176" y="469183"/>
                  </a:lnTo>
                  <a:lnTo>
                    <a:pt x="1238955" y="704495"/>
                  </a:lnTo>
                  <a:lnTo>
                    <a:pt x="1459486" y="768488"/>
                  </a:lnTo>
                  <a:lnTo>
                    <a:pt x="1633455" y="815933"/>
                  </a:lnTo>
                  <a:lnTo>
                    <a:pt x="1762914" y="849004"/>
                  </a:lnTo>
                  <a:lnTo>
                    <a:pt x="1891798" y="879691"/>
                  </a:lnTo>
                  <a:lnTo>
                    <a:pt x="1977533" y="898720"/>
                  </a:lnTo>
                  <a:lnTo>
                    <a:pt x="2063211" y="916534"/>
                  </a:lnTo>
                  <a:lnTo>
                    <a:pt x="2148911" y="933071"/>
                  </a:lnTo>
                  <a:lnTo>
                    <a:pt x="2234711" y="948270"/>
                  </a:lnTo>
                  <a:lnTo>
                    <a:pt x="2320692" y="962068"/>
                  </a:lnTo>
                  <a:lnTo>
                    <a:pt x="2406933" y="974403"/>
                  </a:lnTo>
                  <a:lnTo>
                    <a:pt x="2493512" y="985214"/>
                  </a:lnTo>
                  <a:lnTo>
                    <a:pt x="2580509" y="994439"/>
                  </a:lnTo>
                  <a:lnTo>
                    <a:pt x="2668003" y="1002015"/>
                  </a:lnTo>
                  <a:lnTo>
                    <a:pt x="2711961" y="1005166"/>
                  </a:lnTo>
                  <a:lnTo>
                    <a:pt x="2756073" y="1007881"/>
                  </a:lnTo>
                  <a:lnTo>
                    <a:pt x="2800349" y="1010153"/>
                  </a:lnTo>
                  <a:lnTo>
                    <a:pt x="2844799" y="1011975"/>
                  </a:lnTo>
                  <a:lnTo>
                    <a:pt x="2889433" y="1013338"/>
                  </a:lnTo>
                  <a:lnTo>
                    <a:pt x="2934260" y="1014235"/>
                  </a:lnTo>
                  <a:lnTo>
                    <a:pt x="9258299" y="1014657"/>
                  </a:lnTo>
                  <a:lnTo>
                    <a:pt x="9258299" y="2211116"/>
                  </a:lnTo>
                  <a:close/>
                </a:path>
                <a:path w="9258300" h="2211704">
                  <a:moveTo>
                    <a:pt x="9258299" y="1014657"/>
                  </a:moveTo>
                  <a:lnTo>
                    <a:pt x="2979290" y="1014657"/>
                  </a:lnTo>
                  <a:lnTo>
                    <a:pt x="3024534" y="1014598"/>
                  </a:lnTo>
                  <a:lnTo>
                    <a:pt x="3070002" y="1014050"/>
                  </a:lnTo>
                  <a:lnTo>
                    <a:pt x="3115702" y="1013004"/>
                  </a:lnTo>
                  <a:lnTo>
                    <a:pt x="3161646" y="1011454"/>
                  </a:lnTo>
                  <a:lnTo>
                    <a:pt x="3207842" y="1009391"/>
                  </a:lnTo>
                  <a:lnTo>
                    <a:pt x="3254302" y="1006807"/>
                  </a:lnTo>
                  <a:lnTo>
                    <a:pt x="3301034" y="1003695"/>
                  </a:lnTo>
                  <a:lnTo>
                    <a:pt x="3348050" y="1000047"/>
                  </a:lnTo>
                  <a:lnTo>
                    <a:pt x="3395357" y="995856"/>
                  </a:lnTo>
                  <a:lnTo>
                    <a:pt x="3442967" y="991113"/>
                  </a:lnTo>
                  <a:lnTo>
                    <a:pt x="3490890" y="985811"/>
                  </a:lnTo>
                  <a:lnTo>
                    <a:pt x="3539135" y="979942"/>
                  </a:lnTo>
                  <a:lnTo>
                    <a:pt x="3587712" y="973499"/>
                  </a:lnTo>
                  <a:lnTo>
                    <a:pt x="3636632" y="966473"/>
                  </a:lnTo>
                  <a:lnTo>
                    <a:pt x="3685903" y="958858"/>
                  </a:lnTo>
                  <a:lnTo>
                    <a:pt x="3735536" y="950644"/>
                  </a:lnTo>
                  <a:lnTo>
                    <a:pt x="3785542" y="941825"/>
                  </a:lnTo>
                  <a:lnTo>
                    <a:pt x="3835929" y="932392"/>
                  </a:lnTo>
                  <a:lnTo>
                    <a:pt x="3886707" y="922339"/>
                  </a:lnTo>
                  <a:lnTo>
                    <a:pt x="3937887" y="911657"/>
                  </a:lnTo>
                  <a:lnTo>
                    <a:pt x="3989479" y="900338"/>
                  </a:lnTo>
                  <a:lnTo>
                    <a:pt x="4041492" y="888375"/>
                  </a:lnTo>
                  <a:lnTo>
                    <a:pt x="4093936" y="875760"/>
                  </a:lnTo>
                  <a:lnTo>
                    <a:pt x="4146821" y="862485"/>
                  </a:lnTo>
                  <a:lnTo>
                    <a:pt x="4200158" y="848543"/>
                  </a:lnTo>
                  <a:lnTo>
                    <a:pt x="4253955" y="833926"/>
                  </a:lnTo>
                  <a:lnTo>
                    <a:pt x="4308223" y="818625"/>
                  </a:lnTo>
                  <a:lnTo>
                    <a:pt x="4362972" y="802634"/>
                  </a:lnTo>
                  <a:lnTo>
                    <a:pt x="4418212" y="785945"/>
                  </a:lnTo>
                  <a:lnTo>
                    <a:pt x="4530203" y="750440"/>
                  </a:lnTo>
                  <a:lnTo>
                    <a:pt x="4644276" y="712048"/>
                  </a:lnTo>
                  <a:lnTo>
                    <a:pt x="4760509" y="670708"/>
                  </a:lnTo>
                  <a:lnTo>
                    <a:pt x="4878982" y="626357"/>
                  </a:lnTo>
                  <a:lnTo>
                    <a:pt x="4999775" y="578935"/>
                  </a:lnTo>
                  <a:lnTo>
                    <a:pt x="5122965" y="528378"/>
                  </a:lnTo>
                  <a:lnTo>
                    <a:pt x="5248634" y="474624"/>
                  </a:lnTo>
                  <a:lnTo>
                    <a:pt x="6675972" y="235876"/>
                  </a:lnTo>
                  <a:lnTo>
                    <a:pt x="8104098" y="457458"/>
                  </a:lnTo>
                  <a:lnTo>
                    <a:pt x="9202989" y="822661"/>
                  </a:lnTo>
                  <a:lnTo>
                    <a:pt x="9258299" y="846831"/>
                  </a:lnTo>
                  <a:lnTo>
                    <a:pt x="9258299" y="1014657"/>
                  </a:lnTo>
                  <a:close/>
                </a:path>
              </a:pathLst>
            </a:custGeom>
            <a:solidFill>
              <a:srgbClr val="45A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775" y="7485144"/>
              <a:ext cx="9258300" cy="1452880"/>
            </a:xfrm>
            <a:custGeom>
              <a:avLst/>
              <a:gdLst/>
              <a:ahLst/>
              <a:cxnLst/>
              <a:rect l="l" t="t" r="r" b="b"/>
              <a:pathLst>
                <a:path w="9258300" h="1452879">
                  <a:moveTo>
                    <a:pt x="9258299" y="1452688"/>
                  </a:moveTo>
                  <a:lnTo>
                    <a:pt x="0" y="1452688"/>
                  </a:lnTo>
                  <a:lnTo>
                    <a:pt x="0" y="0"/>
                  </a:lnTo>
                  <a:lnTo>
                    <a:pt x="515275" y="360657"/>
                  </a:lnTo>
                  <a:lnTo>
                    <a:pt x="1474705" y="679850"/>
                  </a:lnTo>
                  <a:lnTo>
                    <a:pt x="1547156" y="701297"/>
                  </a:lnTo>
                  <a:lnTo>
                    <a:pt x="1618829" y="721707"/>
                  </a:lnTo>
                  <a:lnTo>
                    <a:pt x="1689727" y="741099"/>
                  </a:lnTo>
                  <a:lnTo>
                    <a:pt x="1759853" y="759491"/>
                  </a:lnTo>
                  <a:lnTo>
                    <a:pt x="1829211" y="776901"/>
                  </a:lnTo>
                  <a:lnTo>
                    <a:pt x="1897804" y="793346"/>
                  </a:lnTo>
                  <a:lnTo>
                    <a:pt x="1965636" y="808845"/>
                  </a:lnTo>
                  <a:lnTo>
                    <a:pt x="2032710" y="823416"/>
                  </a:lnTo>
                  <a:lnTo>
                    <a:pt x="2099030" y="837076"/>
                  </a:lnTo>
                  <a:lnTo>
                    <a:pt x="2164600" y="849845"/>
                  </a:lnTo>
                  <a:lnTo>
                    <a:pt x="2229422" y="861739"/>
                  </a:lnTo>
                  <a:lnTo>
                    <a:pt x="2293500" y="872777"/>
                  </a:lnTo>
                  <a:lnTo>
                    <a:pt x="2356839" y="882977"/>
                  </a:lnTo>
                  <a:lnTo>
                    <a:pt x="2419440" y="892356"/>
                  </a:lnTo>
                  <a:lnTo>
                    <a:pt x="2481308" y="900933"/>
                  </a:lnTo>
                  <a:lnTo>
                    <a:pt x="2542447" y="908726"/>
                  </a:lnTo>
                  <a:lnTo>
                    <a:pt x="2602860" y="915753"/>
                  </a:lnTo>
                  <a:lnTo>
                    <a:pt x="2662549" y="922032"/>
                  </a:lnTo>
                  <a:lnTo>
                    <a:pt x="2721520" y="927580"/>
                  </a:lnTo>
                  <a:lnTo>
                    <a:pt x="2779775" y="932416"/>
                  </a:lnTo>
                  <a:lnTo>
                    <a:pt x="2837318" y="936558"/>
                  </a:lnTo>
                  <a:lnTo>
                    <a:pt x="2894152" y="940024"/>
                  </a:lnTo>
                  <a:lnTo>
                    <a:pt x="2950281" y="942832"/>
                  </a:lnTo>
                  <a:lnTo>
                    <a:pt x="3005708" y="944999"/>
                  </a:lnTo>
                  <a:lnTo>
                    <a:pt x="3060437" y="946544"/>
                  </a:lnTo>
                  <a:lnTo>
                    <a:pt x="3114472" y="947485"/>
                  </a:lnTo>
                  <a:lnTo>
                    <a:pt x="8618940" y="947840"/>
                  </a:lnTo>
                  <a:lnTo>
                    <a:pt x="8649568" y="959836"/>
                  </a:lnTo>
                  <a:lnTo>
                    <a:pt x="8710625" y="984449"/>
                  </a:lnTo>
                  <a:lnTo>
                    <a:pt x="8771850" y="1009842"/>
                  </a:lnTo>
                  <a:lnTo>
                    <a:pt x="8833236" y="1036024"/>
                  </a:lnTo>
                  <a:lnTo>
                    <a:pt x="8894776" y="1063005"/>
                  </a:lnTo>
                  <a:lnTo>
                    <a:pt x="8956462" y="1090794"/>
                  </a:lnTo>
                  <a:lnTo>
                    <a:pt x="9018286" y="1119402"/>
                  </a:lnTo>
                  <a:lnTo>
                    <a:pt x="9080243" y="1148838"/>
                  </a:lnTo>
                  <a:lnTo>
                    <a:pt x="9142325" y="1179113"/>
                  </a:lnTo>
                  <a:lnTo>
                    <a:pt x="9204523" y="1210236"/>
                  </a:lnTo>
                  <a:lnTo>
                    <a:pt x="9258299" y="1237837"/>
                  </a:lnTo>
                  <a:lnTo>
                    <a:pt x="9258299" y="1452688"/>
                  </a:lnTo>
                  <a:close/>
                </a:path>
                <a:path w="9258300" h="1452879">
                  <a:moveTo>
                    <a:pt x="8618940" y="947840"/>
                  </a:moveTo>
                  <a:lnTo>
                    <a:pt x="3167815" y="947840"/>
                  </a:lnTo>
                  <a:lnTo>
                    <a:pt x="3220470" y="947627"/>
                  </a:lnTo>
                  <a:lnTo>
                    <a:pt x="3272442" y="946863"/>
                  </a:lnTo>
                  <a:lnTo>
                    <a:pt x="3323733" y="945567"/>
                  </a:lnTo>
                  <a:lnTo>
                    <a:pt x="3374346" y="943757"/>
                  </a:lnTo>
                  <a:lnTo>
                    <a:pt x="3424286" y="941451"/>
                  </a:lnTo>
                  <a:lnTo>
                    <a:pt x="3473556" y="938667"/>
                  </a:lnTo>
                  <a:lnTo>
                    <a:pt x="3522159" y="935423"/>
                  </a:lnTo>
                  <a:lnTo>
                    <a:pt x="3570099" y="931736"/>
                  </a:lnTo>
                  <a:lnTo>
                    <a:pt x="3617380" y="927625"/>
                  </a:lnTo>
                  <a:lnTo>
                    <a:pt x="3709975" y="918203"/>
                  </a:lnTo>
                  <a:lnTo>
                    <a:pt x="3799975" y="907301"/>
                  </a:lnTo>
                  <a:lnTo>
                    <a:pt x="3887405" y="895061"/>
                  </a:lnTo>
                  <a:lnTo>
                    <a:pt x="3972295" y="881630"/>
                  </a:lnTo>
                  <a:lnTo>
                    <a:pt x="4054673" y="867149"/>
                  </a:lnTo>
                  <a:lnTo>
                    <a:pt x="4134566" y="851764"/>
                  </a:lnTo>
                  <a:lnTo>
                    <a:pt x="4212003" y="835619"/>
                  </a:lnTo>
                  <a:lnTo>
                    <a:pt x="4287011" y="818857"/>
                  </a:lnTo>
                  <a:lnTo>
                    <a:pt x="4359619" y="801623"/>
                  </a:lnTo>
                  <a:lnTo>
                    <a:pt x="4464091" y="775200"/>
                  </a:lnTo>
                  <a:lnTo>
                    <a:pt x="4563320" y="748525"/>
                  </a:lnTo>
                  <a:lnTo>
                    <a:pt x="4841262" y="669003"/>
                  </a:lnTo>
                  <a:lnTo>
                    <a:pt x="4882672" y="657877"/>
                  </a:lnTo>
                  <a:lnTo>
                    <a:pt x="4927187" y="646551"/>
                  </a:lnTo>
                  <a:lnTo>
                    <a:pt x="4974749" y="635104"/>
                  </a:lnTo>
                  <a:lnTo>
                    <a:pt x="5025299" y="623614"/>
                  </a:lnTo>
                  <a:lnTo>
                    <a:pt x="5106602" y="606475"/>
                  </a:lnTo>
                  <a:lnTo>
                    <a:pt x="5194303" y="589685"/>
                  </a:lnTo>
                  <a:lnTo>
                    <a:pt x="5288209" y="573511"/>
                  </a:lnTo>
                  <a:lnTo>
                    <a:pt x="5388122" y="558219"/>
                  </a:lnTo>
                  <a:lnTo>
                    <a:pt x="5493847" y="544077"/>
                  </a:lnTo>
                  <a:lnTo>
                    <a:pt x="5605190" y="531350"/>
                  </a:lnTo>
                  <a:lnTo>
                    <a:pt x="5721954" y="520305"/>
                  </a:lnTo>
                  <a:lnTo>
                    <a:pt x="5802713" y="514008"/>
                  </a:lnTo>
                  <a:lnTo>
                    <a:pt x="5885736" y="508656"/>
                  </a:lnTo>
                  <a:lnTo>
                    <a:pt x="5970966" y="504328"/>
                  </a:lnTo>
                  <a:lnTo>
                    <a:pt x="6058345" y="501102"/>
                  </a:lnTo>
                  <a:lnTo>
                    <a:pt x="6147816" y="499059"/>
                  </a:lnTo>
                  <a:lnTo>
                    <a:pt x="6239319" y="498276"/>
                  </a:lnTo>
                  <a:lnTo>
                    <a:pt x="6332798" y="498833"/>
                  </a:lnTo>
                  <a:lnTo>
                    <a:pt x="6428194" y="500808"/>
                  </a:lnTo>
                  <a:lnTo>
                    <a:pt x="6525449" y="504281"/>
                  </a:lnTo>
                  <a:lnTo>
                    <a:pt x="6624506" y="509331"/>
                  </a:lnTo>
                  <a:lnTo>
                    <a:pt x="6725306" y="516037"/>
                  </a:lnTo>
                  <a:lnTo>
                    <a:pt x="6827793" y="524477"/>
                  </a:lnTo>
                  <a:lnTo>
                    <a:pt x="6931907" y="534730"/>
                  </a:lnTo>
                  <a:lnTo>
                    <a:pt x="7037591" y="546876"/>
                  </a:lnTo>
                  <a:lnTo>
                    <a:pt x="7144786" y="560993"/>
                  </a:lnTo>
                  <a:lnTo>
                    <a:pt x="7253436" y="577160"/>
                  </a:lnTo>
                  <a:lnTo>
                    <a:pt x="7363482" y="595457"/>
                  </a:lnTo>
                  <a:lnTo>
                    <a:pt x="7474866" y="615962"/>
                  </a:lnTo>
                  <a:lnTo>
                    <a:pt x="7587531" y="638754"/>
                  </a:lnTo>
                  <a:lnTo>
                    <a:pt x="7701418" y="663912"/>
                  </a:lnTo>
                  <a:lnTo>
                    <a:pt x="7816469" y="691516"/>
                  </a:lnTo>
                  <a:lnTo>
                    <a:pt x="7932627" y="721643"/>
                  </a:lnTo>
                  <a:lnTo>
                    <a:pt x="7991103" y="737678"/>
                  </a:lnTo>
                  <a:lnTo>
                    <a:pt x="8049833" y="754374"/>
                  </a:lnTo>
                  <a:lnTo>
                    <a:pt x="8108812" y="771740"/>
                  </a:lnTo>
                  <a:lnTo>
                    <a:pt x="8168031" y="789787"/>
                  </a:lnTo>
                  <a:lnTo>
                    <a:pt x="8227483" y="808523"/>
                  </a:lnTo>
                  <a:lnTo>
                    <a:pt x="8287161" y="827960"/>
                  </a:lnTo>
                  <a:lnTo>
                    <a:pt x="8347057" y="848107"/>
                  </a:lnTo>
                  <a:lnTo>
                    <a:pt x="8407165" y="868973"/>
                  </a:lnTo>
                  <a:lnTo>
                    <a:pt x="8467478" y="890570"/>
                  </a:lnTo>
                  <a:lnTo>
                    <a:pt x="8528046" y="912928"/>
                  </a:lnTo>
                  <a:lnTo>
                    <a:pt x="8588687" y="935991"/>
                  </a:lnTo>
                  <a:lnTo>
                    <a:pt x="8618940" y="947840"/>
                  </a:lnTo>
                  <a:close/>
                </a:path>
              </a:pathLst>
            </a:custGeom>
            <a:solidFill>
              <a:srgbClr val="3CA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774" y="5124215"/>
              <a:ext cx="9258284" cy="1955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835" y="6141292"/>
              <a:ext cx="9258223" cy="1600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836" y="6449587"/>
              <a:ext cx="9258223" cy="22733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4774" y="6959040"/>
              <a:ext cx="9258284" cy="19787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774" y="3068150"/>
              <a:ext cx="9102726" cy="755222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28117" y="4263932"/>
              <a:ext cx="1843405" cy="2901950"/>
            </a:xfrm>
            <a:custGeom>
              <a:avLst/>
              <a:gdLst/>
              <a:ahLst/>
              <a:cxnLst/>
              <a:rect l="l" t="t" r="r" b="b"/>
              <a:pathLst>
                <a:path w="1843405" h="2901950">
                  <a:moveTo>
                    <a:pt x="685265" y="2901118"/>
                  </a:moveTo>
                  <a:lnTo>
                    <a:pt x="685111" y="2901118"/>
                  </a:lnTo>
                  <a:lnTo>
                    <a:pt x="685111" y="2900654"/>
                  </a:lnTo>
                  <a:lnTo>
                    <a:pt x="685265" y="2901118"/>
                  </a:lnTo>
                  <a:close/>
                </a:path>
                <a:path w="1843405" h="2901950">
                  <a:moveTo>
                    <a:pt x="685265" y="2901428"/>
                  </a:moveTo>
                  <a:lnTo>
                    <a:pt x="685111" y="2901118"/>
                  </a:lnTo>
                  <a:lnTo>
                    <a:pt x="685265" y="2901273"/>
                  </a:lnTo>
                  <a:lnTo>
                    <a:pt x="685265" y="2901428"/>
                  </a:lnTo>
                  <a:close/>
                </a:path>
                <a:path w="1843405" h="2901950">
                  <a:moveTo>
                    <a:pt x="691767" y="2765675"/>
                  </a:moveTo>
                  <a:lnTo>
                    <a:pt x="676287" y="2762889"/>
                  </a:lnTo>
                  <a:lnTo>
                    <a:pt x="668703" y="2761341"/>
                  </a:lnTo>
                  <a:lnTo>
                    <a:pt x="691767" y="2765675"/>
                  </a:lnTo>
                  <a:close/>
                </a:path>
                <a:path w="1843405" h="2901950">
                  <a:moveTo>
                    <a:pt x="1481672" y="2263374"/>
                  </a:moveTo>
                  <a:lnTo>
                    <a:pt x="1481517" y="2262754"/>
                  </a:lnTo>
                  <a:lnTo>
                    <a:pt x="1481517" y="2262135"/>
                  </a:lnTo>
                  <a:lnTo>
                    <a:pt x="1481672" y="2263374"/>
                  </a:lnTo>
                  <a:close/>
                </a:path>
                <a:path w="1843405" h="2901950">
                  <a:moveTo>
                    <a:pt x="1481827" y="2266160"/>
                  </a:moveTo>
                  <a:lnTo>
                    <a:pt x="1481672" y="2265386"/>
                  </a:lnTo>
                  <a:lnTo>
                    <a:pt x="1481672" y="2264767"/>
                  </a:lnTo>
                  <a:lnTo>
                    <a:pt x="1481827" y="2266160"/>
                  </a:lnTo>
                  <a:close/>
                </a:path>
                <a:path w="1843405" h="2901950">
                  <a:moveTo>
                    <a:pt x="441467" y="1933666"/>
                  </a:moveTo>
                  <a:lnTo>
                    <a:pt x="441622" y="1933511"/>
                  </a:lnTo>
                  <a:lnTo>
                    <a:pt x="533724" y="1906422"/>
                  </a:lnTo>
                  <a:lnTo>
                    <a:pt x="441467" y="1933666"/>
                  </a:lnTo>
                  <a:close/>
                </a:path>
                <a:path w="1843405" h="2901950">
                  <a:moveTo>
                    <a:pt x="287098" y="1739712"/>
                  </a:moveTo>
                  <a:lnTo>
                    <a:pt x="282496" y="1701322"/>
                  </a:lnTo>
                  <a:lnTo>
                    <a:pt x="286593" y="1735099"/>
                  </a:lnTo>
                  <a:lnTo>
                    <a:pt x="287098" y="1739712"/>
                  </a:lnTo>
                  <a:close/>
                </a:path>
                <a:path w="1843405" h="2901950">
                  <a:moveTo>
                    <a:pt x="289997" y="1766179"/>
                  </a:moveTo>
                  <a:lnTo>
                    <a:pt x="287098" y="1739712"/>
                  </a:lnTo>
                  <a:lnTo>
                    <a:pt x="288358" y="1750225"/>
                  </a:lnTo>
                  <a:lnTo>
                    <a:pt x="289997" y="1766179"/>
                  </a:lnTo>
                  <a:close/>
                </a:path>
                <a:path w="1843405" h="2901950">
                  <a:moveTo>
                    <a:pt x="290819" y="1774186"/>
                  </a:moveTo>
                  <a:lnTo>
                    <a:pt x="289997" y="1766179"/>
                  </a:lnTo>
                  <a:lnTo>
                    <a:pt x="290313" y="1769064"/>
                  </a:lnTo>
                  <a:lnTo>
                    <a:pt x="290819" y="1774186"/>
                  </a:lnTo>
                  <a:close/>
                </a:path>
                <a:path w="1843405" h="2901950">
                  <a:moveTo>
                    <a:pt x="294891" y="1816699"/>
                  </a:moveTo>
                  <a:lnTo>
                    <a:pt x="293684" y="1803173"/>
                  </a:lnTo>
                  <a:lnTo>
                    <a:pt x="290819" y="1774186"/>
                  </a:lnTo>
                  <a:lnTo>
                    <a:pt x="293408" y="1799403"/>
                  </a:lnTo>
                  <a:lnTo>
                    <a:pt x="294891" y="1816699"/>
                  </a:lnTo>
                  <a:close/>
                </a:path>
                <a:path w="1843405" h="2901950">
                  <a:moveTo>
                    <a:pt x="297297" y="1844772"/>
                  </a:moveTo>
                  <a:lnTo>
                    <a:pt x="294891" y="1816699"/>
                  </a:lnTo>
                  <a:lnTo>
                    <a:pt x="296736" y="1837385"/>
                  </a:lnTo>
                  <a:lnTo>
                    <a:pt x="297297" y="1844772"/>
                  </a:lnTo>
                  <a:close/>
                </a:path>
                <a:path w="1843405" h="2901950">
                  <a:moveTo>
                    <a:pt x="298101" y="1855451"/>
                  </a:moveTo>
                  <a:lnTo>
                    <a:pt x="297297" y="1844772"/>
                  </a:lnTo>
                  <a:lnTo>
                    <a:pt x="297646" y="1848842"/>
                  </a:lnTo>
                  <a:lnTo>
                    <a:pt x="298101" y="1855451"/>
                  </a:lnTo>
                  <a:close/>
                </a:path>
                <a:path w="1843405" h="2901950">
                  <a:moveTo>
                    <a:pt x="301071" y="1898528"/>
                  </a:moveTo>
                  <a:lnTo>
                    <a:pt x="298101" y="1855451"/>
                  </a:lnTo>
                  <a:lnTo>
                    <a:pt x="299020" y="1867898"/>
                  </a:lnTo>
                  <a:lnTo>
                    <a:pt x="300089" y="1883206"/>
                  </a:lnTo>
                  <a:lnTo>
                    <a:pt x="301071" y="1898528"/>
                  </a:lnTo>
                  <a:close/>
                </a:path>
                <a:path w="1843405" h="2901950">
                  <a:moveTo>
                    <a:pt x="447814" y="1787077"/>
                  </a:moveTo>
                  <a:lnTo>
                    <a:pt x="447969" y="1786923"/>
                  </a:lnTo>
                  <a:lnTo>
                    <a:pt x="447969" y="1786613"/>
                  </a:lnTo>
                  <a:lnTo>
                    <a:pt x="510040" y="1763085"/>
                  </a:lnTo>
                  <a:lnTo>
                    <a:pt x="447814" y="1787077"/>
                  </a:lnTo>
                  <a:close/>
                </a:path>
                <a:path w="1843405" h="2901950">
                  <a:moveTo>
                    <a:pt x="692850" y="1747605"/>
                  </a:moveTo>
                  <a:lnTo>
                    <a:pt x="709186" y="1725023"/>
                  </a:lnTo>
                  <a:lnTo>
                    <a:pt x="725666" y="1702541"/>
                  </a:lnTo>
                  <a:lnTo>
                    <a:pt x="742263" y="1680147"/>
                  </a:lnTo>
                  <a:lnTo>
                    <a:pt x="758947" y="1657826"/>
                  </a:lnTo>
                  <a:lnTo>
                    <a:pt x="742285" y="1680169"/>
                  </a:lnTo>
                  <a:lnTo>
                    <a:pt x="725724" y="1702600"/>
                  </a:lnTo>
                  <a:lnTo>
                    <a:pt x="709251" y="1725088"/>
                  </a:lnTo>
                  <a:lnTo>
                    <a:pt x="692850" y="1747605"/>
                  </a:lnTo>
                  <a:close/>
                </a:path>
                <a:path w="1843405" h="2901950">
                  <a:moveTo>
                    <a:pt x="742123" y="1781041"/>
                  </a:moveTo>
                  <a:lnTo>
                    <a:pt x="741919" y="1781041"/>
                  </a:lnTo>
                  <a:lnTo>
                    <a:pt x="746822" y="1750447"/>
                  </a:lnTo>
                  <a:lnTo>
                    <a:pt x="751304" y="1719723"/>
                  </a:lnTo>
                  <a:lnTo>
                    <a:pt x="755350" y="1688854"/>
                  </a:lnTo>
                  <a:lnTo>
                    <a:pt x="758947" y="1657826"/>
                  </a:lnTo>
                  <a:lnTo>
                    <a:pt x="755374" y="1688881"/>
                  </a:lnTo>
                  <a:lnTo>
                    <a:pt x="751381" y="1719820"/>
                  </a:lnTo>
                  <a:lnTo>
                    <a:pt x="746953" y="1750643"/>
                  </a:lnTo>
                  <a:lnTo>
                    <a:pt x="742123" y="1781041"/>
                  </a:lnTo>
                  <a:close/>
                </a:path>
                <a:path w="1843405" h="2901950">
                  <a:moveTo>
                    <a:pt x="742074" y="1781350"/>
                  </a:moveTo>
                  <a:lnTo>
                    <a:pt x="742074" y="1781041"/>
                  </a:lnTo>
                  <a:lnTo>
                    <a:pt x="742074" y="1781350"/>
                  </a:lnTo>
                  <a:close/>
                </a:path>
                <a:path w="1843405" h="2901950">
                  <a:moveTo>
                    <a:pt x="49533" y="1746212"/>
                  </a:moveTo>
                  <a:lnTo>
                    <a:pt x="37195" y="1729894"/>
                  </a:lnTo>
                  <a:lnTo>
                    <a:pt x="24763" y="1713648"/>
                  </a:lnTo>
                  <a:lnTo>
                    <a:pt x="0" y="1681509"/>
                  </a:lnTo>
                  <a:lnTo>
                    <a:pt x="0" y="1681354"/>
                  </a:lnTo>
                  <a:lnTo>
                    <a:pt x="154" y="1681199"/>
                  </a:lnTo>
                  <a:lnTo>
                    <a:pt x="25019" y="1713803"/>
                  </a:lnTo>
                  <a:lnTo>
                    <a:pt x="37294" y="1729986"/>
                  </a:lnTo>
                  <a:lnTo>
                    <a:pt x="49533" y="1746212"/>
                  </a:lnTo>
                  <a:close/>
                </a:path>
                <a:path w="1843405" h="2901950">
                  <a:moveTo>
                    <a:pt x="621336" y="1724696"/>
                  </a:moveTo>
                  <a:lnTo>
                    <a:pt x="644710" y="1714325"/>
                  </a:lnTo>
                  <a:lnTo>
                    <a:pt x="644710" y="1714480"/>
                  </a:lnTo>
                  <a:lnTo>
                    <a:pt x="621336" y="1724696"/>
                  </a:lnTo>
                  <a:close/>
                </a:path>
                <a:path w="1843405" h="2901950">
                  <a:moveTo>
                    <a:pt x="429703" y="1661696"/>
                  </a:moveTo>
                  <a:lnTo>
                    <a:pt x="429703" y="1661541"/>
                  </a:lnTo>
                  <a:lnTo>
                    <a:pt x="429858" y="1661386"/>
                  </a:lnTo>
                  <a:lnTo>
                    <a:pt x="449558" y="1652265"/>
                  </a:lnTo>
                  <a:lnTo>
                    <a:pt x="456173" y="1649312"/>
                  </a:lnTo>
                  <a:lnTo>
                    <a:pt x="429703" y="1661696"/>
                  </a:lnTo>
                  <a:close/>
                </a:path>
                <a:path w="1843405" h="2901950">
                  <a:moveTo>
                    <a:pt x="416855" y="1707824"/>
                  </a:moveTo>
                  <a:lnTo>
                    <a:pt x="416855" y="1707514"/>
                  </a:lnTo>
                  <a:lnTo>
                    <a:pt x="426252" y="1694132"/>
                  </a:lnTo>
                  <a:lnTo>
                    <a:pt x="435605" y="1680677"/>
                  </a:lnTo>
                  <a:lnTo>
                    <a:pt x="444870" y="1667135"/>
                  </a:lnTo>
                  <a:lnTo>
                    <a:pt x="454006" y="1653492"/>
                  </a:lnTo>
                  <a:lnTo>
                    <a:pt x="444870" y="1667249"/>
                  </a:lnTo>
                  <a:lnTo>
                    <a:pt x="435605" y="1680890"/>
                  </a:lnTo>
                  <a:lnTo>
                    <a:pt x="426252" y="1694415"/>
                  </a:lnTo>
                  <a:lnTo>
                    <a:pt x="416855" y="1707824"/>
                  </a:lnTo>
                  <a:close/>
                </a:path>
                <a:path w="1843405" h="2901950">
                  <a:moveTo>
                    <a:pt x="606012" y="1633988"/>
                  </a:moveTo>
                  <a:lnTo>
                    <a:pt x="605702" y="1633988"/>
                  </a:lnTo>
                  <a:lnTo>
                    <a:pt x="619248" y="1612027"/>
                  </a:lnTo>
                  <a:lnTo>
                    <a:pt x="640378" y="1577980"/>
                  </a:lnTo>
                  <a:lnTo>
                    <a:pt x="651985" y="1559378"/>
                  </a:lnTo>
                  <a:lnTo>
                    <a:pt x="640426" y="1578001"/>
                  </a:lnTo>
                  <a:lnTo>
                    <a:pt x="617483" y="1615364"/>
                  </a:lnTo>
                  <a:lnTo>
                    <a:pt x="606012" y="1633988"/>
                  </a:lnTo>
                  <a:close/>
                </a:path>
                <a:path w="1843405" h="2901950">
                  <a:moveTo>
                    <a:pt x="648425" y="1662160"/>
                  </a:moveTo>
                  <a:lnTo>
                    <a:pt x="648270" y="1662160"/>
                  </a:lnTo>
                  <a:lnTo>
                    <a:pt x="648115" y="1662005"/>
                  </a:lnTo>
                  <a:lnTo>
                    <a:pt x="649503" y="1636975"/>
                  </a:lnTo>
                  <a:lnTo>
                    <a:pt x="650631" y="1612027"/>
                  </a:lnTo>
                  <a:lnTo>
                    <a:pt x="651467" y="1586991"/>
                  </a:lnTo>
                  <a:lnTo>
                    <a:pt x="651985" y="1561855"/>
                  </a:lnTo>
                  <a:lnTo>
                    <a:pt x="651494" y="1587018"/>
                  </a:lnTo>
                  <a:lnTo>
                    <a:pt x="650727" y="1612123"/>
                  </a:lnTo>
                  <a:lnTo>
                    <a:pt x="649707" y="1636975"/>
                  </a:lnTo>
                  <a:lnTo>
                    <a:pt x="648425" y="1662160"/>
                  </a:lnTo>
                  <a:close/>
                </a:path>
                <a:path w="1843405" h="2901950">
                  <a:moveTo>
                    <a:pt x="529542" y="1610345"/>
                  </a:moveTo>
                  <a:lnTo>
                    <a:pt x="544714" y="1601946"/>
                  </a:lnTo>
                  <a:lnTo>
                    <a:pt x="544714" y="1602255"/>
                  </a:lnTo>
                  <a:lnTo>
                    <a:pt x="544404" y="1602255"/>
                  </a:lnTo>
                  <a:lnTo>
                    <a:pt x="529542" y="1610345"/>
                  </a:lnTo>
                  <a:close/>
                </a:path>
                <a:path w="1843405" h="2901950">
                  <a:moveTo>
                    <a:pt x="544869" y="1614794"/>
                  </a:moveTo>
                  <a:lnTo>
                    <a:pt x="544559" y="1608447"/>
                  </a:lnTo>
                  <a:lnTo>
                    <a:pt x="544404" y="1602255"/>
                  </a:lnTo>
                  <a:lnTo>
                    <a:pt x="544714" y="1602255"/>
                  </a:lnTo>
                  <a:lnTo>
                    <a:pt x="544819" y="1612769"/>
                  </a:lnTo>
                  <a:lnTo>
                    <a:pt x="544869" y="1614794"/>
                  </a:lnTo>
                  <a:close/>
                </a:path>
                <a:path w="1843405" h="2901950">
                  <a:moveTo>
                    <a:pt x="319948" y="1474507"/>
                  </a:moveTo>
                  <a:lnTo>
                    <a:pt x="316136" y="1466181"/>
                  </a:lnTo>
                  <a:lnTo>
                    <a:pt x="312119" y="1457544"/>
                  </a:lnTo>
                  <a:lnTo>
                    <a:pt x="304012" y="1440343"/>
                  </a:lnTo>
                  <a:lnTo>
                    <a:pt x="312972" y="1459355"/>
                  </a:lnTo>
                  <a:lnTo>
                    <a:pt x="319801" y="1473932"/>
                  </a:lnTo>
                  <a:lnTo>
                    <a:pt x="319948" y="1474507"/>
                  </a:lnTo>
                  <a:close/>
                </a:path>
                <a:path w="1843405" h="2901950">
                  <a:moveTo>
                    <a:pt x="337602" y="1546066"/>
                  </a:moveTo>
                  <a:lnTo>
                    <a:pt x="333340" y="1527916"/>
                  </a:lnTo>
                  <a:lnTo>
                    <a:pt x="328933" y="1509883"/>
                  </a:lnTo>
                  <a:lnTo>
                    <a:pt x="324410" y="1491908"/>
                  </a:lnTo>
                  <a:lnTo>
                    <a:pt x="319948" y="1474507"/>
                  </a:lnTo>
                  <a:lnTo>
                    <a:pt x="320110" y="1474861"/>
                  </a:lnTo>
                  <a:lnTo>
                    <a:pt x="330017" y="1514024"/>
                  </a:lnTo>
                  <a:lnTo>
                    <a:pt x="334521" y="1532850"/>
                  </a:lnTo>
                  <a:lnTo>
                    <a:pt x="337602" y="1546066"/>
                  </a:lnTo>
                  <a:close/>
                </a:path>
                <a:path w="1843405" h="2901950">
                  <a:moveTo>
                    <a:pt x="543630" y="1565105"/>
                  </a:moveTo>
                  <a:lnTo>
                    <a:pt x="542760" y="1544982"/>
                  </a:lnTo>
                  <a:lnTo>
                    <a:pt x="542302" y="1534935"/>
                  </a:lnTo>
                  <a:lnTo>
                    <a:pt x="541773" y="1524859"/>
                  </a:lnTo>
                  <a:lnTo>
                    <a:pt x="542324" y="1534935"/>
                  </a:lnTo>
                  <a:lnTo>
                    <a:pt x="542818" y="1544982"/>
                  </a:lnTo>
                  <a:lnTo>
                    <a:pt x="543253" y="1555029"/>
                  </a:lnTo>
                  <a:lnTo>
                    <a:pt x="543630" y="1565105"/>
                  </a:lnTo>
                  <a:close/>
                </a:path>
                <a:path w="1843405" h="2901950">
                  <a:moveTo>
                    <a:pt x="517316" y="1545137"/>
                  </a:moveTo>
                  <a:lnTo>
                    <a:pt x="517316" y="1544982"/>
                  </a:lnTo>
                  <a:lnTo>
                    <a:pt x="523031" y="1534069"/>
                  </a:lnTo>
                  <a:lnTo>
                    <a:pt x="528790" y="1523156"/>
                  </a:lnTo>
                  <a:lnTo>
                    <a:pt x="540380" y="1501331"/>
                  </a:lnTo>
                  <a:lnTo>
                    <a:pt x="534599" y="1512246"/>
                  </a:lnTo>
                  <a:lnTo>
                    <a:pt x="517316" y="1545137"/>
                  </a:lnTo>
                  <a:close/>
                </a:path>
                <a:path w="1843405" h="2901950">
                  <a:moveTo>
                    <a:pt x="424131" y="1520525"/>
                  </a:moveTo>
                  <a:lnTo>
                    <a:pt x="433109" y="1514643"/>
                  </a:lnTo>
                  <a:lnTo>
                    <a:pt x="437752" y="1511547"/>
                  </a:lnTo>
                  <a:lnTo>
                    <a:pt x="437779" y="1511857"/>
                  </a:lnTo>
                  <a:lnTo>
                    <a:pt x="437443" y="1511857"/>
                  </a:lnTo>
                  <a:lnTo>
                    <a:pt x="433109" y="1514798"/>
                  </a:lnTo>
                  <a:lnTo>
                    <a:pt x="428620" y="1517739"/>
                  </a:lnTo>
                  <a:lnTo>
                    <a:pt x="424131" y="1520525"/>
                  </a:lnTo>
                  <a:close/>
                </a:path>
                <a:path w="1843405" h="2901950">
                  <a:moveTo>
                    <a:pt x="438836" y="1522073"/>
                  </a:moveTo>
                  <a:lnTo>
                    <a:pt x="437443" y="1511857"/>
                  </a:lnTo>
                  <a:lnTo>
                    <a:pt x="437779" y="1511857"/>
                  </a:lnTo>
                  <a:lnTo>
                    <a:pt x="438062" y="1515107"/>
                  </a:lnTo>
                  <a:lnTo>
                    <a:pt x="438526" y="1518513"/>
                  </a:lnTo>
                  <a:lnTo>
                    <a:pt x="438836" y="1522073"/>
                  </a:lnTo>
                  <a:close/>
                </a:path>
                <a:path w="1843405" h="2901950">
                  <a:moveTo>
                    <a:pt x="435430" y="1491888"/>
                  </a:moveTo>
                  <a:lnTo>
                    <a:pt x="435276" y="1491734"/>
                  </a:lnTo>
                  <a:lnTo>
                    <a:pt x="434966" y="1491734"/>
                  </a:lnTo>
                  <a:lnTo>
                    <a:pt x="433728" y="1480898"/>
                  </a:lnTo>
                  <a:lnTo>
                    <a:pt x="432954" y="1475635"/>
                  </a:lnTo>
                  <a:lnTo>
                    <a:pt x="433109" y="1475326"/>
                  </a:lnTo>
                  <a:lnTo>
                    <a:pt x="433109" y="1474706"/>
                  </a:lnTo>
                  <a:lnTo>
                    <a:pt x="435430" y="1491888"/>
                  </a:lnTo>
                  <a:close/>
                </a:path>
                <a:path w="1843405" h="2901950">
                  <a:moveTo>
                    <a:pt x="591306" y="1390190"/>
                  </a:moveTo>
                  <a:lnTo>
                    <a:pt x="598891" y="1388642"/>
                  </a:lnTo>
                  <a:lnTo>
                    <a:pt x="606631" y="1386939"/>
                  </a:lnTo>
                  <a:lnTo>
                    <a:pt x="599046" y="1388642"/>
                  </a:lnTo>
                  <a:lnTo>
                    <a:pt x="591306" y="1390190"/>
                  </a:lnTo>
                  <a:close/>
                </a:path>
                <a:path w="1843405" h="2901950">
                  <a:moveTo>
                    <a:pt x="569790" y="1438330"/>
                  </a:moveTo>
                  <a:lnTo>
                    <a:pt x="580490" y="1414202"/>
                  </a:lnTo>
                  <a:lnTo>
                    <a:pt x="585877" y="1402174"/>
                  </a:lnTo>
                  <a:lnTo>
                    <a:pt x="591306" y="1390190"/>
                  </a:lnTo>
                  <a:lnTo>
                    <a:pt x="585877" y="1402239"/>
                  </a:lnTo>
                  <a:lnTo>
                    <a:pt x="580490" y="1414260"/>
                  </a:lnTo>
                  <a:lnTo>
                    <a:pt x="569790" y="1438330"/>
                  </a:lnTo>
                  <a:close/>
                </a:path>
                <a:path w="1843405" h="2901950">
                  <a:moveTo>
                    <a:pt x="461281" y="1384153"/>
                  </a:moveTo>
                  <a:lnTo>
                    <a:pt x="461745" y="1383689"/>
                  </a:lnTo>
                  <a:lnTo>
                    <a:pt x="462983" y="1382760"/>
                  </a:lnTo>
                  <a:lnTo>
                    <a:pt x="463536" y="1382915"/>
                  </a:lnTo>
                  <a:lnTo>
                    <a:pt x="462983" y="1382915"/>
                  </a:lnTo>
                  <a:lnTo>
                    <a:pt x="461281" y="1384153"/>
                  </a:lnTo>
                  <a:close/>
                </a:path>
                <a:path w="1843405" h="2901950">
                  <a:moveTo>
                    <a:pt x="485583" y="1390035"/>
                  </a:moveTo>
                  <a:lnTo>
                    <a:pt x="478153" y="1387713"/>
                  </a:lnTo>
                  <a:lnTo>
                    <a:pt x="470723" y="1385082"/>
                  </a:lnTo>
                  <a:lnTo>
                    <a:pt x="462983" y="1382915"/>
                  </a:lnTo>
                  <a:lnTo>
                    <a:pt x="463536" y="1382915"/>
                  </a:lnTo>
                  <a:lnTo>
                    <a:pt x="470723" y="1384927"/>
                  </a:lnTo>
                  <a:lnTo>
                    <a:pt x="478463" y="1387249"/>
                  </a:lnTo>
                  <a:lnTo>
                    <a:pt x="486202" y="1389725"/>
                  </a:lnTo>
                  <a:lnTo>
                    <a:pt x="485893" y="1389725"/>
                  </a:lnTo>
                  <a:lnTo>
                    <a:pt x="485583" y="1390035"/>
                  </a:lnTo>
                  <a:close/>
                </a:path>
                <a:path w="1843405" h="2901950">
                  <a:moveTo>
                    <a:pt x="313764" y="1360160"/>
                  </a:moveTo>
                  <a:lnTo>
                    <a:pt x="307882" y="1359386"/>
                  </a:lnTo>
                  <a:lnTo>
                    <a:pt x="301999" y="1358767"/>
                  </a:lnTo>
                  <a:lnTo>
                    <a:pt x="301999" y="1358612"/>
                  </a:lnTo>
                  <a:lnTo>
                    <a:pt x="307882" y="1359231"/>
                  </a:lnTo>
                  <a:lnTo>
                    <a:pt x="313764" y="1360160"/>
                  </a:lnTo>
                  <a:close/>
                </a:path>
                <a:path w="1843405" h="2901950">
                  <a:moveTo>
                    <a:pt x="320265" y="1361940"/>
                  </a:moveTo>
                  <a:lnTo>
                    <a:pt x="319646" y="1360934"/>
                  </a:lnTo>
                  <a:lnTo>
                    <a:pt x="320110" y="1361553"/>
                  </a:lnTo>
                  <a:lnTo>
                    <a:pt x="320265" y="1361940"/>
                  </a:lnTo>
                  <a:close/>
                </a:path>
                <a:path w="1843405" h="2901950">
                  <a:moveTo>
                    <a:pt x="320884" y="1362946"/>
                  </a:moveTo>
                  <a:lnTo>
                    <a:pt x="320420" y="1362327"/>
                  </a:lnTo>
                  <a:lnTo>
                    <a:pt x="320265" y="1361940"/>
                  </a:lnTo>
                  <a:lnTo>
                    <a:pt x="320884" y="1362946"/>
                  </a:lnTo>
                  <a:close/>
                </a:path>
                <a:path w="1843405" h="2901950">
                  <a:moveTo>
                    <a:pt x="306953" y="1370067"/>
                  </a:moveTo>
                  <a:lnTo>
                    <a:pt x="311442" y="1367745"/>
                  </a:lnTo>
                  <a:lnTo>
                    <a:pt x="316086" y="1365423"/>
                  </a:lnTo>
                  <a:lnTo>
                    <a:pt x="320884" y="1362946"/>
                  </a:lnTo>
                  <a:lnTo>
                    <a:pt x="316240" y="1365423"/>
                  </a:lnTo>
                  <a:lnTo>
                    <a:pt x="306953" y="1370067"/>
                  </a:lnTo>
                  <a:close/>
                </a:path>
                <a:path w="1843405" h="2901950">
                  <a:moveTo>
                    <a:pt x="299213" y="1359541"/>
                  </a:moveTo>
                  <a:lnTo>
                    <a:pt x="296736" y="1358767"/>
                  </a:lnTo>
                  <a:lnTo>
                    <a:pt x="294415" y="1358148"/>
                  </a:lnTo>
                  <a:lnTo>
                    <a:pt x="292093" y="1357374"/>
                  </a:lnTo>
                  <a:lnTo>
                    <a:pt x="283579" y="1356445"/>
                  </a:lnTo>
                  <a:lnTo>
                    <a:pt x="283734" y="1356445"/>
                  </a:lnTo>
                  <a:lnTo>
                    <a:pt x="292248" y="1357374"/>
                  </a:lnTo>
                  <a:lnTo>
                    <a:pt x="294569" y="1358148"/>
                  </a:lnTo>
                  <a:lnTo>
                    <a:pt x="296891" y="1358767"/>
                  </a:lnTo>
                  <a:lnTo>
                    <a:pt x="299213" y="1359541"/>
                  </a:lnTo>
                  <a:close/>
                </a:path>
                <a:path w="1843405" h="2901950">
                  <a:moveTo>
                    <a:pt x="215935" y="1332065"/>
                  </a:moveTo>
                  <a:lnTo>
                    <a:pt x="216554" y="1331678"/>
                  </a:lnTo>
                  <a:lnTo>
                    <a:pt x="217792" y="1331059"/>
                  </a:lnTo>
                  <a:lnTo>
                    <a:pt x="215935" y="1332065"/>
                  </a:lnTo>
                  <a:close/>
                </a:path>
                <a:path w="1843405" h="2901950">
                  <a:moveTo>
                    <a:pt x="214077" y="1333071"/>
                  </a:moveTo>
                  <a:lnTo>
                    <a:pt x="215935" y="1332065"/>
                  </a:lnTo>
                  <a:lnTo>
                    <a:pt x="215316" y="1332452"/>
                  </a:lnTo>
                  <a:lnTo>
                    <a:pt x="214077" y="1333071"/>
                  </a:lnTo>
                  <a:close/>
                </a:path>
                <a:path w="1843405" h="2901950">
                  <a:moveTo>
                    <a:pt x="1166776" y="1330527"/>
                  </a:moveTo>
                  <a:lnTo>
                    <a:pt x="1189269" y="1330440"/>
                  </a:lnTo>
                  <a:lnTo>
                    <a:pt x="1166776" y="1330527"/>
                  </a:lnTo>
                  <a:close/>
                </a:path>
                <a:path w="1843405" h="2901950">
                  <a:moveTo>
                    <a:pt x="1121267" y="1331224"/>
                  </a:moveTo>
                  <a:lnTo>
                    <a:pt x="1144109" y="1330788"/>
                  </a:lnTo>
                  <a:lnTo>
                    <a:pt x="1121267" y="1331224"/>
                  </a:lnTo>
                  <a:close/>
                </a:path>
                <a:path w="1843405" h="2901950">
                  <a:moveTo>
                    <a:pt x="1098251" y="1331833"/>
                  </a:moveTo>
                  <a:lnTo>
                    <a:pt x="1121267" y="1331224"/>
                  </a:lnTo>
                  <a:lnTo>
                    <a:pt x="1098251" y="1331833"/>
                  </a:lnTo>
                  <a:close/>
                </a:path>
                <a:path w="1843405" h="2901950">
                  <a:moveTo>
                    <a:pt x="213510" y="1330595"/>
                  </a:moveTo>
                  <a:lnTo>
                    <a:pt x="211910" y="1330595"/>
                  </a:lnTo>
                  <a:lnTo>
                    <a:pt x="211910" y="1330440"/>
                  </a:lnTo>
                  <a:lnTo>
                    <a:pt x="213510" y="1330595"/>
                  </a:lnTo>
                  <a:close/>
                </a:path>
                <a:path w="1843405" h="2901950">
                  <a:moveTo>
                    <a:pt x="1842803" y="1330285"/>
                  </a:moveTo>
                  <a:lnTo>
                    <a:pt x="1842493" y="1330130"/>
                  </a:lnTo>
                  <a:lnTo>
                    <a:pt x="1842493" y="1329976"/>
                  </a:lnTo>
                  <a:lnTo>
                    <a:pt x="1842803" y="1330285"/>
                  </a:lnTo>
                  <a:close/>
                </a:path>
                <a:path w="1843405" h="2901950">
                  <a:moveTo>
                    <a:pt x="1841874" y="1329511"/>
                  </a:moveTo>
                  <a:lnTo>
                    <a:pt x="1841719" y="1329511"/>
                  </a:lnTo>
                  <a:lnTo>
                    <a:pt x="1841564" y="1329202"/>
                  </a:lnTo>
                  <a:lnTo>
                    <a:pt x="1841874" y="1329511"/>
                  </a:lnTo>
                  <a:close/>
                </a:path>
                <a:path w="1843405" h="2901950">
                  <a:moveTo>
                    <a:pt x="112456" y="1188882"/>
                  </a:moveTo>
                  <a:lnTo>
                    <a:pt x="112172" y="1188186"/>
                  </a:lnTo>
                  <a:lnTo>
                    <a:pt x="111914" y="1187412"/>
                  </a:lnTo>
                  <a:lnTo>
                    <a:pt x="112276" y="1188341"/>
                  </a:lnTo>
                  <a:lnTo>
                    <a:pt x="112456" y="1188882"/>
                  </a:lnTo>
                  <a:close/>
                </a:path>
                <a:path w="1843405" h="2901950">
                  <a:moveTo>
                    <a:pt x="112843" y="1189888"/>
                  </a:moveTo>
                  <a:lnTo>
                    <a:pt x="112456" y="1188882"/>
                  </a:lnTo>
                  <a:lnTo>
                    <a:pt x="112688" y="1189424"/>
                  </a:lnTo>
                  <a:lnTo>
                    <a:pt x="112843" y="1189888"/>
                  </a:lnTo>
                  <a:close/>
                </a:path>
                <a:path w="1843405" h="2901950">
                  <a:moveTo>
                    <a:pt x="72133" y="1229361"/>
                  </a:moveTo>
                  <a:lnTo>
                    <a:pt x="82477" y="1219558"/>
                  </a:lnTo>
                  <a:lnTo>
                    <a:pt x="92662" y="1209683"/>
                  </a:lnTo>
                  <a:lnTo>
                    <a:pt x="112843" y="1189888"/>
                  </a:lnTo>
                  <a:lnTo>
                    <a:pt x="112998" y="1190353"/>
                  </a:lnTo>
                  <a:lnTo>
                    <a:pt x="102869" y="1200192"/>
                  </a:lnTo>
                  <a:lnTo>
                    <a:pt x="92681" y="1209973"/>
                  </a:lnTo>
                  <a:lnTo>
                    <a:pt x="82436" y="1219696"/>
                  </a:lnTo>
                  <a:lnTo>
                    <a:pt x="72133" y="1229361"/>
                  </a:lnTo>
                  <a:close/>
                </a:path>
                <a:path w="1843405" h="2901950">
                  <a:moveTo>
                    <a:pt x="135288" y="1262331"/>
                  </a:moveTo>
                  <a:lnTo>
                    <a:pt x="129406" y="1262331"/>
                  </a:lnTo>
                  <a:lnTo>
                    <a:pt x="135133" y="1262022"/>
                  </a:lnTo>
                  <a:lnTo>
                    <a:pt x="140861" y="1261557"/>
                  </a:lnTo>
                  <a:lnTo>
                    <a:pt x="141015" y="1261712"/>
                  </a:lnTo>
                  <a:lnTo>
                    <a:pt x="141015" y="1261867"/>
                  </a:lnTo>
                  <a:lnTo>
                    <a:pt x="135288" y="1262331"/>
                  </a:lnTo>
                  <a:close/>
                </a:path>
                <a:path w="1843405" h="2901950">
                  <a:moveTo>
                    <a:pt x="41948" y="1178898"/>
                  </a:moveTo>
                  <a:lnTo>
                    <a:pt x="41948" y="1178589"/>
                  </a:lnTo>
                  <a:lnTo>
                    <a:pt x="57331" y="1175565"/>
                  </a:lnTo>
                  <a:lnTo>
                    <a:pt x="72829" y="1172745"/>
                  </a:lnTo>
                  <a:lnTo>
                    <a:pt x="88444" y="1170099"/>
                  </a:lnTo>
                  <a:lnTo>
                    <a:pt x="104175" y="1167598"/>
                  </a:lnTo>
                  <a:lnTo>
                    <a:pt x="88379" y="1170148"/>
                  </a:lnTo>
                  <a:lnTo>
                    <a:pt x="72771" y="1172900"/>
                  </a:lnTo>
                  <a:lnTo>
                    <a:pt x="57309" y="1175827"/>
                  </a:lnTo>
                  <a:lnTo>
                    <a:pt x="41948" y="1178898"/>
                  </a:lnTo>
                  <a:close/>
                </a:path>
                <a:path w="1843405" h="2901950">
                  <a:moveTo>
                    <a:pt x="633390" y="1169708"/>
                  </a:moveTo>
                  <a:lnTo>
                    <a:pt x="632172" y="1168527"/>
                  </a:lnTo>
                  <a:lnTo>
                    <a:pt x="627373" y="1163264"/>
                  </a:lnTo>
                  <a:lnTo>
                    <a:pt x="632172" y="1168372"/>
                  </a:lnTo>
                  <a:lnTo>
                    <a:pt x="633390" y="1169708"/>
                  </a:lnTo>
                  <a:close/>
                </a:path>
                <a:path w="1843405" h="2901950">
                  <a:moveTo>
                    <a:pt x="641769" y="1178743"/>
                  </a:moveTo>
                  <a:lnTo>
                    <a:pt x="636970" y="1173635"/>
                  </a:lnTo>
                  <a:lnTo>
                    <a:pt x="633390" y="1169708"/>
                  </a:lnTo>
                  <a:lnTo>
                    <a:pt x="637280" y="1173480"/>
                  </a:lnTo>
                  <a:lnTo>
                    <a:pt x="642078" y="1178589"/>
                  </a:lnTo>
                  <a:lnTo>
                    <a:pt x="641923" y="1178589"/>
                  </a:lnTo>
                  <a:lnTo>
                    <a:pt x="641769" y="1178743"/>
                  </a:lnTo>
                  <a:close/>
                </a:path>
                <a:path w="1843405" h="2901950">
                  <a:moveTo>
                    <a:pt x="790989" y="1123173"/>
                  </a:moveTo>
                  <a:lnTo>
                    <a:pt x="790679" y="1123173"/>
                  </a:lnTo>
                  <a:lnTo>
                    <a:pt x="785221" y="1114744"/>
                  </a:lnTo>
                  <a:lnTo>
                    <a:pt x="779825" y="1106298"/>
                  </a:lnTo>
                  <a:lnTo>
                    <a:pt x="769163" y="1089428"/>
                  </a:lnTo>
                  <a:lnTo>
                    <a:pt x="774576" y="1097944"/>
                  </a:lnTo>
                  <a:lnTo>
                    <a:pt x="785604" y="1114788"/>
                  </a:lnTo>
                  <a:lnTo>
                    <a:pt x="790989" y="1123173"/>
                  </a:lnTo>
                  <a:close/>
                </a:path>
                <a:path w="1843405" h="2901950">
                  <a:moveTo>
                    <a:pt x="830151" y="1112338"/>
                  </a:moveTo>
                  <a:lnTo>
                    <a:pt x="829996" y="1112338"/>
                  </a:lnTo>
                  <a:lnTo>
                    <a:pt x="815058" y="1106359"/>
                  </a:lnTo>
                  <a:lnTo>
                    <a:pt x="799986" y="1100535"/>
                  </a:lnTo>
                  <a:lnTo>
                    <a:pt x="784636" y="1094858"/>
                  </a:lnTo>
                  <a:lnTo>
                    <a:pt x="769163" y="1089428"/>
                  </a:lnTo>
                  <a:lnTo>
                    <a:pt x="784781" y="1094880"/>
                  </a:lnTo>
                  <a:lnTo>
                    <a:pt x="800063" y="1100477"/>
                  </a:lnTo>
                  <a:lnTo>
                    <a:pt x="815363" y="1106363"/>
                  </a:lnTo>
                  <a:lnTo>
                    <a:pt x="830151" y="1112338"/>
                  </a:lnTo>
                  <a:close/>
                </a:path>
                <a:path w="1843405" h="2901950">
                  <a:moveTo>
                    <a:pt x="950579" y="1088654"/>
                  </a:moveTo>
                  <a:lnTo>
                    <a:pt x="950270" y="1088654"/>
                  </a:lnTo>
                  <a:lnTo>
                    <a:pt x="943597" y="1071467"/>
                  </a:lnTo>
                  <a:lnTo>
                    <a:pt x="937054" y="1054252"/>
                  </a:lnTo>
                  <a:lnTo>
                    <a:pt x="930657" y="1036978"/>
                  </a:lnTo>
                  <a:lnTo>
                    <a:pt x="924420" y="1019617"/>
                  </a:lnTo>
                  <a:lnTo>
                    <a:pt x="930684" y="1036978"/>
                  </a:lnTo>
                  <a:lnTo>
                    <a:pt x="937151" y="1054252"/>
                  </a:lnTo>
                  <a:lnTo>
                    <a:pt x="943793" y="1071467"/>
                  </a:lnTo>
                  <a:lnTo>
                    <a:pt x="950579" y="1088654"/>
                  </a:lnTo>
                  <a:close/>
                </a:path>
                <a:path w="1843405" h="2901950">
                  <a:moveTo>
                    <a:pt x="386826" y="1084475"/>
                  </a:moveTo>
                  <a:lnTo>
                    <a:pt x="380944" y="1083701"/>
                  </a:lnTo>
                  <a:lnTo>
                    <a:pt x="375216" y="1082772"/>
                  </a:lnTo>
                  <a:lnTo>
                    <a:pt x="375216" y="1082617"/>
                  </a:lnTo>
                  <a:lnTo>
                    <a:pt x="386826" y="1084475"/>
                  </a:lnTo>
                  <a:close/>
                </a:path>
                <a:path w="1843405" h="2901950">
                  <a:moveTo>
                    <a:pt x="647341" y="995005"/>
                  </a:moveTo>
                  <a:lnTo>
                    <a:pt x="647341" y="994850"/>
                  </a:lnTo>
                  <a:lnTo>
                    <a:pt x="647496" y="994850"/>
                  </a:lnTo>
                  <a:lnTo>
                    <a:pt x="647341" y="995005"/>
                  </a:lnTo>
                  <a:close/>
                </a:path>
                <a:path w="1843405" h="2901950">
                  <a:moveTo>
                    <a:pt x="652972" y="990632"/>
                  </a:moveTo>
                  <a:lnTo>
                    <a:pt x="654616" y="989278"/>
                  </a:lnTo>
                  <a:lnTo>
                    <a:pt x="653842" y="990052"/>
                  </a:lnTo>
                  <a:lnTo>
                    <a:pt x="652972" y="990632"/>
                  </a:lnTo>
                  <a:close/>
                </a:path>
                <a:path w="1843405" h="2901950">
                  <a:moveTo>
                    <a:pt x="1040359" y="700125"/>
                  </a:moveTo>
                  <a:lnTo>
                    <a:pt x="1039651" y="694708"/>
                  </a:lnTo>
                  <a:lnTo>
                    <a:pt x="1039430" y="693160"/>
                  </a:lnTo>
                  <a:lnTo>
                    <a:pt x="1039430" y="692850"/>
                  </a:lnTo>
                  <a:lnTo>
                    <a:pt x="1039740" y="694708"/>
                  </a:lnTo>
                  <a:lnTo>
                    <a:pt x="1040359" y="700125"/>
                  </a:lnTo>
                  <a:close/>
                </a:path>
                <a:path w="1843405" h="2901950">
                  <a:moveTo>
                    <a:pt x="108819" y="202468"/>
                  </a:moveTo>
                  <a:lnTo>
                    <a:pt x="124484" y="175793"/>
                  </a:lnTo>
                  <a:lnTo>
                    <a:pt x="140338" y="149161"/>
                  </a:lnTo>
                  <a:lnTo>
                    <a:pt x="156337" y="122559"/>
                  </a:lnTo>
                  <a:lnTo>
                    <a:pt x="172438" y="95971"/>
                  </a:lnTo>
                  <a:lnTo>
                    <a:pt x="156359" y="122559"/>
                  </a:lnTo>
                  <a:lnTo>
                    <a:pt x="140396" y="149161"/>
                  </a:lnTo>
                  <a:lnTo>
                    <a:pt x="124549" y="175793"/>
                  </a:lnTo>
                  <a:lnTo>
                    <a:pt x="108819" y="202468"/>
                  </a:lnTo>
                  <a:close/>
                </a:path>
                <a:path w="1843405" h="2901950">
                  <a:moveTo>
                    <a:pt x="167175" y="234665"/>
                  </a:moveTo>
                  <a:lnTo>
                    <a:pt x="167020" y="234510"/>
                  </a:lnTo>
                  <a:lnTo>
                    <a:pt x="166866" y="234510"/>
                  </a:lnTo>
                  <a:lnTo>
                    <a:pt x="168888" y="201070"/>
                  </a:lnTo>
                  <a:lnTo>
                    <a:pt x="170503" y="167640"/>
                  </a:lnTo>
                  <a:lnTo>
                    <a:pt x="171655" y="134093"/>
                  </a:lnTo>
                  <a:lnTo>
                    <a:pt x="172283" y="100460"/>
                  </a:lnTo>
                  <a:lnTo>
                    <a:pt x="171681" y="134185"/>
                  </a:lnTo>
                  <a:lnTo>
                    <a:pt x="170600" y="167794"/>
                  </a:lnTo>
                  <a:lnTo>
                    <a:pt x="169093" y="201070"/>
                  </a:lnTo>
                  <a:lnTo>
                    <a:pt x="167175" y="234665"/>
                  </a:lnTo>
                  <a:close/>
                </a:path>
                <a:path w="1843405" h="2901950">
                  <a:moveTo>
                    <a:pt x="153089" y="217792"/>
                  </a:moveTo>
                  <a:lnTo>
                    <a:pt x="150148" y="214387"/>
                  </a:lnTo>
                  <a:lnTo>
                    <a:pt x="147207" y="211136"/>
                  </a:lnTo>
                  <a:lnTo>
                    <a:pt x="150303" y="214387"/>
                  </a:lnTo>
                  <a:lnTo>
                    <a:pt x="153089" y="217792"/>
                  </a:lnTo>
                  <a:close/>
                </a:path>
                <a:path w="1843405" h="2901950">
                  <a:moveTo>
                    <a:pt x="50146" y="112682"/>
                  </a:moveTo>
                  <a:lnTo>
                    <a:pt x="49843" y="112379"/>
                  </a:lnTo>
                  <a:lnTo>
                    <a:pt x="48699" y="84627"/>
                  </a:lnTo>
                  <a:lnTo>
                    <a:pt x="47308" y="56847"/>
                  </a:lnTo>
                  <a:lnTo>
                    <a:pt x="45598" y="29009"/>
                  </a:lnTo>
                  <a:lnTo>
                    <a:pt x="43496" y="1083"/>
                  </a:lnTo>
                  <a:lnTo>
                    <a:pt x="45668" y="29125"/>
                  </a:lnTo>
                  <a:lnTo>
                    <a:pt x="47521" y="57079"/>
                  </a:lnTo>
                  <a:lnTo>
                    <a:pt x="49025" y="84976"/>
                  </a:lnTo>
                  <a:lnTo>
                    <a:pt x="50146" y="112682"/>
                  </a:lnTo>
                  <a:close/>
                </a:path>
                <a:path w="1843405" h="2901950">
                  <a:moveTo>
                    <a:pt x="230" y="86064"/>
                  </a:moveTo>
                  <a:lnTo>
                    <a:pt x="0" y="86064"/>
                  </a:lnTo>
                  <a:lnTo>
                    <a:pt x="10501" y="64562"/>
                  </a:lnTo>
                  <a:lnTo>
                    <a:pt x="21090" y="43032"/>
                  </a:lnTo>
                  <a:lnTo>
                    <a:pt x="31737" y="21501"/>
                  </a:lnTo>
                  <a:lnTo>
                    <a:pt x="42413" y="0"/>
                  </a:lnTo>
                  <a:lnTo>
                    <a:pt x="31783" y="21504"/>
                  </a:lnTo>
                  <a:lnTo>
                    <a:pt x="21225" y="43051"/>
                  </a:lnTo>
                  <a:lnTo>
                    <a:pt x="230" y="86064"/>
                  </a:lnTo>
                  <a:close/>
                </a:path>
                <a:path w="1843405" h="2901950">
                  <a:moveTo>
                    <a:pt x="154" y="86219"/>
                  </a:moveTo>
                  <a:lnTo>
                    <a:pt x="154" y="86064"/>
                  </a:lnTo>
                  <a:lnTo>
                    <a:pt x="154" y="86219"/>
                  </a:lnTo>
                  <a:close/>
                </a:path>
              </a:pathLst>
            </a:custGeom>
            <a:solidFill>
              <a:srgbClr val="A5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0275" y="4023075"/>
              <a:ext cx="2456554" cy="37105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94047" y="8873113"/>
              <a:ext cx="280670" cy="527685"/>
            </a:xfrm>
            <a:custGeom>
              <a:avLst/>
              <a:gdLst/>
              <a:ahLst/>
              <a:cxnLst/>
              <a:rect l="l" t="t" r="r" b="b"/>
              <a:pathLst>
                <a:path w="280669" h="527684">
                  <a:moveTo>
                    <a:pt x="280475" y="527351"/>
                  </a:moveTo>
                  <a:lnTo>
                    <a:pt x="110535" y="422906"/>
                  </a:lnTo>
                  <a:lnTo>
                    <a:pt x="25546" y="333159"/>
                  </a:lnTo>
                  <a:lnTo>
                    <a:pt x="0" y="208670"/>
                  </a:lnTo>
                  <a:lnTo>
                    <a:pt x="8387" y="0"/>
                  </a:lnTo>
                  <a:lnTo>
                    <a:pt x="118423" y="74492"/>
                  </a:lnTo>
                  <a:lnTo>
                    <a:pt x="183444" y="154255"/>
                  </a:lnTo>
                  <a:lnTo>
                    <a:pt x="228959" y="288728"/>
                  </a:lnTo>
                  <a:lnTo>
                    <a:pt x="280475" y="527351"/>
                  </a:lnTo>
                  <a:close/>
                </a:path>
              </a:pathLst>
            </a:custGeom>
            <a:solidFill>
              <a:srgbClr val="EC3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02127" y="8873114"/>
              <a:ext cx="272415" cy="527685"/>
            </a:xfrm>
            <a:custGeom>
              <a:avLst/>
              <a:gdLst/>
              <a:ahLst/>
              <a:cxnLst/>
              <a:rect l="l" t="t" r="r" b="b"/>
              <a:pathLst>
                <a:path w="272415" h="527684">
                  <a:moveTo>
                    <a:pt x="272396" y="527351"/>
                  </a:moveTo>
                  <a:lnTo>
                    <a:pt x="217575" y="490804"/>
                  </a:lnTo>
                  <a:lnTo>
                    <a:pt x="170618" y="450278"/>
                  </a:lnTo>
                  <a:lnTo>
                    <a:pt x="130920" y="406738"/>
                  </a:lnTo>
                  <a:lnTo>
                    <a:pt x="97875" y="361148"/>
                  </a:lnTo>
                  <a:lnTo>
                    <a:pt x="70877" y="314471"/>
                  </a:lnTo>
                  <a:lnTo>
                    <a:pt x="49323" y="267672"/>
                  </a:lnTo>
                  <a:lnTo>
                    <a:pt x="32606" y="221715"/>
                  </a:lnTo>
                  <a:lnTo>
                    <a:pt x="20121" y="177564"/>
                  </a:lnTo>
                  <a:lnTo>
                    <a:pt x="11263" y="136183"/>
                  </a:lnTo>
                  <a:lnTo>
                    <a:pt x="2008" y="65589"/>
                  </a:lnTo>
                  <a:lnTo>
                    <a:pt x="0" y="17646"/>
                  </a:lnTo>
                  <a:lnTo>
                    <a:pt x="0" y="6258"/>
                  </a:lnTo>
                  <a:lnTo>
                    <a:pt x="307" y="0"/>
                  </a:lnTo>
                  <a:lnTo>
                    <a:pt x="122159" y="132087"/>
                  </a:lnTo>
                  <a:lnTo>
                    <a:pt x="206875" y="307843"/>
                  </a:lnTo>
                  <a:lnTo>
                    <a:pt x="256328" y="461515"/>
                  </a:lnTo>
                  <a:lnTo>
                    <a:pt x="272396" y="527351"/>
                  </a:lnTo>
                  <a:close/>
                </a:path>
              </a:pathLst>
            </a:custGeom>
            <a:solidFill>
              <a:srgbClr val="EB3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60379" y="8191664"/>
              <a:ext cx="746125" cy="1557020"/>
            </a:xfrm>
            <a:custGeom>
              <a:avLst/>
              <a:gdLst/>
              <a:ahLst/>
              <a:cxnLst/>
              <a:rect l="l" t="t" r="r" b="b"/>
              <a:pathLst>
                <a:path w="746125" h="1557020">
                  <a:moveTo>
                    <a:pt x="32476" y="1556970"/>
                  </a:moveTo>
                  <a:lnTo>
                    <a:pt x="19535" y="1553938"/>
                  </a:lnTo>
                  <a:lnTo>
                    <a:pt x="8816" y="1546192"/>
                  </a:lnTo>
                  <a:lnTo>
                    <a:pt x="2119" y="1535291"/>
                  </a:lnTo>
                  <a:lnTo>
                    <a:pt x="0" y="1522659"/>
                  </a:lnTo>
                  <a:lnTo>
                    <a:pt x="3017" y="1509719"/>
                  </a:lnTo>
                  <a:lnTo>
                    <a:pt x="681802" y="19592"/>
                  </a:lnTo>
                  <a:lnTo>
                    <a:pt x="689607" y="8829"/>
                  </a:lnTo>
                  <a:lnTo>
                    <a:pt x="700539" y="2125"/>
                  </a:lnTo>
                  <a:lnTo>
                    <a:pt x="713182" y="0"/>
                  </a:lnTo>
                  <a:lnTo>
                    <a:pt x="726124" y="2972"/>
                  </a:lnTo>
                  <a:lnTo>
                    <a:pt x="736842" y="10777"/>
                  </a:lnTo>
                  <a:lnTo>
                    <a:pt x="743540" y="21708"/>
                  </a:lnTo>
                  <a:lnTo>
                    <a:pt x="745659" y="34352"/>
                  </a:lnTo>
                  <a:lnTo>
                    <a:pt x="742642" y="47294"/>
                  </a:lnTo>
                  <a:lnTo>
                    <a:pt x="63857" y="1537420"/>
                  </a:lnTo>
                  <a:lnTo>
                    <a:pt x="56051" y="1548182"/>
                  </a:lnTo>
                  <a:lnTo>
                    <a:pt x="45120" y="1554874"/>
                  </a:lnTo>
                  <a:lnTo>
                    <a:pt x="32476" y="1556970"/>
                  </a:lnTo>
                  <a:close/>
                </a:path>
              </a:pathLst>
            </a:custGeom>
            <a:solidFill>
              <a:srgbClr val="C38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09532" y="8105274"/>
              <a:ext cx="735330" cy="1626870"/>
            </a:xfrm>
            <a:custGeom>
              <a:avLst/>
              <a:gdLst/>
              <a:ahLst/>
              <a:cxnLst/>
              <a:rect l="l" t="t" r="r" b="b"/>
              <a:pathLst>
                <a:path w="735330" h="1626870">
                  <a:moveTo>
                    <a:pt x="0" y="1626273"/>
                  </a:moveTo>
                  <a:lnTo>
                    <a:pt x="690276" y="0"/>
                  </a:lnTo>
                  <a:lnTo>
                    <a:pt x="735111" y="88952"/>
                  </a:lnTo>
                  <a:lnTo>
                    <a:pt x="70074" y="1592621"/>
                  </a:lnTo>
                  <a:lnTo>
                    <a:pt x="0" y="1626273"/>
                  </a:lnTo>
                  <a:close/>
                </a:path>
              </a:pathLst>
            </a:custGeom>
            <a:solidFill>
              <a:srgbClr val="F4B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99808" y="8105274"/>
              <a:ext cx="120859" cy="10249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51302" y="9008747"/>
              <a:ext cx="191360" cy="701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00955" y="9033342"/>
              <a:ext cx="1499870" cy="799465"/>
            </a:xfrm>
            <a:custGeom>
              <a:avLst/>
              <a:gdLst/>
              <a:ahLst/>
              <a:cxnLst/>
              <a:rect l="l" t="t" r="r" b="b"/>
              <a:pathLst>
                <a:path w="1499870" h="799465">
                  <a:moveTo>
                    <a:pt x="41644" y="798881"/>
                  </a:moveTo>
                  <a:lnTo>
                    <a:pt x="26806" y="797031"/>
                  </a:lnTo>
                  <a:lnTo>
                    <a:pt x="13738" y="789757"/>
                  </a:lnTo>
                  <a:lnTo>
                    <a:pt x="4132" y="777615"/>
                  </a:lnTo>
                  <a:lnTo>
                    <a:pt x="0" y="762700"/>
                  </a:lnTo>
                  <a:lnTo>
                    <a:pt x="1849" y="747862"/>
                  </a:lnTo>
                  <a:lnTo>
                    <a:pt x="9124" y="734793"/>
                  </a:lnTo>
                  <a:lnTo>
                    <a:pt x="21266" y="725188"/>
                  </a:lnTo>
                  <a:lnTo>
                    <a:pt x="1443165" y="4132"/>
                  </a:lnTo>
                  <a:lnTo>
                    <a:pt x="1458080" y="0"/>
                  </a:lnTo>
                  <a:lnTo>
                    <a:pt x="1472918" y="1849"/>
                  </a:lnTo>
                  <a:lnTo>
                    <a:pt x="1485987" y="9124"/>
                  </a:lnTo>
                  <a:lnTo>
                    <a:pt x="1495592" y="21266"/>
                  </a:lnTo>
                  <a:lnTo>
                    <a:pt x="1499725" y="36224"/>
                  </a:lnTo>
                  <a:lnTo>
                    <a:pt x="1497875" y="51058"/>
                  </a:lnTo>
                  <a:lnTo>
                    <a:pt x="1490600" y="64102"/>
                  </a:lnTo>
                  <a:lnTo>
                    <a:pt x="1478458" y="73693"/>
                  </a:lnTo>
                  <a:lnTo>
                    <a:pt x="56560" y="794749"/>
                  </a:lnTo>
                  <a:lnTo>
                    <a:pt x="41644" y="798881"/>
                  </a:lnTo>
                  <a:close/>
                </a:path>
              </a:pathLst>
            </a:custGeom>
            <a:solidFill>
              <a:srgbClr val="C38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33918" y="9072255"/>
              <a:ext cx="1598295" cy="777240"/>
            </a:xfrm>
            <a:custGeom>
              <a:avLst/>
              <a:gdLst/>
              <a:ahLst/>
              <a:cxnLst/>
              <a:rect l="l" t="t" r="r" b="b"/>
              <a:pathLst>
                <a:path w="1598295" h="777240">
                  <a:moveTo>
                    <a:pt x="0" y="777073"/>
                  </a:moveTo>
                  <a:lnTo>
                    <a:pt x="1486432" y="0"/>
                  </a:lnTo>
                  <a:lnTo>
                    <a:pt x="1598264" y="6668"/>
                  </a:lnTo>
                  <a:lnTo>
                    <a:pt x="85361" y="771533"/>
                  </a:lnTo>
                  <a:lnTo>
                    <a:pt x="0" y="777073"/>
                  </a:lnTo>
                  <a:close/>
                </a:path>
              </a:pathLst>
            </a:custGeom>
            <a:solidFill>
              <a:srgbClr val="F4B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15828" y="9153820"/>
              <a:ext cx="174428" cy="638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4791" y="9176143"/>
              <a:ext cx="1366520" cy="727710"/>
            </a:xfrm>
            <a:custGeom>
              <a:avLst/>
              <a:gdLst/>
              <a:ahLst/>
              <a:cxnLst/>
              <a:rect l="l" t="t" r="r" b="b"/>
              <a:pathLst>
                <a:path w="1366520" h="727709">
                  <a:moveTo>
                    <a:pt x="37901" y="727664"/>
                  </a:moveTo>
                  <a:lnTo>
                    <a:pt x="24389" y="725997"/>
                  </a:lnTo>
                  <a:lnTo>
                    <a:pt x="12492" y="719367"/>
                  </a:lnTo>
                  <a:lnTo>
                    <a:pt x="3756" y="708273"/>
                  </a:lnTo>
                  <a:lnTo>
                    <a:pt x="0" y="694702"/>
                  </a:lnTo>
                  <a:lnTo>
                    <a:pt x="1681" y="681188"/>
                  </a:lnTo>
                  <a:lnTo>
                    <a:pt x="8307" y="669290"/>
                  </a:lnTo>
                  <a:lnTo>
                    <a:pt x="19382" y="660566"/>
                  </a:lnTo>
                  <a:lnTo>
                    <a:pt x="1314562" y="3736"/>
                  </a:lnTo>
                  <a:lnTo>
                    <a:pt x="1328177" y="0"/>
                  </a:lnTo>
                  <a:lnTo>
                    <a:pt x="1341687" y="1697"/>
                  </a:lnTo>
                  <a:lnTo>
                    <a:pt x="1353561" y="8339"/>
                  </a:lnTo>
                  <a:lnTo>
                    <a:pt x="1362270" y="19434"/>
                  </a:lnTo>
                  <a:lnTo>
                    <a:pt x="1366052" y="33005"/>
                  </a:lnTo>
                  <a:lnTo>
                    <a:pt x="1364361" y="46519"/>
                  </a:lnTo>
                  <a:lnTo>
                    <a:pt x="1357726" y="58418"/>
                  </a:lnTo>
                  <a:lnTo>
                    <a:pt x="1346676" y="67142"/>
                  </a:lnTo>
                  <a:lnTo>
                    <a:pt x="51485" y="723868"/>
                  </a:lnTo>
                  <a:lnTo>
                    <a:pt x="37901" y="727664"/>
                  </a:lnTo>
                  <a:close/>
                </a:path>
              </a:pathLst>
            </a:custGeom>
            <a:solidFill>
              <a:srgbClr val="C38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4852" y="7408557"/>
              <a:ext cx="3104515" cy="2867025"/>
            </a:xfrm>
            <a:custGeom>
              <a:avLst/>
              <a:gdLst/>
              <a:ahLst/>
              <a:cxnLst/>
              <a:rect l="l" t="t" r="r" b="b"/>
              <a:pathLst>
                <a:path w="3104515" h="2867025">
                  <a:moveTo>
                    <a:pt x="1455966" y="1809089"/>
                  </a:moveTo>
                  <a:lnTo>
                    <a:pt x="1354086" y="1803031"/>
                  </a:lnTo>
                  <a:lnTo>
                    <a:pt x="0" y="2510955"/>
                  </a:lnTo>
                  <a:lnTo>
                    <a:pt x="77774" y="2505824"/>
                  </a:lnTo>
                  <a:lnTo>
                    <a:pt x="1455966" y="1809089"/>
                  </a:lnTo>
                  <a:close/>
                </a:path>
                <a:path w="3104515" h="2867025">
                  <a:moveTo>
                    <a:pt x="3104375" y="2830360"/>
                  </a:moveTo>
                  <a:lnTo>
                    <a:pt x="1630565" y="17792"/>
                  </a:lnTo>
                  <a:lnTo>
                    <a:pt x="1598142" y="0"/>
                  </a:lnTo>
                  <a:lnTo>
                    <a:pt x="1585429" y="3721"/>
                  </a:lnTo>
                  <a:lnTo>
                    <a:pt x="1575130" y="12090"/>
                  </a:lnTo>
                  <a:lnTo>
                    <a:pt x="1569046" y="23368"/>
                  </a:lnTo>
                  <a:lnTo>
                    <a:pt x="1567637" y="36106"/>
                  </a:lnTo>
                  <a:lnTo>
                    <a:pt x="1571371" y="48844"/>
                  </a:lnTo>
                  <a:lnTo>
                    <a:pt x="3041485" y="2848660"/>
                  </a:lnTo>
                  <a:lnTo>
                    <a:pt x="3049828" y="2858960"/>
                  </a:lnTo>
                  <a:lnTo>
                    <a:pt x="3061093" y="2865043"/>
                  </a:lnTo>
                  <a:lnTo>
                    <a:pt x="3073844" y="2866453"/>
                  </a:lnTo>
                  <a:lnTo>
                    <a:pt x="3086633" y="2862719"/>
                  </a:lnTo>
                  <a:lnTo>
                    <a:pt x="3096907" y="2854388"/>
                  </a:lnTo>
                  <a:lnTo>
                    <a:pt x="3102965" y="2843111"/>
                  </a:lnTo>
                  <a:lnTo>
                    <a:pt x="3104375" y="2830360"/>
                  </a:lnTo>
                  <a:close/>
                </a:path>
              </a:pathLst>
            </a:custGeom>
            <a:solidFill>
              <a:srgbClr val="F4B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136310" y="7393267"/>
              <a:ext cx="115011" cy="7090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28883" y="7423826"/>
              <a:ext cx="1536700" cy="2867025"/>
            </a:xfrm>
            <a:custGeom>
              <a:avLst/>
              <a:gdLst/>
              <a:ahLst/>
              <a:cxnLst/>
              <a:rect l="l" t="t" r="r" b="b"/>
              <a:pathLst>
                <a:path w="1536700" h="2867025">
                  <a:moveTo>
                    <a:pt x="1506169" y="2866474"/>
                  </a:moveTo>
                  <a:lnTo>
                    <a:pt x="3733" y="48852"/>
                  </a:lnTo>
                  <a:lnTo>
                    <a:pt x="0" y="36124"/>
                  </a:lnTo>
                  <a:lnTo>
                    <a:pt x="1412" y="23384"/>
                  </a:lnTo>
                  <a:lnTo>
                    <a:pt x="7499" y="12095"/>
                  </a:lnTo>
                  <a:lnTo>
                    <a:pt x="17789" y="3719"/>
                  </a:lnTo>
                  <a:lnTo>
                    <a:pt x="30556" y="0"/>
                  </a:lnTo>
                  <a:lnTo>
                    <a:pt x="43284" y="1403"/>
                  </a:lnTo>
                  <a:lnTo>
                    <a:pt x="54551" y="7473"/>
                  </a:lnTo>
                  <a:lnTo>
                    <a:pt x="62932" y="17754"/>
                  </a:lnTo>
                  <a:lnTo>
                    <a:pt x="1532949" y="2817640"/>
                  </a:lnTo>
                  <a:lnTo>
                    <a:pt x="1536683" y="2830364"/>
                  </a:lnTo>
                  <a:lnTo>
                    <a:pt x="1535270" y="2843097"/>
                  </a:lnTo>
                  <a:lnTo>
                    <a:pt x="1529183" y="2854388"/>
                  </a:lnTo>
                  <a:lnTo>
                    <a:pt x="1518893" y="2862783"/>
                  </a:lnTo>
                  <a:lnTo>
                    <a:pt x="1506169" y="2866474"/>
                  </a:lnTo>
                  <a:close/>
                </a:path>
              </a:pathLst>
            </a:custGeom>
            <a:solidFill>
              <a:srgbClr val="C38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06327" y="10202982"/>
              <a:ext cx="141377" cy="11380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6642" y="7558952"/>
              <a:ext cx="1623060" cy="193675"/>
            </a:xfrm>
            <a:custGeom>
              <a:avLst/>
              <a:gdLst/>
              <a:ahLst/>
              <a:cxnLst/>
              <a:rect l="l" t="t" r="r" b="b"/>
              <a:pathLst>
                <a:path w="1623060" h="193675">
                  <a:moveTo>
                    <a:pt x="47707" y="193375"/>
                  </a:moveTo>
                  <a:lnTo>
                    <a:pt x="0" y="116222"/>
                  </a:lnTo>
                  <a:lnTo>
                    <a:pt x="1578975" y="0"/>
                  </a:lnTo>
                  <a:lnTo>
                    <a:pt x="1622682" y="83083"/>
                  </a:lnTo>
                  <a:lnTo>
                    <a:pt x="47707" y="193375"/>
                  </a:lnTo>
                  <a:close/>
                </a:path>
              </a:pathLst>
            </a:custGeom>
            <a:solidFill>
              <a:srgbClr val="F4B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4713" y="7642036"/>
              <a:ext cx="1595120" cy="148590"/>
            </a:xfrm>
            <a:custGeom>
              <a:avLst/>
              <a:gdLst/>
              <a:ahLst/>
              <a:cxnLst/>
              <a:rect l="l" t="t" r="r" b="b"/>
              <a:pathLst>
                <a:path w="1595120" h="148590">
                  <a:moveTo>
                    <a:pt x="47646" y="148161"/>
                  </a:moveTo>
                  <a:lnTo>
                    <a:pt x="0" y="110292"/>
                  </a:lnTo>
                  <a:lnTo>
                    <a:pt x="1594611" y="0"/>
                  </a:lnTo>
                  <a:lnTo>
                    <a:pt x="1561062" y="33138"/>
                  </a:lnTo>
                  <a:lnTo>
                    <a:pt x="47646" y="148161"/>
                  </a:lnTo>
                  <a:close/>
                </a:path>
              </a:pathLst>
            </a:custGeom>
            <a:solidFill>
              <a:srgbClr val="C38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6418" y="7586472"/>
              <a:ext cx="1537335" cy="2867025"/>
            </a:xfrm>
            <a:custGeom>
              <a:avLst/>
              <a:gdLst/>
              <a:ahLst/>
              <a:cxnLst/>
              <a:rect l="l" t="t" r="r" b="b"/>
              <a:pathLst>
                <a:path w="1537335" h="2867025">
                  <a:moveTo>
                    <a:pt x="1506238" y="2866455"/>
                  </a:moveTo>
                  <a:lnTo>
                    <a:pt x="3720" y="48843"/>
                  </a:lnTo>
                  <a:lnTo>
                    <a:pt x="0" y="36104"/>
                  </a:lnTo>
                  <a:lnTo>
                    <a:pt x="1404" y="23369"/>
                  </a:lnTo>
                  <a:lnTo>
                    <a:pt x="7483" y="12091"/>
                  </a:lnTo>
                  <a:lnTo>
                    <a:pt x="17786" y="3721"/>
                  </a:lnTo>
                  <a:lnTo>
                    <a:pt x="30512" y="0"/>
                  </a:lnTo>
                  <a:lnTo>
                    <a:pt x="43247" y="1398"/>
                  </a:lnTo>
                  <a:lnTo>
                    <a:pt x="54529" y="7462"/>
                  </a:lnTo>
                  <a:lnTo>
                    <a:pt x="62898" y="17736"/>
                  </a:lnTo>
                  <a:lnTo>
                    <a:pt x="1533018" y="2817622"/>
                  </a:lnTo>
                  <a:lnTo>
                    <a:pt x="1536766" y="2830345"/>
                  </a:lnTo>
                  <a:lnTo>
                    <a:pt x="1535378" y="2843079"/>
                  </a:lnTo>
                  <a:lnTo>
                    <a:pt x="1529296" y="2854369"/>
                  </a:lnTo>
                  <a:lnTo>
                    <a:pt x="1518962" y="2862765"/>
                  </a:lnTo>
                  <a:lnTo>
                    <a:pt x="1506238" y="2866455"/>
                  </a:lnTo>
                  <a:close/>
                </a:path>
              </a:pathLst>
            </a:custGeom>
            <a:solidFill>
              <a:srgbClr val="F4B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0284" y="7571100"/>
              <a:ext cx="114981" cy="7093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2929" y="7601712"/>
              <a:ext cx="1536700" cy="2867025"/>
            </a:xfrm>
            <a:custGeom>
              <a:avLst/>
              <a:gdLst/>
              <a:ahLst/>
              <a:cxnLst/>
              <a:rect l="l" t="t" r="r" b="b"/>
              <a:pathLst>
                <a:path w="1536700" h="2867025">
                  <a:moveTo>
                    <a:pt x="1506138" y="2866491"/>
                  </a:moveTo>
                  <a:lnTo>
                    <a:pt x="3742" y="48869"/>
                  </a:lnTo>
                  <a:lnTo>
                    <a:pt x="0" y="36124"/>
                  </a:lnTo>
                  <a:lnTo>
                    <a:pt x="1394" y="23386"/>
                  </a:lnTo>
                  <a:lnTo>
                    <a:pt x="7469" y="12107"/>
                  </a:lnTo>
                  <a:lnTo>
                    <a:pt x="17767" y="3736"/>
                  </a:lnTo>
                  <a:lnTo>
                    <a:pt x="30512" y="0"/>
                  </a:lnTo>
                  <a:lnTo>
                    <a:pt x="43250" y="1405"/>
                  </a:lnTo>
                  <a:lnTo>
                    <a:pt x="54529" y="7485"/>
                  </a:lnTo>
                  <a:lnTo>
                    <a:pt x="62900" y="17772"/>
                  </a:lnTo>
                  <a:lnTo>
                    <a:pt x="1532917" y="2817658"/>
                  </a:lnTo>
                  <a:lnTo>
                    <a:pt x="1536651" y="2830381"/>
                  </a:lnTo>
                  <a:lnTo>
                    <a:pt x="1535238" y="2843115"/>
                  </a:lnTo>
                  <a:lnTo>
                    <a:pt x="1529151" y="2854405"/>
                  </a:lnTo>
                  <a:lnTo>
                    <a:pt x="1518861" y="2862801"/>
                  </a:lnTo>
                  <a:lnTo>
                    <a:pt x="1506138" y="2866491"/>
                  </a:lnTo>
                  <a:close/>
                </a:path>
              </a:pathLst>
            </a:custGeom>
            <a:solidFill>
              <a:srgbClr val="C38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950301" y="10380887"/>
              <a:ext cx="141334" cy="11379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9060" y="8738686"/>
              <a:ext cx="575945" cy="1202055"/>
            </a:xfrm>
            <a:custGeom>
              <a:avLst/>
              <a:gdLst/>
              <a:ahLst/>
              <a:cxnLst/>
              <a:rect l="l" t="t" r="r" b="b"/>
              <a:pathLst>
                <a:path w="575944" h="1202054">
                  <a:moveTo>
                    <a:pt x="25065" y="1201581"/>
                  </a:moveTo>
                  <a:lnTo>
                    <a:pt x="15095" y="1199286"/>
                  </a:lnTo>
                  <a:lnTo>
                    <a:pt x="6794" y="1193298"/>
                  </a:lnTo>
                  <a:lnTo>
                    <a:pt x="1628" y="1184858"/>
                  </a:lnTo>
                  <a:lnTo>
                    <a:pt x="0" y="1175090"/>
                  </a:lnTo>
                  <a:lnTo>
                    <a:pt x="2312" y="1165121"/>
                  </a:lnTo>
                  <a:lnTo>
                    <a:pt x="526205" y="15105"/>
                  </a:lnTo>
                  <a:lnTo>
                    <a:pt x="532177" y="6825"/>
                  </a:lnTo>
                  <a:lnTo>
                    <a:pt x="540582" y="1652"/>
                  </a:lnTo>
                  <a:lnTo>
                    <a:pt x="550314" y="0"/>
                  </a:lnTo>
                  <a:lnTo>
                    <a:pt x="560268" y="2281"/>
                  </a:lnTo>
                  <a:lnTo>
                    <a:pt x="568591" y="8312"/>
                  </a:lnTo>
                  <a:lnTo>
                    <a:pt x="573759" y="16747"/>
                  </a:lnTo>
                  <a:lnTo>
                    <a:pt x="575388" y="26490"/>
                  </a:lnTo>
                  <a:lnTo>
                    <a:pt x="573092" y="36446"/>
                  </a:lnTo>
                  <a:lnTo>
                    <a:pt x="49240" y="1186461"/>
                  </a:lnTo>
                  <a:lnTo>
                    <a:pt x="43241" y="1194784"/>
                  </a:lnTo>
                  <a:lnTo>
                    <a:pt x="34815" y="1199953"/>
                  </a:lnTo>
                  <a:lnTo>
                    <a:pt x="25065" y="1201581"/>
                  </a:lnTo>
                  <a:close/>
                </a:path>
              </a:pathLst>
            </a:custGeom>
            <a:solidFill>
              <a:srgbClr val="C38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3363" y="8672022"/>
              <a:ext cx="553720" cy="1267460"/>
            </a:xfrm>
            <a:custGeom>
              <a:avLst/>
              <a:gdLst/>
              <a:ahLst/>
              <a:cxnLst/>
              <a:rect l="l" t="t" r="r" b="b"/>
              <a:pathLst>
                <a:path w="553719" h="1267459">
                  <a:moveTo>
                    <a:pt x="21073" y="1267079"/>
                  </a:moveTo>
                  <a:lnTo>
                    <a:pt x="0" y="1228605"/>
                  </a:lnTo>
                  <a:lnTo>
                    <a:pt x="519071" y="0"/>
                  </a:lnTo>
                  <a:lnTo>
                    <a:pt x="553646" y="68637"/>
                  </a:lnTo>
                  <a:lnTo>
                    <a:pt x="21073" y="1267079"/>
                  </a:lnTo>
                  <a:close/>
                </a:path>
              </a:pathLst>
            </a:custGeom>
            <a:solidFill>
              <a:srgbClr val="F4B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02435" y="8672022"/>
              <a:ext cx="93363" cy="7910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39943" y="9163464"/>
              <a:ext cx="1479550" cy="277495"/>
            </a:xfrm>
            <a:custGeom>
              <a:avLst/>
              <a:gdLst/>
              <a:ahLst/>
              <a:cxnLst/>
              <a:rect l="l" t="t" r="r" b="b"/>
              <a:pathLst>
                <a:path w="1479550" h="277495">
                  <a:moveTo>
                    <a:pt x="0" y="277115"/>
                  </a:moveTo>
                  <a:lnTo>
                    <a:pt x="239872" y="155845"/>
                  </a:lnTo>
                  <a:lnTo>
                    <a:pt x="1422001" y="0"/>
                  </a:lnTo>
                  <a:lnTo>
                    <a:pt x="1442051" y="1266"/>
                  </a:lnTo>
                  <a:lnTo>
                    <a:pt x="1459436" y="9823"/>
                  </a:lnTo>
                  <a:lnTo>
                    <a:pt x="1472340" y="24267"/>
                  </a:lnTo>
                  <a:lnTo>
                    <a:pt x="1478943" y="43193"/>
                  </a:lnTo>
                  <a:lnTo>
                    <a:pt x="1477631" y="63243"/>
                  </a:lnTo>
                  <a:lnTo>
                    <a:pt x="1469068" y="80628"/>
                  </a:lnTo>
                  <a:lnTo>
                    <a:pt x="1454617" y="93532"/>
                  </a:lnTo>
                  <a:lnTo>
                    <a:pt x="1435646" y="100135"/>
                  </a:lnTo>
                  <a:lnTo>
                    <a:pt x="0" y="277115"/>
                  </a:lnTo>
                  <a:close/>
                </a:path>
              </a:pathLst>
            </a:custGeom>
            <a:solidFill>
              <a:srgbClr val="F4B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5989" y="7571100"/>
              <a:ext cx="2235835" cy="1870075"/>
            </a:xfrm>
            <a:custGeom>
              <a:avLst/>
              <a:gdLst/>
              <a:ahLst/>
              <a:cxnLst/>
              <a:rect l="l" t="t" r="r" b="b"/>
              <a:pathLst>
                <a:path w="2235835" h="1870075">
                  <a:moveTo>
                    <a:pt x="803954" y="1869480"/>
                  </a:moveTo>
                  <a:lnTo>
                    <a:pt x="1244815" y="1646536"/>
                  </a:lnTo>
                  <a:lnTo>
                    <a:pt x="1252420" y="1616856"/>
                  </a:lnTo>
                  <a:lnTo>
                    <a:pt x="1250253" y="1600315"/>
                  </a:lnTo>
                  <a:lnTo>
                    <a:pt x="1234081" y="1590931"/>
                  </a:lnTo>
                  <a:lnTo>
                    <a:pt x="1199672" y="1582720"/>
                  </a:lnTo>
                  <a:lnTo>
                    <a:pt x="1182622" y="1583720"/>
                  </a:lnTo>
                  <a:lnTo>
                    <a:pt x="1164456" y="1584567"/>
                  </a:lnTo>
                  <a:lnTo>
                    <a:pt x="1079838" y="1587645"/>
                  </a:lnTo>
                  <a:lnTo>
                    <a:pt x="699509" y="1779297"/>
                  </a:lnTo>
                  <a:lnTo>
                    <a:pt x="190318" y="809340"/>
                  </a:lnTo>
                  <a:lnTo>
                    <a:pt x="193577" y="788568"/>
                  </a:lnTo>
                  <a:lnTo>
                    <a:pt x="174841" y="706646"/>
                  </a:lnTo>
                  <a:lnTo>
                    <a:pt x="116269" y="496077"/>
                  </a:lnTo>
                  <a:lnTo>
                    <a:pt x="0" y="89362"/>
                  </a:lnTo>
                  <a:lnTo>
                    <a:pt x="1214138" y="0"/>
                  </a:lnTo>
                  <a:lnTo>
                    <a:pt x="1222242" y="7614"/>
                  </a:lnTo>
                  <a:lnTo>
                    <a:pt x="1229668" y="12708"/>
                  </a:lnTo>
                  <a:lnTo>
                    <a:pt x="1236547" y="16050"/>
                  </a:lnTo>
                  <a:lnTo>
                    <a:pt x="1249183" y="20560"/>
                  </a:lnTo>
                  <a:lnTo>
                    <a:pt x="1255201" y="23267"/>
                  </a:lnTo>
                  <a:lnTo>
                    <a:pt x="1280315" y="55056"/>
                  </a:lnTo>
                  <a:lnTo>
                    <a:pt x="1295323" y="94302"/>
                  </a:lnTo>
                  <a:lnTo>
                    <a:pt x="1313354" y="157323"/>
                  </a:lnTo>
                  <a:lnTo>
                    <a:pt x="1323830" y="199674"/>
                  </a:lnTo>
                  <a:lnTo>
                    <a:pt x="1335452" y="250276"/>
                  </a:lnTo>
                  <a:lnTo>
                    <a:pt x="1348352" y="309901"/>
                  </a:lnTo>
                  <a:lnTo>
                    <a:pt x="1362660" y="379317"/>
                  </a:lnTo>
                  <a:lnTo>
                    <a:pt x="1378505" y="459293"/>
                  </a:lnTo>
                  <a:lnTo>
                    <a:pt x="1396019" y="550600"/>
                  </a:lnTo>
                  <a:lnTo>
                    <a:pt x="1415332" y="654007"/>
                  </a:lnTo>
                  <a:lnTo>
                    <a:pt x="1515661" y="1146948"/>
                  </a:lnTo>
                  <a:lnTo>
                    <a:pt x="1629312" y="1409574"/>
                  </a:lnTo>
                  <a:lnTo>
                    <a:pt x="1828471" y="1530365"/>
                  </a:lnTo>
                  <a:lnTo>
                    <a:pt x="2185326" y="1597802"/>
                  </a:lnTo>
                  <a:lnTo>
                    <a:pt x="2220732" y="1617339"/>
                  </a:lnTo>
                  <a:lnTo>
                    <a:pt x="2235420" y="1634057"/>
                  </a:lnTo>
                  <a:lnTo>
                    <a:pt x="2231986" y="1657143"/>
                  </a:lnTo>
                  <a:lnTo>
                    <a:pt x="2213028" y="1695782"/>
                  </a:lnTo>
                  <a:lnTo>
                    <a:pt x="803954" y="1869480"/>
                  </a:lnTo>
                  <a:close/>
                </a:path>
              </a:pathLst>
            </a:custGeom>
            <a:solidFill>
              <a:srgbClr val="ED29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08016" y="908846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02" y="102"/>
                  </a:moveTo>
                  <a:close/>
                </a:path>
              </a:pathLst>
            </a:custGeom>
            <a:solidFill>
              <a:srgbClr val="F6A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6010" y="7656143"/>
              <a:ext cx="2223135" cy="1784985"/>
            </a:xfrm>
            <a:custGeom>
              <a:avLst/>
              <a:gdLst/>
              <a:ahLst/>
              <a:cxnLst/>
              <a:rect l="l" t="t" r="r" b="b"/>
              <a:pathLst>
                <a:path w="2223135" h="1784984">
                  <a:moveTo>
                    <a:pt x="699489" y="1694254"/>
                  </a:moveTo>
                  <a:lnTo>
                    <a:pt x="190297" y="724297"/>
                  </a:lnTo>
                  <a:lnTo>
                    <a:pt x="190605" y="723784"/>
                  </a:lnTo>
                  <a:lnTo>
                    <a:pt x="190708" y="721424"/>
                  </a:lnTo>
                  <a:lnTo>
                    <a:pt x="182858" y="677326"/>
                  </a:lnTo>
                  <a:lnTo>
                    <a:pt x="173830" y="639027"/>
                  </a:lnTo>
                  <a:lnTo>
                    <a:pt x="162096" y="592231"/>
                  </a:lnTo>
                  <a:lnTo>
                    <a:pt x="148177" y="538689"/>
                  </a:lnTo>
                  <a:lnTo>
                    <a:pt x="132597" y="480153"/>
                  </a:lnTo>
                  <a:lnTo>
                    <a:pt x="115876" y="418375"/>
                  </a:lnTo>
                  <a:lnTo>
                    <a:pt x="98539" y="355105"/>
                  </a:lnTo>
                  <a:lnTo>
                    <a:pt x="81106" y="292097"/>
                  </a:lnTo>
                  <a:lnTo>
                    <a:pt x="64100" y="231101"/>
                  </a:lnTo>
                  <a:lnTo>
                    <a:pt x="48042" y="173869"/>
                  </a:lnTo>
                  <a:lnTo>
                    <a:pt x="27678" y="101708"/>
                  </a:lnTo>
                  <a:lnTo>
                    <a:pt x="13080" y="50212"/>
                  </a:lnTo>
                  <a:lnTo>
                    <a:pt x="0" y="4319"/>
                  </a:lnTo>
                  <a:lnTo>
                    <a:pt x="59506" y="0"/>
                  </a:lnTo>
                  <a:lnTo>
                    <a:pt x="84058" y="54293"/>
                  </a:lnTo>
                  <a:lnTo>
                    <a:pt x="112723" y="115081"/>
                  </a:lnTo>
                  <a:lnTo>
                    <a:pt x="145450" y="181484"/>
                  </a:lnTo>
                  <a:lnTo>
                    <a:pt x="163323" y="216516"/>
                  </a:lnTo>
                  <a:lnTo>
                    <a:pt x="182193" y="252621"/>
                  </a:lnTo>
                  <a:lnTo>
                    <a:pt x="202055" y="289691"/>
                  </a:lnTo>
                  <a:lnTo>
                    <a:pt x="222903" y="327613"/>
                  </a:lnTo>
                  <a:lnTo>
                    <a:pt x="244730" y="366279"/>
                  </a:lnTo>
                  <a:lnTo>
                    <a:pt x="267530" y="405579"/>
                  </a:lnTo>
                  <a:lnTo>
                    <a:pt x="291298" y="445402"/>
                  </a:lnTo>
                  <a:lnTo>
                    <a:pt x="316027" y="485639"/>
                  </a:lnTo>
                  <a:lnTo>
                    <a:pt x="341711" y="526178"/>
                  </a:lnTo>
                  <a:lnTo>
                    <a:pt x="368345" y="566912"/>
                  </a:lnTo>
                  <a:lnTo>
                    <a:pt x="395921" y="607728"/>
                  </a:lnTo>
                  <a:lnTo>
                    <a:pt x="424435" y="648518"/>
                  </a:lnTo>
                  <a:lnTo>
                    <a:pt x="453880" y="689171"/>
                  </a:lnTo>
                  <a:lnTo>
                    <a:pt x="484250" y="729577"/>
                  </a:lnTo>
                  <a:lnTo>
                    <a:pt x="515538" y="769627"/>
                  </a:lnTo>
                  <a:lnTo>
                    <a:pt x="547739" y="809209"/>
                  </a:lnTo>
                  <a:lnTo>
                    <a:pt x="580848" y="848215"/>
                  </a:lnTo>
                  <a:lnTo>
                    <a:pt x="614856" y="886534"/>
                  </a:lnTo>
                  <a:lnTo>
                    <a:pt x="649760" y="924055"/>
                  </a:lnTo>
                  <a:lnTo>
                    <a:pt x="685552" y="960670"/>
                  </a:lnTo>
                  <a:lnTo>
                    <a:pt x="722226" y="996268"/>
                  </a:lnTo>
                  <a:lnTo>
                    <a:pt x="759777" y="1030739"/>
                  </a:lnTo>
                  <a:lnTo>
                    <a:pt x="798198" y="1063972"/>
                  </a:lnTo>
                  <a:lnTo>
                    <a:pt x="837484" y="1095859"/>
                  </a:lnTo>
                  <a:lnTo>
                    <a:pt x="877628" y="1126288"/>
                  </a:lnTo>
                  <a:lnTo>
                    <a:pt x="918624" y="1155151"/>
                  </a:lnTo>
                  <a:lnTo>
                    <a:pt x="960466" y="1182336"/>
                  </a:lnTo>
                  <a:lnTo>
                    <a:pt x="1003148" y="1207733"/>
                  </a:lnTo>
                  <a:lnTo>
                    <a:pt x="1046664" y="1231234"/>
                  </a:lnTo>
                  <a:lnTo>
                    <a:pt x="1091008" y="1252727"/>
                  </a:lnTo>
                  <a:lnTo>
                    <a:pt x="1136174" y="1272103"/>
                  </a:lnTo>
                  <a:lnTo>
                    <a:pt x="1182156" y="1289251"/>
                  </a:lnTo>
                  <a:lnTo>
                    <a:pt x="1228947" y="1304062"/>
                  </a:lnTo>
                  <a:lnTo>
                    <a:pt x="1276543" y="1316426"/>
                  </a:lnTo>
                  <a:lnTo>
                    <a:pt x="1324935" y="1326232"/>
                  </a:lnTo>
                  <a:lnTo>
                    <a:pt x="1374120" y="1333370"/>
                  </a:lnTo>
                  <a:lnTo>
                    <a:pt x="1424090" y="1337731"/>
                  </a:lnTo>
                  <a:lnTo>
                    <a:pt x="1474839" y="1339205"/>
                  </a:lnTo>
                  <a:lnTo>
                    <a:pt x="1833392" y="1339205"/>
                  </a:lnTo>
                  <a:lnTo>
                    <a:pt x="1856007" y="1357304"/>
                  </a:lnTo>
                  <a:lnTo>
                    <a:pt x="1895819" y="1385861"/>
                  </a:lnTo>
                  <a:lnTo>
                    <a:pt x="1934583" y="1410804"/>
                  </a:lnTo>
                  <a:lnTo>
                    <a:pt x="1971924" y="1432363"/>
                  </a:lnTo>
                  <a:lnTo>
                    <a:pt x="1972129" y="1432363"/>
                  </a:lnTo>
                  <a:lnTo>
                    <a:pt x="2039962" y="1465828"/>
                  </a:lnTo>
                  <a:lnTo>
                    <a:pt x="2098020" y="1488785"/>
                  </a:lnTo>
                  <a:lnTo>
                    <a:pt x="2126266" y="1497677"/>
                  </a:lnTo>
                  <a:lnTo>
                    <a:pt x="1199652" y="1497677"/>
                  </a:lnTo>
                  <a:lnTo>
                    <a:pt x="1079818" y="1502602"/>
                  </a:lnTo>
                  <a:lnTo>
                    <a:pt x="699489" y="1694254"/>
                  </a:lnTo>
                  <a:close/>
                </a:path>
                <a:path w="2223135" h="1784984">
                  <a:moveTo>
                    <a:pt x="1833392" y="1339205"/>
                  </a:moveTo>
                  <a:lnTo>
                    <a:pt x="1474839" y="1339205"/>
                  </a:lnTo>
                  <a:lnTo>
                    <a:pt x="1523144" y="1337865"/>
                  </a:lnTo>
                  <a:lnTo>
                    <a:pt x="1572128" y="1333790"/>
                  </a:lnTo>
                  <a:lnTo>
                    <a:pt x="1621784" y="1326893"/>
                  </a:lnTo>
                  <a:lnTo>
                    <a:pt x="1672107" y="1317089"/>
                  </a:lnTo>
                  <a:lnTo>
                    <a:pt x="1723092" y="1304293"/>
                  </a:lnTo>
                  <a:lnTo>
                    <a:pt x="1774731" y="1288419"/>
                  </a:lnTo>
                  <a:lnTo>
                    <a:pt x="1815519" y="1324900"/>
                  </a:lnTo>
                  <a:lnTo>
                    <a:pt x="1833392" y="1339205"/>
                  </a:lnTo>
                  <a:close/>
                </a:path>
                <a:path w="2223135" h="1784984">
                  <a:moveTo>
                    <a:pt x="803954" y="1784478"/>
                  </a:moveTo>
                  <a:lnTo>
                    <a:pt x="1244795" y="1561493"/>
                  </a:lnTo>
                  <a:lnTo>
                    <a:pt x="1246436" y="1555952"/>
                  </a:lnTo>
                  <a:lnTo>
                    <a:pt x="1247154" y="1550822"/>
                  </a:lnTo>
                  <a:lnTo>
                    <a:pt x="1247154" y="1546103"/>
                  </a:lnTo>
                  <a:lnTo>
                    <a:pt x="1239732" y="1522392"/>
                  </a:lnTo>
                  <a:lnTo>
                    <a:pt x="1223403" y="1507539"/>
                  </a:lnTo>
                  <a:lnTo>
                    <a:pt x="1207074" y="1499862"/>
                  </a:lnTo>
                  <a:lnTo>
                    <a:pt x="1199652" y="1497677"/>
                  </a:lnTo>
                  <a:lnTo>
                    <a:pt x="2126266" y="1497677"/>
                  </a:lnTo>
                  <a:lnTo>
                    <a:pt x="2143471" y="1503093"/>
                  </a:lnTo>
                  <a:lnTo>
                    <a:pt x="2173483" y="1510512"/>
                  </a:lnTo>
                  <a:lnTo>
                    <a:pt x="2185224" y="1512800"/>
                  </a:lnTo>
                  <a:lnTo>
                    <a:pt x="2203611" y="1525448"/>
                  </a:lnTo>
                  <a:lnTo>
                    <a:pt x="2215029" y="1539963"/>
                  </a:lnTo>
                  <a:lnTo>
                    <a:pt x="2220905" y="1555362"/>
                  </a:lnTo>
                  <a:lnTo>
                    <a:pt x="2222569" y="1570665"/>
                  </a:lnTo>
                  <a:lnTo>
                    <a:pt x="2221152" y="1585792"/>
                  </a:lnTo>
                  <a:lnTo>
                    <a:pt x="2218004" y="1598341"/>
                  </a:lnTo>
                  <a:lnTo>
                    <a:pt x="2214778" y="1607081"/>
                  </a:lnTo>
                  <a:lnTo>
                    <a:pt x="2213130" y="1610780"/>
                  </a:lnTo>
                  <a:lnTo>
                    <a:pt x="803954" y="1784478"/>
                  </a:lnTo>
                  <a:close/>
                </a:path>
              </a:pathLst>
            </a:custGeom>
            <a:solidFill>
              <a:srgbClr val="EC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8428" y="9868412"/>
              <a:ext cx="1625600" cy="193675"/>
            </a:xfrm>
            <a:custGeom>
              <a:avLst/>
              <a:gdLst/>
              <a:ahLst/>
              <a:cxnLst/>
              <a:rect l="l" t="t" r="r" b="b"/>
              <a:pathLst>
                <a:path w="1625600" h="193675">
                  <a:moveTo>
                    <a:pt x="38576" y="193601"/>
                  </a:moveTo>
                  <a:lnTo>
                    <a:pt x="0" y="116858"/>
                  </a:lnTo>
                  <a:lnTo>
                    <a:pt x="1581643" y="0"/>
                  </a:lnTo>
                  <a:lnTo>
                    <a:pt x="1625247" y="83103"/>
                  </a:lnTo>
                  <a:lnTo>
                    <a:pt x="38576" y="193601"/>
                  </a:lnTo>
                  <a:close/>
                </a:path>
              </a:pathLst>
            </a:custGeom>
            <a:solidFill>
              <a:srgbClr val="F4B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07004" y="9951516"/>
              <a:ext cx="1586865" cy="156210"/>
            </a:xfrm>
            <a:custGeom>
              <a:avLst/>
              <a:gdLst/>
              <a:ahLst/>
              <a:cxnLst/>
              <a:rect l="l" t="t" r="r" b="b"/>
              <a:pathLst>
                <a:path w="1586864" h="156209">
                  <a:moveTo>
                    <a:pt x="26162" y="155845"/>
                  </a:moveTo>
                  <a:lnTo>
                    <a:pt x="0" y="110497"/>
                  </a:lnTo>
                  <a:lnTo>
                    <a:pt x="1586670" y="0"/>
                  </a:lnTo>
                  <a:lnTo>
                    <a:pt x="1553223" y="33138"/>
                  </a:lnTo>
                  <a:lnTo>
                    <a:pt x="26162" y="155845"/>
                  </a:lnTo>
                  <a:close/>
                </a:path>
              </a:pathLst>
            </a:custGeom>
            <a:solidFill>
              <a:srgbClr val="C38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60872" y="8300729"/>
              <a:ext cx="986790" cy="927100"/>
            </a:xfrm>
            <a:custGeom>
              <a:avLst/>
              <a:gdLst/>
              <a:ahLst/>
              <a:cxnLst/>
              <a:rect l="l" t="t" r="r" b="b"/>
              <a:pathLst>
                <a:path w="986789" h="927100">
                  <a:moveTo>
                    <a:pt x="493241" y="927039"/>
                  </a:moveTo>
                  <a:lnTo>
                    <a:pt x="430438" y="924994"/>
                  </a:lnTo>
                  <a:lnTo>
                    <a:pt x="370862" y="919076"/>
                  </a:lnTo>
                  <a:lnTo>
                    <a:pt x="315310" y="909604"/>
                  </a:lnTo>
                  <a:lnTo>
                    <a:pt x="264578" y="896900"/>
                  </a:lnTo>
                  <a:lnTo>
                    <a:pt x="219465" y="881287"/>
                  </a:lnTo>
                  <a:lnTo>
                    <a:pt x="180766" y="863085"/>
                  </a:lnTo>
                  <a:lnTo>
                    <a:pt x="125802" y="820199"/>
                  </a:lnTo>
                  <a:lnTo>
                    <a:pt x="106064" y="770816"/>
                  </a:lnTo>
                  <a:lnTo>
                    <a:pt x="0" y="0"/>
                  </a:lnTo>
                  <a:lnTo>
                    <a:pt x="986736" y="0"/>
                  </a:lnTo>
                  <a:lnTo>
                    <a:pt x="880481" y="770816"/>
                  </a:lnTo>
                  <a:lnTo>
                    <a:pt x="860737" y="820199"/>
                  </a:lnTo>
                  <a:lnTo>
                    <a:pt x="805757" y="863085"/>
                  </a:lnTo>
                  <a:lnTo>
                    <a:pt x="767049" y="881287"/>
                  </a:lnTo>
                  <a:lnTo>
                    <a:pt x="721926" y="896900"/>
                  </a:lnTo>
                  <a:lnTo>
                    <a:pt x="671186" y="909604"/>
                  </a:lnTo>
                  <a:lnTo>
                    <a:pt x="615627" y="919076"/>
                  </a:lnTo>
                  <a:lnTo>
                    <a:pt x="556046" y="924994"/>
                  </a:lnTo>
                  <a:lnTo>
                    <a:pt x="493241" y="927039"/>
                  </a:lnTo>
                  <a:close/>
                </a:path>
              </a:pathLst>
            </a:custGeom>
            <a:solidFill>
              <a:srgbClr val="3AB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718864" y="8300729"/>
              <a:ext cx="502920" cy="927100"/>
            </a:xfrm>
            <a:custGeom>
              <a:avLst/>
              <a:gdLst/>
              <a:ahLst/>
              <a:cxnLst/>
              <a:rect l="l" t="t" r="r" b="b"/>
              <a:pathLst>
                <a:path w="502920" h="927100">
                  <a:moveTo>
                    <a:pt x="75173" y="927039"/>
                  </a:moveTo>
                  <a:lnTo>
                    <a:pt x="55974" y="926850"/>
                  </a:lnTo>
                  <a:lnTo>
                    <a:pt x="37042" y="926289"/>
                  </a:lnTo>
                  <a:lnTo>
                    <a:pt x="18381" y="925360"/>
                  </a:lnTo>
                  <a:lnTo>
                    <a:pt x="0" y="924070"/>
                  </a:lnTo>
                  <a:lnTo>
                    <a:pt x="64462" y="916554"/>
                  </a:lnTo>
                  <a:lnTo>
                    <a:pt x="123771" y="904859"/>
                  </a:lnTo>
                  <a:lnTo>
                    <a:pt x="176866" y="889410"/>
                  </a:lnTo>
                  <a:lnTo>
                    <a:pt x="222686" y="870635"/>
                  </a:lnTo>
                  <a:lnTo>
                    <a:pt x="260171" y="848961"/>
                  </a:lnTo>
                  <a:lnTo>
                    <a:pt x="305890" y="798624"/>
                  </a:lnTo>
                  <a:lnTo>
                    <a:pt x="418257" y="0"/>
                  </a:lnTo>
                  <a:lnTo>
                    <a:pt x="502527" y="0"/>
                  </a:lnTo>
                  <a:lnTo>
                    <a:pt x="396273" y="770816"/>
                  </a:lnTo>
                  <a:lnTo>
                    <a:pt x="372520" y="824815"/>
                  </a:lnTo>
                  <a:lnTo>
                    <a:pt x="306925" y="870635"/>
                  </a:lnTo>
                  <a:lnTo>
                    <a:pt x="261093" y="889410"/>
                  </a:lnTo>
                  <a:lnTo>
                    <a:pt x="207988" y="904859"/>
                  </a:lnTo>
                  <a:lnTo>
                    <a:pt x="148672" y="916554"/>
                  </a:lnTo>
                  <a:lnTo>
                    <a:pt x="84207" y="924070"/>
                  </a:lnTo>
                  <a:lnTo>
                    <a:pt x="100734" y="925222"/>
                  </a:lnTo>
                  <a:lnTo>
                    <a:pt x="117498" y="926091"/>
                  </a:lnTo>
                  <a:lnTo>
                    <a:pt x="96478" y="926802"/>
                  </a:lnTo>
                  <a:lnTo>
                    <a:pt x="75173" y="927039"/>
                  </a:lnTo>
                  <a:close/>
                </a:path>
              </a:pathLst>
            </a:custGeom>
            <a:solidFill>
              <a:srgbClr val="5D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55755" y="8300729"/>
              <a:ext cx="714375" cy="927100"/>
            </a:xfrm>
            <a:custGeom>
              <a:avLst/>
              <a:gdLst/>
              <a:ahLst/>
              <a:cxnLst/>
              <a:rect l="l" t="t" r="r" b="b"/>
              <a:pathLst>
                <a:path w="714375" h="927100">
                  <a:moveTo>
                    <a:pt x="493241" y="927039"/>
                  </a:moveTo>
                  <a:lnTo>
                    <a:pt x="430438" y="924994"/>
                  </a:lnTo>
                  <a:lnTo>
                    <a:pt x="370862" y="919076"/>
                  </a:lnTo>
                  <a:lnTo>
                    <a:pt x="315310" y="909604"/>
                  </a:lnTo>
                  <a:lnTo>
                    <a:pt x="264578" y="896900"/>
                  </a:lnTo>
                  <a:lnTo>
                    <a:pt x="219465" y="881287"/>
                  </a:lnTo>
                  <a:lnTo>
                    <a:pt x="180766" y="863085"/>
                  </a:lnTo>
                  <a:lnTo>
                    <a:pt x="125802" y="820199"/>
                  </a:lnTo>
                  <a:lnTo>
                    <a:pt x="106064" y="770816"/>
                  </a:lnTo>
                  <a:lnTo>
                    <a:pt x="0" y="0"/>
                  </a:lnTo>
                  <a:lnTo>
                    <a:pt x="442199" y="0"/>
                  </a:lnTo>
                  <a:lnTo>
                    <a:pt x="548263" y="770816"/>
                  </a:lnTo>
                  <a:lnTo>
                    <a:pt x="555899" y="801843"/>
                  </a:lnTo>
                  <a:lnTo>
                    <a:pt x="577813" y="830774"/>
                  </a:lnTo>
                  <a:lnTo>
                    <a:pt x="612518" y="857016"/>
                  </a:lnTo>
                  <a:lnTo>
                    <a:pt x="658523" y="879974"/>
                  </a:lnTo>
                  <a:lnTo>
                    <a:pt x="714341" y="899054"/>
                  </a:lnTo>
                  <a:lnTo>
                    <a:pt x="664923" y="910862"/>
                  </a:lnTo>
                  <a:lnTo>
                    <a:pt x="611135" y="919656"/>
                  </a:lnTo>
                  <a:lnTo>
                    <a:pt x="553674" y="925145"/>
                  </a:lnTo>
                  <a:lnTo>
                    <a:pt x="493241" y="927039"/>
                  </a:lnTo>
                  <a:close/>
                </a:path>
              </a:pathLst>
            </a:custGeom>
            <a:solidFill>
              <a:srgbClr val="33A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55755" y="8300729"/>
              <a:ext cx="874394" cy="927100"/>
            </a:xfrm>
            <a:custGeom>
              <a:avLst/>
              <a:gdLst/>
              <a:ahLst/>
              <a:cxnLst/>
              <a:rect l="l" t="t" r="r" b="b"/>
              <a:pathLst>
                <a:path w="874395" h="927100">
                  <a:moveTo>
                    <a:pt x="493241" y="927039"/>
                  </a:moveTo>
                  <a:lnTo>
                    <a:pt x="430438" y="924994"/>
                  </a:lnTo>
                  <a:lnTo>
                    <a:pt x="370862" y="919076"/>
                  </a:lnTo>
                  <a:lnTo>
                    <a:pt x="315310" y="909604"/>
                  </a:lnTo>
                  <a:lnTo>
                    <a:pt x="264578" y="896900"/>
                  </a:lnTo>
                  <a:lnTo>
                    <a:pt x="219465" y="881287"/>
                  </a:lnTo>
                  <a:lnTo>
                    <a:pt x="180766" y="863085"/>
                  </a:lnTo>
                  <a:lnTo>
                    <a:pt x="125802" y="820199"/>
                  </a:lnTo>
                  <a:lnTo>
                    <a:pt x="106064" y="770816"/>
                  </a:lnTo>
                  <a:lnTo>
                    <a:pt x="0" y="0"/>
                  </a:lnTo>
                  <a:lnTo>
                    <a:pt x="50979" y="0"/>
                  </a:lnTo>
                  <a:lnTo>
                    <a:pt x="150284" y="722048"/>
                  </a:lnTo>
                  <a:lnTo>
                    <a:pt x="155351" y="747391"/>
                  </a:lnTo>
                  <a:lnTo>
                    <a:pt x="193500" y="793847"/>
                  </a:lnTo>
                  <a:lnTo>
                    <a:pt x="263685" y="832519"/>
                  </a:lnTo>
                  <a:lnTo>
                    <a:pt x="308798" y="848132"/>
                  </a:lnTo>
                  <a:lnTo>
                    <a:pt x="359530" y="860836"/>
                  </a:lnTo>
                  <a:lnTo>
                    <a:pt x="415082" y="870307"/>
                  </a:lnTo>
                  <a:lnTo>
                    <a:pt x="474658" y="876226"/>
                  </a:lnTo>
                  <a:lnTo>
                    <a:pt x="537461" y="878270"/>
                  </a:lnTo>
                  <a:lnTo>
                    <a:pt x="597991" y="876369"/>
                  </a:lnTo>
                  <a:lnTo>
                    <a:pt x="655547" y="870859"/>
                  </a:lnTo>
                  <a:lnTo>
                    <a:pt x="709419" y="862030"/>
                  </a:lnTo>
                  <a:lnTo>
                    <a:pt x="758900" y="850170"/>
                  </a:lnTo>
                  <a:lnTo>
                    <a:pt x="803282" y="835570"/>
                  </a:lnTo>
                  <a:lnTo>
                    <a:pt x="841855" y="818519"/>
                  </a:lnTo>
                  <a:lnTo>
                    <a:pt x="873912" y="799306"/>
                  </a:lnTo>
                  <a:lnTo>
                    <a:pt x="858351" y="822837"/>
                  </a:lnTo>
                  <a:lnTo>
                    <a:pt x="802608" y="864738"/>
                  </a:lnTo>
                  <a:lnTo>
                    <a:pt x="763948" y="882494"/>
                  </a:lnTo>
                  <a:lnTo>
                    <a:pt x="719112" y="897711"/>
                  </a:lnTo>
                  <a:lnTo>
                    <a:pt x="668862" y="910081"/>
                  </a:lnTo>
                  <a:lnTo>
                    <a:pt x="613959" y="919297"/>
                  </a:lnTo>
                  <a:lnTo>
                    <a:pt x="555165" y="925052"/>
                  </a:lnTo>
                  <a:lnTo>
                    <a:pt x="493241" y="927039"/>
                  </a:lnTo>
                  <a:close/>
                </a:path>
              </a:pathLst>
            </a:custGeom>
            <a:solidFill>
              <a:srgbClr val="2E9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215136" y="7995422"/>
              <a:ext cx="1078230" cy="435609"/>
            </a:xfrm>
            <a:custGeom>
              <a:avLst/>
              <a:gdLst/>
              <a:ahLst/>
              <a:cxnLst/>
              <a:rect l="l" t="t" r="r" b="b"/>
              <a:pathLst>
                <a:path w="1078229" h="435609">
                  <a:moveTo>
                    <a:pt x="539104" y="435060"/>
                  </a:moveTo>
                  <a:lnTo>
                    <a:pt x="471470" y="433366"/>
                  </a:lnTo>
                  <a:lnTo>
                    <a:pt x="406345" y="428420"/>
                  </a:lnTo>
                  <a:lnTo>
                    <a:pt x="344236" y="420424"/>
                  </a:lnTo>
                  <a:lnTo>
                    <a:pt x="285646" y="409583"/>
                  </a:lnTo>
                  <a:lnTo>
                    <a:pt x="231080" y="396100"/>
                  </a:lnTo>
                  <a:lnTo>
                    <a:pt x="181043" y="380179"/>
                  </a:lnTo>
                  <a:lnTo>
                    <a:pt x="136040" y="362023"/>
                  </a:lnTo>
                  <a:lnTo>
                    <a:pt x="96575" y="341837"/>
                  </a:lnTo>
                  <a:lnTo>
                    <a:pt x="63154" y="319822"/>
                  </a:lnTo>
                  <a:lnTo>
                    <a:pt x="16461" y="271126"/>
                  </a:lnTo>
                  <a:lnTo>
                    <a:pt x="0" y="217562"/>
                  </a:lnTo>
                  <a:lnTo>
                    <a:pt x="0" y="138029"/>
                  </a:lnTo>
                  <a:lnTo>
                    <a:pt x="37144" y="138029"/>
                  </a:lnTo>
                  <a:lnTo>
                    <a:pt x="61433" y="116603"/>
                  </a:lnTo>
                  <a:lnTo>
                    <a:pt x="125821" y="77864"/>
                  </a:lnTo>
                  <a:lnTo>
                    <a:pt x="165168" y="60854"/>
                  </a:lnTo>
                  <a:lnTo>
                    <a:pt x="208784" y="45620"/>
                  </a:lnTo>
                  <a:lnTo>
                    <a:pt x="256293" y="32313"/>
                  </a:lnTo>
                  <a:lnTo>
                    <a:pt x="307320" y="21085"/>
                  </a:lnTo>
                  <a:lnTo>
                    <a:pt x="361490" y="12088"/>
                  </a:lnTo>
                  <a:lnTo>
                    <a:pt x="418428" y="5473"/>
                  </a:lnTo>
                  <a:lnTo>
                    <a:pt x="477757" y="1393"/>
                  </a:lnTo>
                  <a:lnTo>
                    <a:pt x="539104" y="0"/>
                  </a:lnTo>
                  <a:lnTo>
                    <a:pt x="600450" y="1393"/>
                  </a:lnTo>
                  <a:lnTo>
                    <a:pt x="659779" y="5473"/>
                  </a:lnTo>
                  <a:lnTo>
                    <a:pt x="716717" y="12088"/>
                  </a:lnTo>
                  <a:lnTo>
                    <a:pt x="770887" y="21085"/>
                  </a:lnTo>
                  <a:lnTo>
                    <a:pt x="821914" y="32313"/>
                  </a:lnTo>
                  <a:lnTo>
                    <a:pt x="869423" y="45620"/>
                  </a:lnTo>
                  <a:lnTo>
                    <a:pt x="913039" y="60854"/>
                  </a:lnTo>
                  <a:lnTo>
                    <a:pt x="952387" y="77864"/>
                  </a:lnTo>
                  <a:lnTo>
                    <a:pt x="987090" y="96497"/>
                  </a:lnTo>
                  <a:lnTo>
                    <a:pt x="1041063" y="138029"/>
                  </a:lnTo>
                  <a:lnTo>
                    <a:pt x="1078208" y="138029"/>
                  </a:lnTo>
                  <a:lnTo>
                    <a:pt x="1078208" y="217562"/>
                  </a:lnTo>
                  <a:lnTo>
                    <a:pt x="1074007" y="244850"/>
                  </a:lnTo>
                  <a:lnTo>
                    <a:pt x="1041918" y="296184"/>
                  </a:lnTo>
                  <a:lnTo>
                    <a:pt x="981615" y="341837"/>
                  </a:lnTo>
                  <a:lnTo>
                    <a:pt x="942146" y="362023"/>
                  </a:lnTo>
                  <a:lnTo>
                    <a:pt x="897139" y="380179"/>
                  </a:lnTo>
                  <a:lnTo>
                    <a:pt x="847100" y="396100"/>
                  </a:lnTo>
                  <a:lnTo>
                    <a:pt x="792534" y="409583"/>
                  </a:lnTo>
                  <a:lnTo>
                    <a:pt x="733946" y="420424"/>
                  </a:lnTo>
                  <a:lnTo>
                    <a:pt x="671841" y="428420"/>
                  </a:lnTo>
                  <a:lnTo>
                    <a:pt x="606725" y="433366"/>
                  </a:lnTo>
                  <a:lnTo>
                    <a:pt x="539104" y="435060"/>
                  </a:lnTo>
                  <a:close/>
                </a:path>
              </a:pathLst>
            </a:custGeom>
            <a:solidFill>
              <a:srgbClr val="247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15136" y="7927071"/>
              <a:ext cx="1078230" cy="435609"/>
            </a:xfrm>
            <a:custGeom>
              <a:avLst/>
              <a:gdLst/>
              <a:ahLst/>
              <a:cxnLst/>
              <a:rect l="l" t="t" r="r" b="b"/>
              <a:pathLst>
                <a:path w="1078229" h="435609">
                  <a:moveTo>
                    <a:pt x="539104" y="435060"/>
                  </a:moveTo>
                  <a:lnTo>
                    <a:pt x="471470" y="433366"/>
                  </a:lnTo>
                  <a:lnTo>
                    <a:pt x="406345" y="428420"/>
                  </a:lnTo>
                  <a:lnTo>
                    <a:pt x="344236" y="420424"/>
                  </a:lnTo>
                  <a:lnTo>
                    <a:pt x="285646" y="409583"/>
                  </a:lnTo>
                  <a:lnTo>
                    <a:pt x="231080" y="396100"/>
                  </a:lnTo>
                  <a:lnTo>
                    <a:pt x="181043" y="380179"/>
                  </a:lnTo>
                  <a:lnTo>
                    <a:pt x="136040" y="362023"/>
                  </a:lnTo>
                  <a:lnTo>
                    <a:pt x="96575" y="341837"/>
                  </a:lnTo>
                  <a:lnTo>
                    <a:pt x="63154" y="319822"/>
                  </a:lnTo>
                  <a:lnTo>
                    <a:pt x="16461" y="271126"/>
                  </a:lnTo>
                  <a:lnTo>
                    <a:pt x="0" y="217562"/>
                  </a:lnTo>
                  <a:lnTo>
                    <a:pt x="4199" y="190272"/>
                  </a:lnTo>
                  <a:lnTo>
                    <a:pt x="36281" y="138930"/>
                  </a:lnTo>
                  <a:lnTo>
                    <a:pt x="96575" y="93266"/>
                  </a:lnTo>
                  <a:lnTo>
                    <a:pt x="136040" y="73072"/>
                  </a:lnTo>
                  <a:lnTo>
                    <a:pt x="181043" y="54909"/>
                  </a:lnTo>
                  <a:lnTo>
                    <a:pt x="231080" y="38981"/>
                  </a:lnTo>
                  <a:lnTo>
                    <a:pt x="285646" y="25491"/>
                  </a:lnTo>
                  <a:lnTo>
                    <a:pt x="344236" y="14644"/>
                  </a:lnTo>
                  <a:lnTo>
                    <a:pt x="406345" y="6644"/>
                  </a:lnTo>
                  <a:lnTo>
                    <a:pt x="471470" y="1695"/>
                  </a:lnTo>
                  <a:lnTo>
                    <a:pt x="539104" y="0"/>
                  </a:lnTo>
                  <a:lnTo>
                    <a:pt x="606725" y="1695"/>
                  </a:lnTo>
                  <a:lnTo>
                    <a:pt x="671841" y="6644"/>
                  </a:lnTo>
                  <a:lnTo>
                    <a:pt x="733946" y="14644"/>
                  </a:lnTo>
                  <a:lnTo>
                    <a:pt x="792534" y="25491"/>
                  </a:lnTo>
                  <a:lnTo>
                    <a:pt x="847100" y="38981"/>
                  </a:lnTo>
                  <a:lnTo>
                    <a:pt x="897139" y="54909"/>
                  </a:lnTo>
                  <a:lnTo>
                    <a:pt x="942146" y="73072"/>
                  </a:lnTo>
                  <a:lnTo>
                    <a:pt x="981615" y="93266"/>
                  </a:lnTo>
                  <a:lnTo>
                    <a:pt x="1015041" y="115286"/>
                  </a:lnTo>
                  <a:lnTo>
                    <a:pt x="1061742" y="163994"/>
                  </a:lnTo>
                  <a:lnTo>
                    <a:pt x="1078208" y="217562"/>
                  </a:lnTo>
                  <a:lnTo>
                    <a:pt x="1074007" y="244850"/>
                  </a:lnTo>
                  <a:lnTo>
                    <a:pt x="1041918" y="296184"/>
                  </a:lnTo>
                  <a:lnTo>
                    <a:pt x="981615" y="341837"/>
                  </a:lnTo>
                  <a:lnTo>
                    <a:pt x="942146" y="362023"/>
                  </a:lnTo>
                  <a:lnTo>
                    <a:pt x="897139" y="380179"/>
                  </a:lnTo>
                  <a:lnTo>
                    <a:pt x="847100" y="396100"/>
                  </a:lnTo>
                  <a:lnTo>
                    <a:pt x="792534" y="409583"/>
                  </a:lnTo>
                  <a:lnTo>
                    <a:pt x="733946" y="420424"/>
                  </a:lnTo>
                  <a:lnTo>
                    <a:pt x="671841" y="428420"/>
                  </a:lnTo>
                  <a:lnTo>
                    <a:pt x="606725" y="433366"/>
                  </a:lnTo>
                  <a:lnTo>
                    <a:pt x="539104" y="435060"/>
                  </a:lnTo>
                  <a:close/>
                </a:path>
              </a:pathLst>
            </a:custGeom>
            <a:solidFill>
              <a:srgbClr val="3AB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256576" y="8043622"/>
              <a:ext cx="1036955" cy="318770"/>
            </a:xfrm>
            <a:custGeom>
              <a:avLst/>
              <a:gdLst/>
              <a:ahLst/>
              <a:cxnLst/>
              <a:rect l="l" t="t" r="r" b="b"/>
              <a:pathLst>
                <a:path w="1036954" h="318770">
                  <a:moveTo>
                    <a:pt x="497663" y="318509"/>
                  </a:moveTo>
                  <a:lnTo>
                    <a:pt x="437387" y="317164"/>
                  </a:lnTo>
                  <a:lnTo>
                    <a:pt x="379048" y="313226"/>
                  </a:lnTo>
                  <a:lnTo>
                    <a:pt x="323004" y="306836"/>
                  </a:lnTo>
                  <a:lnTo>
                    <a:pt x="269611" y="298141"/>
                  </a:lnTo>
                  <a:lnTo>
                    <a:pt x="219224" y="287283"/>
                  </a:lnTo>
                  <a:lnTo>
                    <a:pt x="172201" y="274407"/>
                  </a:lnTo>
                  <a:lnTo>
                    <a:pt x="128897" y="259655"/>
                  </a:lnTo>
                  <a:lnTo>
                    <a:pt x="89669" y="243172"/>
                  </a:lnTo>
                  <a:lnTo>
                    <a:pt x="54872" y="225102"/>
                  </a:lnTo>
                  <a:lnTo>
                    <a:pt x="0" y="184776"/>
                  </a:lnTo>
                  <a:lnTo>
                    <a:pt x="29693" y="204879"/>
                  </a:lnTo>
                  <a:lnTo>
                    <a:pt x="64398" y="223508"/>
                  </a:lnTo>
                  <a:lnTo>
                    <a:pt x="103741" y="240511"/>
                  </a:lnTo>
                  <a:lnTo>
                    <a:pt x="147347" y="255739"/>
                  </a:lnTo>
                  <a:lnTo>
                    <a:pt x="194844" y="269038"/>
                  </a:lnTo>
                  <a:lnTo>
                    <a:pt x="245855" y="280259"/>
                  </a:lnTo>
                  <a:lnTo>
                    <a:pt x="300008" y="289249"/>
                  </a:lnTo>
                  <a:lnTo>
                    <a:pt x="356929" y="295858"/>
                  </a:lnTo>
                  <a:lnTo>
                    <a:pt x="416242" y="299934"/>
                  </a:lnTo>
                  <a:lnTo>
                    <a:pt x="477575" y="301327"/>
                  </a:lnTo>
                  <a:lnTo>
                    <a:pt x="545197" y="299632"/>
                  </a:lnTo>
                  <a:lnTo>
                    <a:pt x="610316" y="294682"/>
                  </a:lnTo>
                  <a:lnTo>
                    <a:pt x="672425" y="286682"/>
                  </a:lnTo>
                  <a:lnTo>
                    <a:pt x="731019" y="275835"/>
                  </a:lnTo>
                  <a:lnTo>
                    <a:pt x="785592" y="262346"/>
                  </a:lnTo>
                  <a:lnTo>
                    <a:pt x="835638" y="246418"/>
                  </a:lnTo>
                  <a:lnTo>
                    <a:pt x="880652" y="228255"/>
                  </a:lnTo>
                  <a:lnTo>
                    <a:pt x="920128" y="208061"/>
                  </a:lnTo>
                  <a:lnTo>
                    <a:pt x="953561" y="186040"/>
                  </a:lnTo>
                  <a:lnTo>
                    <a:pt x="1000272" y="137333"/>
                  </a:lnTo>
                  <a:lnTo>
                    <a:pt x="1016742" y="83765"/>
                  </a:lnTo>
                  <a:lnTo>
                    <a:pt x="1014015" y="61775"/>
                  </a:lnTo>
                  <a:lnTo>
                    <a:pt x="1006011" y="40413"/>
                  </a:lnTo>
                  <a:lnTo>
                    <a:pt x="992996" y="19786"/>
                  </a:lnTo>
                  <a:lnTo>
                    <a:pt x="975238" y="0"/>
                  </a:lnTo>
                  <a:lnTo>
                    <a:pt x="1001429" y="23396"/>
                  </a:lnTo>
                  <a:lnTo>
                    <a:pt x="1020738" y="48160"/>
                  </a:lnTo>
                  <a:lnTo>
                    <a:pt x="1032679" y="74097"/>
                  </a:lnTo>
                  <a:lnTo>
                    <a:pt x="1036767" y="101010"/>
                  </a:lnTo>
                  <a:lnTo>
                    <a:pt x="1032567" y="128299"/>
                  </a:lnTo>
                  <a:lnTo>
                    <a:pt x="1000478" y="179633"/>
                  </a:lnTo>
                  <a:lnTo>
                    <a:pt x="940174" y="225286"/>
                  </a:lnTo>
                  <a:lnTo>
                    <a:pt x="900705" y="245472"/>
                  </a:lnTo>
                  <a:lnTo>
                    <a:pt x="855699" y="263628"/>
                  </a:lnTo>
                  <a:lnTo>
                    <a:pt x="805659" y="279549"/>
                  </a:lnTo>
                  <a:lnTo>
                    <a:pt x="751093" y="293032"/>
                  </a:lnTo>
                  <a:lnTo>
                    <a:pt x="692505" y="303873"/>
                  </a:lnTo>
                  <a:lnTo>
                    <a:pt x="630401" y="311869"/>
                  </a:lnTo>
                  <a:lnTo>
                    <a:pt x="565285" y="316815"/>
                  </a:lnTo>
                  <a:lnTo>
                    <a:pt x="497663" y="318509"/>
                  </a:lnTo>
                  <a:close/>
                </a:path>
              </a:pathLst>
            </a:custGeom>
            <a:solidFill>
              <a:srgbClr val="6ACC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01365" y="7964721"/>
              <a:ext cx="906144" cy="336550"/>
            </a:xfrm>
            <a:custGeom>
              <a:avLst/>
              <a:gdLst/>
              <a:ahLst/>
              <a:cxnLst/>
              <a:rect l="l" t="t" r="r" b="b"/>
              <a:pathLst>
                <a:path w="906145" h="336550">
                  <a:moveTo>
                    <a:pt x="452875" y="336008"/>
                  </a:moveTo>
                  <a:lnTo>
                    <a:pt x="385943" y="334186"/>
                  </a:lnTo>
                  <a:lnTo>
                    <a:pt x="322063" y="328893"/>
                  </a:lnTo>
                  <a:lnTo>
                    <a:pt x="261936" y="320391"/>
                  </a:lnTo>
                  <a:lnTo>
                    <a:pt x="206261" y="308938"/>
                  </a:lnTo>
                  <a:lnTo>
                    <a:pt x="155738" y="294796"/>
                  </a:lnTo>
                  <a:lnTo>
                    <a:pt x="111068" y="278224"/>
                  </a:lnTo>
                  <a:lnTo>
                    <a:pt x="72950" y="259483"/>
                  </a:lnTo>
                  <a:lnTo>
                    <a:pt x="19170" y="216536"/>
                  </a:lnTo>
                  <a:lnTo>
                    <a:pt x="0" y="168035"/>
                  </a:lnTo>
                  <a:lnTo>
                    <a:pt x="4909" y="143205"/>
                  </a:lnTo>
                  <a:lnTo>
                    <a:pt x="42084" y="97198"/>
                  </a:lnTo>
                  <a:lnTo>
                    <a:pt x="111068" y="57793"/>
                  </a:lnTo>
                  <a:lnTo>
                    <a:pt x="155738" y="41217"/>
                  </a:lnTo>
                  <a:lnTo>
                    <a:pt x="206261" y="27072"/>
                  </a:lnTo>
                  <a:lnTo>
                    <a:pt x="261936" y="15618"/>
                  </a:lnTo>
                  <a:lnTo>
                    <a:pt x="322063" y="7114"/>
                  </a:lnTo>
                  <a:lnTo>
                    <a:pt x="385943" y="1822"/>
                  </a:lnTo>
                  <a:lnTo>
                    <a:pt x="452875" y="0"/>
                  </a:lnTo>
                  <a:lnTo>
                    <a:pt x="519807" y="1822"/>
                  </a:lnTo>
                  <a:lnTo>
                    <a:pt x="583687" y="7114"/>
                  </a:lnTo>
                  <a:lnTo>
                    <a:pt x="643814" y="15618"/>
                  </a:lnTo>
                  <a:lnTo>
                    <a:pt x="699489" y="27072"/>
                  </a:lnTo>
                  <a:lnTo>
                    <a:pt x="750011" y="41217"/>
                  </a:lnTo>
                  <a:lnTo>
                    <a:pt x="794682" y="57793"/>
                  </a:lnTo>
                  <a:lnTo>
                    <a:pt x="832800" y="76540"/>
                  </a:lnTo>
                  <a:lnTo>
                    <a:pt x="886579" y="119506"/>
                  </a:lnTo>
                  <a:lnTo>
                    <a:pt x="905750" y="168035"/>
                  </a:lnTo>
                  <a:lnTo>
                    <a:pt x="900841" y="192849"/>
                  </a:lnTo>
                  <a:lnTo>
                    <a:pt x="863665" y="238834"/>
                  </a:lnTo>
                  <a:lnTo>
                    <a:pt x="794682" y="278224"/>
                  </a:lnTo>
                  <a:lnTo>
                    <a:pt x="750011" y="294796"/>
                  </a:lnTo>
                  <a:lnTo>
                    <a:pt x="699489" y="308938"/>
                  </a:lnTo>
                  <a:lnTo>
                    <a:pt x="643814" y="320391"/>
                  </a:lnTo>
                  <a:lnTo>
                    <a:pt x="583687" y="328893"/>
                  </a:lnTo>
                  <a:lnTo>
                    <a:pt x="519807" y="334186"/>
                  </a:lnTo>
                  <a:lnTo>
                    <a:pt x="452875" y="336008"/>
                  </a:lnTo>
                  <a:close/>
                </a:path>
              </a:pathLst>
            </a:custGeom>
            <a:solidFill>
              <a:srgbClr val="1F6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25433" y="8064216"/>
              <a:ext cx="857885" cy="227965"/>
            </a:xfrm>
            <a:custGeom>
              <a:avLst/>
              <a:gdLst/>
              <a:ahLst/>
              <a:cxnLst/>
              <a:rect l="l" t="t" r="r" b="b"/>
              <a:pathLst>
                <a:path w="857885" h="227965">
                  <a:moveTo>
                    <a:pt x="428806" y="227606"/>
                  </a:moveTo>
                  <a:lnTo>
                    <a:pt x="363693" y="225884"/>
                  </a:lnTo>
                  <a:lnTo>
                    <a:pt x="301442" y="220876"/>
                  </a:lnTo>
                  <a:lnTo>
                    <a:pt x="242699" y="212821"/>
                  </a:lnTo>
                  <a:lnTo>
                    <a:pt x="188108" y="201957"/>
                  </a:lnTo>
                  <a:lnTo>
                    <a:pt x="138314" y="188522"/>
                  </a:lnTo>
                  <a:lnTo>
                    <a:pt x="93961" y="172754"/>
                  </a:lnTo>
                  <a:lnTo>
                    <a:pt x="55695" y="154892"/>
                  </a:lnTo>
                  <a:lnTo>
                    <a:pt x="0" y="113834"/>
                  </a:lnTo>
                  <a:lnTo>
                    <a:pt x="24159" y="92494"/>
                  </a:lnTo>
                  <a:lnTo>
                    <a:pt x="93961" y="54898"/>
                  </a:lnTo>
                  <a:lnTo>
                    <a:pt x="138314" y="39120"/>
                  </a:lnTo>
                  <a:lnTo>
                    <a:pt x="188108" y="25674"/>
                  </a:lnTo>
                  <a:lnTo>
                    <a:pt x="242699" y="14800"/>
                  </a:lnTo>
                  <a:lnTo>
                    <a:pt x="301442" y="6737"/>
                  </a:lnTo>
                  <a:lnTo>
                    <a:pt x="363693" y="1724"/>
                  </a:lnTo>
                  <a:lnTo>
                    <a:pt x="428806" y="0"/>
                  </a:lnTo>
                  <a:lnTo>
                    <a:pt x="493937" y="1724"/>
                  </a:lnTo>
                  <a:lnTo>
                    <a:pt x="556196" y="6737"/>
                  </a:lnTo>
                  <a:lnTo>
                    <a:pt x="614942" y="14800"/>
                  </a:lnTo>
                  <a:lnTo>
                    <a:pt x="669531" y="25674"/>
                  </a:lnTo>
                  <a:lnTo>
                    <a:pt x="719320" y="39120"/>
                  </a:lnTo>
                  <a:lnTo>
                    <a:pt x="763666" y="54898"/>
                  </a:lnTo>
                  <a:lnTo>
                    <a:pt x="801926" y="72769"/>
                  </a:lnTo>
                  <a:lnTo>
                    <a:pt x="857613" y="113834"/>
                  </a:lnTo>
                  <a:lnTo>
                    <a:pt x="833456" y="135172"/>
                  </a:lnTo>
                  <a:lnTo>
                    <a:pt x="763666" y="172754"/>
                  </a:lnTo>
                  <a:lnTo>
                    <a:pt x="719320" y="188522"/>
                  </a:lnTo>
                  <a:lnTo>
                    <a:pt x="669531" y="201957"/>
                  </a:lnTo>
                  <a:lnTo>
                    <a:pt x="614942" y="212821"/>
                  </a:lnTo>
                  <a:lnTo>
                    <a:pt x="556196" y="220876"/>
                  </a:lnTo>
                  <a:lnTo>
                    <a:pt x="493937" y="225884"/>
                  </a:lnTo>
                  <a:lnTo>
                    <a:pt x="428806" y="227606"/>
                  </a:lnTo>
                  <a:close/>
                </a:path>
              </a:pathLst>
            </a:custGeom>
            <a:solidFill>
              <a:srgbClr val="DDA2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407469" y="7015060"/>
              <a:ext cx="499745" cy="1141095"/>
            </a:xfrm>
            <a:custGeom>
              <a:avLst/>
              <a:gdLst/>
              <a:ahLst/>
              <a:cxnLst/>
              <a:rect l="l" t="t" r="r" b="b"/>
              <a:pathLst>
                <a:path w="499745" h="1141095">
                  <a:moveTo>
                    <a:pt x="499198" y="14211"/>
                  </a:moveTo>
                  <a:lnTo>
                    <a:pt x="442823" y="0"/>
                  </a:lnTo>
                  <a:lnTo>
                    <a:pt x="375361" y="723"/>
                  </a:lnTo>
                  <a:lnTo>
                    <a:pt x="375361" y="87083"/>
                  </a:lnTo>
                  <a:lnTo>
                    <a:pt x="364921" y="120891"/>
                  </a:lnTo>
                  <a:lnTo>
                    <a:pt x="354787" y="136410"/>
                  </a:lnTo>
                  <a:lnTo>
                    <a:pt x="314820" y="170853"/>
                  </a:lnTo>
                  <a:lnTo>
                    <a:pt x="271246" y="185483"/>
                  </a:lnTo>
                  <a:lnTo>
                    <a:pt x="236194" y="188341"/>
                  </a:lnTo>
                  <a:lnTo>
                    <a:pt x="221805" y="187515"/>
                  </a:lnTo>
                  <a:lnTo>
                    <a:pt x="170561" y="193255"/>
                  </a:lnTo>
                  <a:lnTo>
                    <a:pt x="139623" y="189839"/>
                  </a:lnTo>
                  <a:lnTo>
                    <a:pt x="116560" y="172491"/>
                  </a:lnTo>
                  <a:lnTo>
                    <a:pt x="44729" y="78816"/>
                  </a:lnTo>
                  <a:lnTo>
                    <a:pt x="38061" y="49669"/>
                  </a:lnTo>
                  <a:lnTo>
                    <a:pt x="76136" y="40055"/>
                  </a:lnTo>
                  <a:lnTo>
                    <a:pt x="166217" y="41008"/>
                  </a:lnTo>
                  <a:lnTo>
                    <a:pt x="277406" y="41008"/>
                  </a:lnTo>
                  <a:lnTo>
                    <a:pt x="356171" y="54076"/>
                  </a:lnTo>
                  <a:lnTo>
                    <a:pt x="375361" y="87083"/>
                  </a:lnTo>
                  <a:lnTo>
                    <a:pt x="375361" y="723"/>
                  </a:lnTo>
                  <a:lnTo>
                    <a:pt x="309499" y="1422"/>
                  </a:lnTo>
                  <a:lnTo>
                    <a:pt x="144932" y="1422"/>
                  </a:lnTo>
                  <a:lnTo>
                    <a:pt x="28384" y="20751"/>
                  </a:lnTo>
                  <a:lnTo>
                    <a:pt x="0" y="69557"/>
                  </a:lnTo>
                  <a:lnTo>
                    <a:pt x="15468" y="119595"/>
                  </a:lnTo>
                  <a:lnTo>
                    <a:pt x="30467" y="142557"/>
                  </a:lnTo>
                  <a:lnTo>
                    <a:pt x="89623" y="193522"/>
                  </a:lnTo>
                  <a:lnTo>
                    <a:pt x="154101" y="215163"/>
                  </a:lnTo>
                  <a:lnTo>
                    <a:pt x="181254" y="217385"/>
                  </a:lnTo>
                  <a:lnTo>
                    <a:pt x="181254" y="615619"/>
                  </a:lnTo>
                  <a:lnTo>
                    <a:pt x="115811" y="615619"/>
                  </a:lnTo>
                  <a:lnTo>
                    <a:pt x="73469" y="630885"/>
                  </a:lnTo>
                  <a:lnTo>
                    <a:pt x="42951" y="666483"/>
                  </a:lnTo>
                  <a:lnTo>
                    <a:pt x="24472" y="707136"/>
                  </a:lnTo>
                  <a:lnTo>
                    <a:pt x="18275" y="737539"/>
                  </a:lnTo>
                  <a:lnTo>
                    <a:pt x="18275" y="1091996"/>
                  </a:lnTo>
                  <a:lnTo>
                    <a:pt x="22098" y="1110957"/>
                  </a:lnTo>
                  <a:lnTo>
                    <a:pt x="32537" y="1126439"/>
                  </a:lnTo>
                  <a:lnTo>
                    <a:pt x="48044" y="1136865"/>
                  </a:lnTo>
                  <a:lnTo>
                    <a:pt x="67043" y="1140701"/>
                  </a:lnTo>
                  <a:lnTo>
                    <a:pt x="387451" y="1140701"/>
                  </a:lnTo>
                  <a:lnTo>
                    <a:pt x="406412" y="1136865"/>
                  </a:lnTo>
                  <a:lnTo>
                    <a:pt x="421894" y="1126439"/>
                  </a:lnTo>
                  <a:lnTo>
                    <a:pt x="432320" y="1110957"/>
                  </a:lnTo>
                  <a:lnTo>
                    <a:pt x="436156" y="1091996"/>
                  </a:lnTo>
                  <a:lnTo>
                    <a:pt x="436156" y="737539"/>
                  </a:lnTo>
                  <a:lnTo>
                    <a:pt x="430149" y="707136"/>
                  </a:lnTo>
                  <a:lnTo>
                    <a:pt x="412000" y="666483"/>
                  </a:lnTo>
                  <a:lnTo>
                    <a:pt x="381571" y="630885"/>
                  </a:lnTo>
                  <a:lnTo>
                    <a:pt x="338683" y="615619"/>
                  </a:lnTo>
                  <a:lnTo>
                    <a:pt x="285229" y="615619"/>
                  </a:lnTo>
                  <a:lnTo>
                    <a:pt x="285229" y="224675"/>
                  </a:lnTo>
                  <a:lnTo>
                    <a:pt x="348869" y="221627"/>
                  </a:lnTo>
                  <a:lnTo>
                    <a:pt x="383006" y="195948"/>
                  </a:lnTo>
                  <a:lnTo>
                    <a:pt x="388835" y="188341"/>
                  </a:lnTo>
                  <a:lnTo>
                    <a:pt x="489331" y="57327"/>
                  </a:lnTo>
                  <a:lnTo>
                    <a:pt x="493280" y="40055"/>
                  </a:lnTo>
                  <a:lnTo>
                    <a:pt x="499198" y="14211"/>
                  </a:lnTo>
                  <a:close/>
                </a:path>
              </a:pathLst>
            </a:custGeom>
            <a:solidFill>
              <a:srgbClr val="BE1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425745" y="7630680"/>
              <a:ext cx="389255" cy="518159"/>
            </a:xfrm>
            <a:custGeom>
              <a:avLst/>
              <a:gdLst/>
              <a:ahLst/>
              <a:cxnLst/>
              <a:rect l="l" t="t" r="r" b="b"/>
              <a:pathLst>
                <a:path w="389254" h="518159">
                  <a:moveTo>
                    <a:pt x="372833" y="119075"/>
                  </a:moveTo>
                  <a:lnTo>
                    <a:pt x="362051" y="105537"/>
                  </a:lnTo>
                  <a:lnTo>
                    <a:pt x="349237" y="94475"/>
                  </a:lnTo>
                  <a:lnTo>
                    <a:pt x="334365" y="87007"/>
                  </a:lnTo>
                  <a:lnTo>
                    <a:pt x="317436" y="84264"/>
                  </a:lnTo>
                  <a:lnTo>
                    <a:pt x="136385" y="84264"/>
                  </a:lnTo>
                  <a:lnTo>
                    <a:pt x="101981" y="96672"/>
                  </a:lnTo>
                  <a:lnTo>
                    <a:pt x="77177" y="125603"/>
                  </a:lnTo>
                  <a:lnTo>
                    <a:pt x="62153" y="158623"/>
                  </a:lnTo>
                  <a:lnTo>
                    <a:pt x="57099" y="183324"/>
                  </a:lnTo>
                  <a:lnTo>
                    <a:pt x="57099" y="471195"/>
                  </a:lnTo>
                  <a:lnTo>
                    <a:pt x="58470" y="481495"/>
                  </a:lnTo>
                  <a:lnTo>
                    <a:pt x="62306" y="490778"/>
                  </a:lnTo>
                  <a:lnTo>
                    <a:pt x="68249" y="498703"/>
                  </a:lnTo>
                  <a:lnTo>
                    <a:pt x="75933" y="504926"/>
                  </a:lnTo>
                  <a:lnTo>
                    <a:pt x="73977" y="500189"/>
                  </a:lnTo>
                  <a:lnTo>
                    <a:pt x="72834" y="495007"/>
                  </a:lnTo>
                  <a:lnTo>
                    <a:pt x="72834" y="201637"/>
                  </a:lnTo>
                  <a:lnTo>
                    <a:pt x="77876" y="176936"/>
                  </a:lnTo>
                  <a:lnTo>
                    <a:pt x="92887" y="143916"/>
                  </a:lnTo>
                  <a:lnTo>
                    <a:pt x="117690" y="114985"/>
                  </a:lnTo>
                  <a:lnTo>
                    <a:pt x="152120" y="102590"/>
                  </a:lnTo>
                  <a:lnTo>
                    <a:pt x="333159" y="102590"/>
                  </a:lnTo>
                  <a:lnTo>
                    <a:pt x="344385" y="103771"/>
                  </a:lnTo>
                  <a:lnTo>
                    <a:pt x="354723" y="107137"/>
                  </a:lnTo>
                  <a:lnTo>
                    <a:pt x="364210" y="112344"/>
                  </a:lnTo>
                  <a:lnTo>
                    <a:pt x="372833" y="119075"/>
                  </a:lnTo>
                  <a:close/>
                </a:path>
                <a:path w="389254" h="518159">
                  <a:moveTo>
                    <a:pt x="388632" y="42887"/>
                  </a:moveTo>
                  <a:lnTo>
                    <a:pt x="375335" y="26225"/>
                  </a:lnTo>
                  <a:lnTo>
                    <a:pt x="359537" y="12585"/>
                  </a:lnTo>
                  <a:lnTo>
                    <a:pt x="341223" y="3378"/>
                  </a:lnTo>
                  <a:lnTo>
                    <a:pt x="320408" y="0"/>
                  </a:lnTo>
                  <a:lnTo>
                    <a:pt x="97536" y="0"/>
                  </a:lnTo>
                  <a:lnTo>
                    <a:pt x="55194" y="15265"/>
                  </a:lnTo>
                  <a:lnTo>
                    <a:pt x="24676" y="50863"/>
                  </a:lnTo>
                  <a:lnTo>
                    <a:pt x="6197" y="91516"/>
                  </a:lnTo>
                  <a:lnTo>
                    <a:pt x="0" y="121920"/>
                  </a:lnTo>
                  <a:lnTo>
                    <a:pt x="0" y="476377"/>
                  </a:lnTo>
                  <a:lnTo>
                    <a:pt x="1663" y="489026"/>
                  </a:lnTo>
                  <a:lnTo>
                    <a:pt x="6350" y="500468"/>
                  </a:lnTo>
                  <a:lnTo>
                    <a:pt x="13665" y="510222"/>
                  </a:lnTo>
                  <a:lnTo>
                    <a:pt x="23177" y="517880"/>
                  </a:lnTo>
                  <a:lnTo>
                    <a:pt x="20713" y="512000"/>
                  </a:lnTo>
                  <a:lnTo>
                    <a:pt x="19329" y="505625"/>
                  </a:lnTo>
                  <a:lnTo>
                    <a:pt x="19329" y="144538"/>
                  </a:lnTo>
                  <a:lnTo>
                    <a:pt x="25539" y="114134"/>
                  </a:lnTo>
                  <a:lnTo>
                    <a:pt x="44005" y="73482"/>
                  </a:lnTo>
                  <a:lnTo>
                    <a:pt x="74523" y="37884"/>
                  </a:lnTo>
                  <a:lnTo>
                    <a:pt x="116865" y="22618"/>
                  </a:lnTo>
                  <a:lnTo>
                    <a:pt x="339737" y="22618"/>
                  </a:lnTo>
                  <a:lnTo>
                    <a:pt x="353555" y="24066"/>
                  </a:lnTo>
                  <a:lnTo>
                    <a:pt x="366318" y="28181"/>
                  </a:lnTo>
                  <a:lnTo>
                    <a:pt x="378002" y="34582"/>
                  </a:lnTo>
                  <a:lnTo>
                    <a:pt x="388632" y="42887"/>
                  </a:lnTo>
                  <a:close/>
                </a:path>
              </a:pathLst>
            </a:custGeom>
            <a:solidFill>
              <a:srgbClr val="911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323474" y="8006301"/>
              <a:ext cx="755650" cy="222885"/>
            </a:xfrm>
            <a:custGeom>
              <a:avLst/>
              <a:gdLst/>
              <a:ahLst/>
              <a:cxnLst/>
              <a:rect l="l" t="t" r="r" b="b"/>
              <a:pathLst>
                <a:path w="755650" h="222884">
                  <a:moveTo>
                    <a:pt x="562666" y="222350"/>
                  </a:moveTo>
                  <a:lnTo>
                    <a:pt x="531888" y="220950"/>
                  </a:lnTo>
                  <a:lnTo>
                    <a:pt x="485297" y="215464"/>
                  </a:lnTo>
                  <a:lnTo>
                    <a:pt x="438636" y="209504"/>
                  </a:lnTo>
                  <a:lnTo>
                    <a:pt x="407644" y="206683"/>
                  </a:lnTo>
                  <a:lnTo>
                    <a:pt x="372728" y="207577"/>
                  </a:lnTo>
                  <a:lnTo>
                    <a:pt x="336403" y="209802"/>
                  </a:lnTo>
                  <a:lnTo>
                    <a:pt x="300101" y="212395"/>
                  </a:lnTo>
                  <a:lnTo>
                    <a:pt x="265256" y="214390"/>
                  </a:lnTo>
                  <a:lnTo>
                    <a:pt x="232612" y="213559"/>
                  </a:lnTo>
                  <a:lnTo>
                    <a:pt x="161994" y="207159"/>
                  </a:lnTo>
                  <a:lnTo>
                    <a:pt x="129564" y="206683"/>
                  </a:lnTo>
                  <a:lnTo>
                    <a:pt x="96434" y="201429"/>
                  </a:lnTo>
                  <a:lnTo>
                    <a:pt x="65698" y="187866"/>
                  </a:lnTo>
                  <a:lnTo>
                    <a:pt x="35150" y="175120"/>
                  </a:lnTo>
                  <a:lnTo>
                    <a:pt x="2590" y="172318"/>
                  </a:lnTo>
                  <a:lnTo>
                    <a:pt x="0" y="172318"/>
                  </a:lnTo>
                  <a:lnTo>
                    <a:pt x="517" y="161476"/>
                  </a:lnTo>
                  <a:lnTo>
                    <a:pt x="20105" y="117834"/>
                  </a:lnTo>
                  <a:lnTo>
                    <a:pt x="56980" y="103967"/>
                  </a:lnTo>
                  <a:lnTo>
                    <a:pt x="69974" y="104043"/>
                  </a:lnTo>
                  <a:lnTo>
                    <a:pt x="82943" y="105380"/>
                  </a:lnTo>
                  <a:lnTo>
                    <a:pt x="95676" y="105948"/>
                  </a:lnTo>
                  <a:lnTo>
                    <a:pt x="129839" y="83700"/>
                  </a:lnTo>
                  <a:lnTo>
                    <a:pt x="143272" y="58029"/>
                  </a:lnTo>
                  <a:lnTo>
                    <a:pt x="153680" y="40953"/>
                  </a:lnTo>
                  <a:lnTo>
                    <a:pt x="166385" y="26199"/>
                  </a:lnTo>
                  <a:lnTo>
                    <a:pt x="181933" y="16348"/>
                  </a:lnTo>
                  <a:lnTo>
                    <a:pt x="195410" y="12882"/>
                  </a:lnTo>
                  <a:lnTo>
                    <a:pt x="209918" y="11594"/>
                  </a:lnTo>
                  <a:lnTo>
                    <a:pt x="224662" y="11658"/>
                  </a:lnTo>
                  <a:lnTo>
                    <a:pt x="238850" y="12242"/>
                  </a:lnTo>
                  <a:lnTo>
                    <a:pt x="254107" y="14572"/>
                  </a:lnTo>
                  <a:lnTo>
                    <a:pt x="283223" y="23000"/>
                  </a:lnTo>
                  <a:lnTo>
                    <a:pt x="298231" y="24939"/>
                  </a:lnTo>
                  <a:lnTo>
                    <a:pt x="324055" y="22208"/>
                  </a:lnTo>
                  <a:lnTo>
                    <a:pt x="347758" y="15408"/>
                  </a:lnTo>
                  <a:lnTo>
                    <a:pt x="371129" y="7341"/>
                  </a:lnTo>
                  <a:lnTo>
                    <a:pt x="395957" y="808"/>
                  </a:lnTo>
                  <a:lnTo>
                    <a:pt x="421968" y="0"/>
                  </a:lnTo>
                  <a:lnTo>
                    <a:pt x="447837" y="5238"/>
                  </a:lnTo>
                  <a:lnTo>
                    <a:pt x="473208" y="13662"/>
                  </a:lnTo>
                  <a:lnTo>
                    <a:pt x="497726" y="22412"/>
                  </a:lnTo>
                  <a:lnTo>
                    <a:pt x="514973" y="27162"/>
                  </a:lnTo>
                  <a:lnTo>
                    <a:pt x="531562" y="29851"/>
                  </a:lnTo>
                  <a:lnTo>
                    <a:pt x="548495" y="31047"/>
                  </a:lnTo>
                  <a:lnTo>
                    <a:pt x="566773" y="31320"/>
                  </a:lnTo>
                  <a:lnTo>
                    <a:pt x="583570" y="30880"/>
                  </a:lnTo>
                  <a:lnTo>
                    <a:pt x="599290" y="30885"/>
                  </a:lnTo>
                  <a:lnTo>
                    <a:pt x="614228" y="33318"/>
                  </a:lnTo>
                  <a:lnTo>
                    <a:pt x="628681" y="40164"/>
                  </a:lnTo>
                  <a:lnTo>
                    <a:pt x="645460" y="51677"/>
                  </a:lnTo>
                  <a:lnTo>
                    <a:pt x="653634" y="56865"/>
                  </a:lnTo>
                  <a:lnTo>
                    <a:pt x="662477" y="61768"/>
                  </a:lnTo>
                  <a:lnTo>
                    <a:pt x="671754" y="66216"/>
                  </a:lnTo>
                  <a:lnTo>
                    <a:pt x="690451" y="74401"/>
                  </a:lnTo>
                  <a:lnTo>
                    <a:pt x="699622" y="78635"/>
                  </a:lnTo>
                  <a:lnTo>
                    <a:pt x="740921" y="102052"/>
                  </a:lnTo>
                  <a:lnTo>
                    <a:pt x="755026" y="127443"/>
                  </a:lnTo>
                  <a:lnTo>
                    <a:pt x="745413" y="133089"/>
                  </a:lnTo>
                  <a:lnTo>
                    <a:pt x="729629" y="134044"/>
                  </a:lnTo>
                  <a:lnTo>
                    <a:pt x="714846" y="133910"/>
                  </a:lnTo>
                  <a:lnTo>
                    <a:pt x="696618" y="134640"/>
                  </a:lnTo>
                  <a:lnTo>
                    <a:pt x="678136" y="134968"/>
                  </a:lnTo>
                  <a:lnTo>
                    <a:pt x="659689" y="134514"/>
                  </a:lnTo>
                  <a:lnTo>
                    <a:pt x="641567" y="132899"/>
                  </a:lnTo>
                  <a:lnTo>
                    <a:pt x="626680" y="136367"/>
                  </a:lnTo>
                  <a:lnTo>
                    <a:pt x="628499" y="149126"/>
                  </a:lnTo>
                  <a:lnTo>
                    <a:pt x="630188" y="163485"/>
                  </a:lnTo>
                  <a:lnTo>
                    <a:pt x="614909" y="171749"/>
                  </a:lnTo>
                  <a:lnTo>
                    <a:pt x="600679" y="180144"/>
                  </a:lnTo>
                  <a:lnTo>
                    <a:pt x="576861" y="213777"/>
                  </a:lnTo>
                  <a:lnTo>
                    <a:pt x="562666" y="222350"/>
                  </a:lnTo>
                  <a:close/>
                </a:path>
              </a:pathLst>
            </a:custGeom>
            <a:solidFill>
              <a:srgbClr val="DDA2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668756" y="3042010"/>
              <a:ext cx="704850" cy="704850"/>
            </a:xfrm>
            <a:custGeom>
              <a:avLst/>
              <a:gdLst/>
              <a:ahLst/>
              <a:cxnLst/>
              <a:rect l="l" t="t" r="r" b="b"/>
              <a:pathLst>
                <a:path w="704850" h="704850">
                  <a:moveTo>
                    <a:pt x="352113" y="704226"/>
                  </a:moveTo>
                  <a:lnTo>
                    <a:pt x="304334" y="701012"/>
                  </a:lnTo>
                  <a:lnTo>
                    <a:pt x="258509" y="691648"/>
                  </a:lnTo>
                  <a:lnTo>
                    <a:pt x="215056" y="676555"/>
                  </a:lnTo>
                  <a:lnTo>
                    <a:pt x="174397" y="656152"/>
                  </a:lnTo>
                  <a:lnTo>
                    <a:pt x="136949" y="630858"/>
                  </a:lnTo>
                  <a:lnTo>
                    <a:pt x="103133" y="601093"/>
                  </a:lnTo>
                  <a:lnTo>
                    <a:pt x="73368" y="567277"/>
                  </a:lnTo>
                  <a:lnTo>
                    <a:pt x="48074" y="529829"/>
                  </a:lnTo>
                  <a:lnTo>
                    <a:pt x="27671" y="489169"/>
                  </a:lnTo>
                  <a:lnTo>
                    <a:pt x="12578" y="445717"/>
                  </a:lnTo>
                  <a:lnTo>
                    <a:pt x="3214" y="399892"/>
                  </a:lnTo>
                  <a:lnTo>
                    <a:pt x="0" y="352113"/>
                  </a:lnTo>
                  <a:lnTo>
                    <a:pt x="3214" y="304334"/>
                  </a:lnTo>
                  <a:lnTo>
                    <a:pt x="12578" y="258509"/>
                  </a:lnTo>
                  <a:lnTo>
                    <a:pt x="27671" y="215056"/>
                  </a:lnTo>
                  <a:lnTo>
                    <a:pt x="48074" y="174397"/>
                  </a:lnTo>
                  <a:lnTo>
                    <a:pt x="73368" y="136949"/>
                  </a:lnTo>
                  <a:lnTo>
                    <a:pt x="103133" y="103133"/>
                  </a:lnTo>
                  <a:lnTo>
                    <a:pt x="136949" y="73368"/>
                  </a:lnTo>
                  <a:lnTo>
                    <a:pt x="174397" y="48074"/>
                  </a:lnTo>
                  <a:lnTo>
                    <a:pt x="215056" y="27671"/>
                  </a:lnTo>
                  <a:lnTo>
                    <a:pt x="258509" y="12578"/>
                  </a:lnTo>
                  <a:lnTo>
                    <a:pt x="304334" y="3214"/>
                  </a:lnTo>
                  <a:lnTo>
                    <a:pt x="352113" y="0"/>
                  </a:lnTo>
                  <a:lnTo>
                    <a:pt x="399892" y="3214"/>
                  </a:lnTo>
                  <a:lnTo>
                    <a:pt x="445717" y="12578"/>
                  </a:lnTo>
                  <a:lnTo>
                    <a:pt x="489169" y="27671"/>
                  </a:lnTo>
                  <a:lnTo>
                    <a:pt x="529829" y="48074"/>
                  </a:lnTo>
                  <a:lnTo>
                    <a:pt x="567277" y="73368"/>
                  </a:lnTo>
                  <a:lnTo>
                    <a:pt x="601093" y="103133"/>
                  </a:lnTo>
                  <a:lnTo>
                    <a:pt x="630858" y="136949"/>
                  </a:lnTo>
                  <a:lnTo>
                    <a:pt x="656152" y="174397"/>
                  </a:lnTo>
                  <a:lnTo>
                    <a:pt x="676555" y="215056"/>
                  </a:lnTo>
                  <a:lnTo>
                    <a:pt x="691648" y="258509"/>
                  </a:lnTo>
                  <a:lnTo>
                    <a:pt x="701012" y="304334"/>
                  </a:lnTo>
                  <a:lnTo>
                    <a:pt x="704226" y="352113"/>
                  </a:lnTo>
                  <a:lnTo>
                    <a:pt x="701012" y="399892"/>
                  </a:lnTo>
                  <a:lnTo>
                    <a:pt x="691648" y="445717"/>
                  </a:lnTo>
                  <a:lnTo>
                    <a:pt x="676555" y="489169"/>
                  </a:lnTo>
                  <a:lnTo>
                    <a:pt x="656152" y="529829"/>
                  </a:lnTo>
                  <a:lnTo>
                    <a:pt x="630858" y="567277"/>
                  </a:lnTo>
                  <a:lnTo>
                    <a:pt x="601093" y="601093"/>
                  </a:lnTo>
                  <a:lnTo>
                    <a:pt x="567277" y="630858"/>
                  </a:lnTo>
                  <a:lnTo>
                    <a:pt x="529829" y="656152"/>
                  </a:lnTo>
                  <a:lnTo>
                    <a:pt x="489169" y="676555"/>
                  </a:lnTo>
                  <a:lnTo>
                    <a:pt x="445717" y="691648"/>
                  </a:lnTo>
                  <a:lnTo>
                    <a:pt x="399892" y="701012"/>
                  </a:lnTo>
                  <a:lnTo>
                    <a:pt x="352113" y="704226"/>
                  </a:lnTo>
                  <a:close/>
                </a:path>
              </a:pathLst>
            </a:custGeom>
            <a:solidFill>
              <a:srgbClr val="FACB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730395" y="3061589"/>
              <a:ext cx="621665" cy="621665"/>
            </a:xfrm>
            <a:custGeom>
              <a:avLst/>
              <a:gdLst/>
              <a:ahLst/>
              <a:cxnLst/>
              <a:rect l="l" t="t" r="r" b="b"/>
              <a:pathLst>
                <a:path w="621664" h="621664">
                  <a:moveTo>
                    <a:pt x="310793" y="621587"/>
                  </a:moveTo>
                  <a:lnTo>
                    <a:pt x="264868" y="618217"/>
                  </a:lnTo>
                  <a:lnTo>
                    <a:pt x="221034" y="608428"/>
                  </a:lnTo>
                  <a:lnTo>
                    <a:pt x="179773" y="592700"/>
                  </a:lnTo>
                  <a:lnTo>
                    <a:pt x="141565" y="571515"/>
                  </a:lnTo>
                  <a:lnTo>
                    <a:pt x="106892" y="545352"/>
                  </a:lnTo>
                  <a:lnTo>
                    <a:pt x="76234" y="514694"/>
                  </a:lnTo>
                  <a:lnTo>
                    <a:pt x="50072" y="480021"/>
                  </a:lnTo>
                  <a:lnTo>
                    <a:pt x="28886" y="441813"/>
                  </a:lnTo>
                  <a:lnTo>
                    <a:pt x="13159" y="400552"/>
                  </a:lnTo>
                  <a:lnTo>
                    <a:pt x="3369" y="356719"/>
                  </a:lnTo>
                  <a:lnTo>
                    <a:pt x="0" y="310793"/>
                  </a:lnTo>
                  <a:lnTo>
                    <a:pt x="3369" y="264868"/>
                  </a:lnTo>
                  <a:lnTo>
                    <a:pt x="13159" y="221034"/>
                  </a:lnTo>
                  <a:lnTo>
                    <a:pt x="28886" y="179773"/>
                  </a:lnTo>
                  <a:lnTo>
                    <a:pt x="50072" y="141565"/>
                  </a:lnTo>
                  <a:lnTo>
                    <a:pt x="76234" y="106892"/>
                  </a:lnTo>
                  <a:lnTo>
                    <a:pt x="106892" y="76234"/>
                  </a:lnTo>
                  <a:lnTo>
                    <a:pt x="141565" y="50072"/>
                  </a:lnTo>
                  <a:lnTo>
                    <a:pt x="179773" y="28886"/>
                  </a:lnTo>
                  <a:lnTo>
                    <a:pt x="221034" y="13159"/>
                  </a:lnTo>
                  <a:lnTo>
                    <a:pt x="264868" y="3369"/>
                  </a:lnTo>
                  <a:lnTo>
                    <a:pt x="310793" y="0"/>
                  </a:lnTo>
                  <a:lnTo>
                    <a:pt x="356719" y="3369"/>
                  </a:lnTo>
                  <a:lnTo>
                    <a:pt x="400552" y="13159"/>
                  </a:lnTo>
                  <a:lnTo>
                    <a:pt x="434975" y="26280"/>
                  </a:lnTo>
                  <a:lnTo>
                    <a:pt x="359617" y="26280"/>
                  </a:lnTo>
                  <a:lnTo>
                    <a:pt x="311871" y="31093"/>
                  </a:lnTo>
                  <a:lnTo>
                    <a:pt x="267402" y="44899"/>
                  </a:lnTo>
                  <a:lnTo>
                    <a:pt x="227162" y="66744"/>
                  </a:lnTo>
                  <a:lnTo>
                    <a:pt x="192103" y="95675"/>
                  </a:lnTo>
                  <a:lnTo>
                    <a:pt x="163178" y="130739"/>
                  </a:lnTo>
                  <a:lnTo>
                    <a:pt x="141338" y="170984"/>
                  </a:lnTo>
                  <a:lnTo>
                    <a:pt x="127536" y="215457"/>
                  </a:lnTo>
                  <a:lnTo>
                    <a:pt x="122723" y="263204"/>
                  </a:lnTo>
                  <a:lnTo>
                    <a:pt x="127534" y="310956"/>
                  </a:lnTo>
                  <a:lnTo>
                    <a:pt x="141334" y="355425"/>
                  </a:lnTo>
                  <a:lnTo>
                    <a:pt x="163178" y="395670"/>
                  </a:lnTo>
                  <a:lnTo>
                    <a:pt x="192115" y="430738"/>
                  </a:lnTo>
                  <a:lnTo>
                    <a:pt x="227175" y="459665"/>
                  </a:lnTo>
                  <a:lnTo>
                    <a:pt x="267420" y="481510"/>
                  </a:lnTo>
                  <a:lnTo>
                    <a:pt x="311889" y="495315"/>
                  </a:lnTo>
                  <a:lnTo>
                    <a:pt x="359617" y="500129"/>
                  </a:lnTo>
                  <a:lnTo>
                    <a:pt x="556342" y="500129"/>
                  </a:lnTo>
                  <a:lnTo>
                    <a:pt x="545352" y="514694"/>
                  </a:lnTo>
                  <a:lnTo>
                    <a:pt x="514694" y="545352"/>
                  </a:lnTo>
                  <a:lnTo>
                    <a:pt x="480021" y="571515"/>
                  </a:lnTo>
                  <a:lnTo>
                    <a:pt x="441813" y="592700"/>
                  </a:lnTo>
                  <a:lnTo>
                    <a:pt x="400552" y="608428"/>
                  </a:lnTo>
                  <a:lnTo>
                    <a:pt x="356719" y="618217"/>
                  </a:lnTo>
                  <a:lnTo>
                    <a:pt x="310793" y="621587"/>
                  </a:lnTo>
                  <a:close/>
                </a:path>
                <a:path w="621664" h="621664">
                  <a:moveTo>
                    <a:pt x="556342" y="500129"/>
                  </a:moveTo>
                  <a:lnTo>
                    <a:pt x="359617" y="500129"/>
                  </a:lnTo>
                  <a:lnTo>
                    <a:pt x="407368" y="495314"/>
                  </a:lnTo>
                  <a:lnTo>
                    <a:pt x="451842" y="481507"/>
                  </a:lnTo>
                  <a:lnTo>
                    <a:pt x="492084" y="459663"/>
                  </a:lnTo>
                  <a:lnTo>
                    <a:pt x="527147" y="430734"/>
                  </a:lnTo>
                  <a:lnTo>
                    <a:pt x="556079" y="395667"/>
                  </a:lnTo>
                  <a:lnTo>
                    <a:pt x="577923" y="355425"/>
                  </a:lnTo>
                  <a:lnTo>
                    <a:pt x="591727" y="310956"/>
                  </a:lnTo>
                  <a:lnTo>
                    <a:pt x="596542" y="263204"/>
                  </a:lnTo>
                  <a:lnTo>
                    <a:pt x="590031" y="207806"/>
                  </a:lnTo>
                  <a:lnTo>
                    <a:pt x="571504" y="157079"/>
                  </a:lnTo>
                  <a:lnTo>
                    <a:pt x="542475" y="112537"/>
                  </a:lnTo>
                  <a:lnTo>
                    <a:pt x="504452" y="75691"/>
                  </a:lnTo>
                  <a:lnTo>
                    <a:pt x="437478" y="39370"/>
                  </a:lnTo>
                  <a:lnTo>
                    <a:pt x="399636" y="29645"/>
                  </a:lnTo>
                  <a:lnTo>
                    <a:pt x="359617" y="26280"/>
                  </a:lnTo>
                  <a:lnTo>
                    <a:pt x="434975" y="26280"/>
                  </a:lnTo>
                  <a:lnTo>
                    <a:pt x="480021" y="50072"/>
                  </a:lnTo>
                  <a:lnTo>
                    <a:pt x="514694" y="76234"/>
                  </a:lnTo>
                  <a:lnTo>
                    <a:pt x="545352" y="106892"/>
                  </a:lnTo>
                  <a:lnTo>
                    <a:pt x="571515" y="141565"/>
                  </a:lnTo>
                  <a:lnTo>
                    <a:pt x="592700" y="179773"/>
                  </a:lnTo>
                  <a:lnTo>
                    <a:pt x="608428" y="221034"/>
                  </a:lnTo>
                  <a:lnTo>
                    <a:pt x="618217" y="264868"/>
                  </a:lnTo>
                  <a:lnTo>
                    <a:pt x="621587" y="310793"/>
                  </a:lnTo>
                  <a:lnTo>
                    <a:pt x="618217" y="356719"/>
                  </a:lnTo>
                  <a:lnTo>
                    <a:pt x="608428" y="400552"/>
                  </a:lnTo>
                  <a:lnTo>
                    <a:pt x="592700" y="441813"/>
                  </a:lnTo>
                  <a:lnTo>
                    <a:pt x="571515" y="480021"/>
                  </a:lnTo>
                  <a:lnTo>
                    <a:pt x="556342" y="500129"/>
                  </a:lnTo>
                  <a:close/>
                </a:path>
              </a:pathLst>
            </a:custGeom>
            <a:solidFill>
              <a:srgbClr val="FBD5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853129" y="3087867"/>
              <a:ext cx="473811" cy="47384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394214" y="2767481"/>
              <a:ext cx="1253490" cy="1253490"/>
            </a:xfrm>
            <a:custGeom>
              <a:avLst/>
              <a:gdLst/>
              <a:ahLst/>
              <a:cxnLst/>
              <a:rect l="l" t="t" r="r" b="b"/>
              <a:pathLst>
                <a:path w="1253489" h="1253489">
                  <a:moveTo>
                    <a:pt x="238150" y="618007"/>
                  </a:moveTo>
                  <a:lnTo>
                    <a:pt x="231140" y="610997"/>
                  </a:lnTo>
                  <a:lnTo>
                    <a:pt x="7010" y="610997"/>
                  </a:lnTo>
                  <a:lnTo>
                    <a:pt x="0" y="618007"/>
                  </a:lnTo>
                  <a:lnTo>
                    <a:pt x="0" y="635292"/>
                  </a:lnTo>
                  <a:lnTo>
                    <a:pt x="7010" y="642302"/>
                  </a:lnTo>
                  <a:lnTo>
                    <a:pt x="231140" y="642302"/>
                  </a:lnTo>
                  <a:lnTo>
                    <a:pt x="238150" y="635292"/>
                  </a:lnTo>
                  <a:lnTo>
                    <a:pt x="238150" y="618007"/>
                  </a:lnTo>
                  <a:close/>
                </a:path>
                <a:path w="1253489" h="1253489">
                  <a:moveTo>
                    <a:pt x="358038" y="907453"/>
                  </a:moveTo>
                  <a:lnTo>
                    <a:pt x="345846" y="895261"/>
                  </a:lnTo>
                  <a:lnTo>
                    <a:pt x="335927" y="895261"/>
                  </a:lnTo>
                  <a:lnTo>
                    <a:pt x="177444" y="1053744"/>
                  </a:lnTo>
                  <a:lnTo>
                    <a:pt x="177444" y="1063625"/>
                  </a:lnTo>
                  <a:lnTo>
                    <a:pt x="189674" y="1075855"/>
                  </a:lnTo>
                  <a:lnTo>
                    <a:pt x="199555" y="1075855"/>
                  </a:lnTo>
                  <a:lnTo>
                    <a:pt x="358038" y="917371"/>
                  </a:lnTo>
                  <a:lnTo>
                    <a:pt x="358038" y="907453"/>
                  </a:lnTo>
                  <a:close/>
                </a:path>
                <a:path w="1253489" h="1253489">
                  <a:moveTo>
                    <a:pt x="358038" y="335927"/>
                  </a:moveTo>
                  <a:lnTo>
                    <a:pt x="199555" y="177444"/>
                  </a:lnTo>
                  <a:lnTo>
                    <a:pt x="189674" y="177444"/>
                  </a:lnTo>
                  <a:lnTo>
                    <a:pt x="177444" y="189674"/>
                  </a:lnTo>
                  <a:lnTo>
                    <a:pt x="177444" y="199555"/>
                  </a:lnTo>
                  <a:lnTo>
                    <a:pt x="335927" y="358038"/>
                  </a:lnTo>
                  <a:lnTo>
                    <a:pt x="345846" y="358038"/>
                  </a:lnTo>
                  <a:lnTo>
                    <a:pt x="358038" y="345846"/>
                  </a:lnTo>
                  <a:lnTo>
                    <a:pt x="358038" y="335927"/>
                  </a:lnTo>
                  <a:close/>
                </a:path>
                <a:path w="1253489" h="1253489">
                  <a:moveTo>
                    <a:pt x="642302" y="1022146"/>
                  </a:moveTo>
                  <a:lnTo>
                    <a:pt x="635292" y="1015136"/>
                  </a:lnTo>
                  <a:lnTo>
                    <a:pt x="618007" y="1015136"/>
                  </a:lnTo>
                  <a:lnTo>
                    <a:pt x="610997" y="1022146"/>
                  </a:lnTo>
                  <a:lnTo>
                    <a:pt x="610997" y="1246289"/>
                  </a:lnTo>
                  <a:lnTo>
                    <a:pt x="618007" y="1253274"/>
                  </a:lnTo>
                  <a:lnTo>
                    <a:pt x="635292" y="1253274"/>
                  </a:lnTo>
                  <a:lnTo>
                    <a:pt x="642302" y="1246289"/>
                  </a:lnTo>
                  <a:lnTo>
                    <a:pt x="642302" y="1022146"/>
                  </a:lnTo>
                  <a:close/>
                </a:path>
                <a:path w="1253489" h="1253489">
                  <a:moveTo>
                    <a:pt x="642302" y="7010"/>
                  </a:moveTo>
                  <a:lnTo>
                    <a:pt x="635292" y="0"/>
                  </a:lnTo>
                  <a:lnTo>
                    <a:pt x="618007" y="0"/>
                  </a:lnTo>
                  <a:lnTo>
                    <a:pt x="610997" y="7010"/>
                  </a:lnTo>
                  <a:lnTo>
                    <a:pt x="610997" y="231140"/>
                  </a:lnTo>
                  <a:lnTo>
                    <a:pt x="618007" y="238150"/>
                  </a:lnTo>
                  <a:lnTo>
                    <a:pt x="635292" y="238150"/>
                  </a:lnTo>
                  <a:lnTo>
                    <a:pt x="642302" y="231140"/>
                  </a:lnTo>
                  <a:lnTo>
                    <a:pt x="642302" y="7010"/>
                  </a:lnTo>
                  <a:close/>
                </a:path>
                <a:path w="1253489" h="1253489">
                  <a:moveTo>
                    <a:pt x="1075855" y="1053744"/>
                  </a:moveTo>
                  <a:lnTo>
                    <a:pt x="917371" y="895261"/>
                  </a:lnTo>
                  <a:lnTo>
                    <a:pt x="907453" y="895261"/>
                  </a:lnTo>
                  <a:lnTo>
                    <a:pt x="895261" y="907453"/>
                  </a:lnTo>
                  <a:lnTo>
                    <a:pt x="895261" y="917371"/>
                  </a:lnTo>
                  <a:lnTo>
                    <a:pt x="1053744" y="1075855"/>
                  </a:lnTo>
                  <a:lnTo>
                    <a:pt x="1063625" y="1075855"/>
                  </a:lnTo>
                  <a:lnTo>
                    <a:pt x="1075855" y="1063625"/>
                  </a:lnTo>
                  <a:lnTo>
                    <a:pt x="1075855" y="1053744"/>
                  </a:lnTo>
                  <a:close/>
                </a:path>
                <a:path w="1253489" h="1253489">
                  <a:moveTo>
                    <a:pt x="1075855" y="189674"/>
                  </a:moveTo>
                  <a:lnTo>
                    <a:pt x="1063625" y="177444"/>
                  </a:lnTo>
                  <a:lnTo>
                    <a:pt x="1053744" y="177444"/>
                  </a:lnTo>
                  <a:lnTo>
                    <a:pt x="895261" y="335927"/>
                  </a:lnTo>
                  <a:lnTo>
                    <a:pt x="895261" y="345846"/>
                  </a:lnTo>
                  <a:lnTo>
                    <a:pt x="907453" y="358038"/>
                  </a:lnTo>
                  <a:lnTo>
                    <a:pt x="917371" y="358038"/>
                  </a:lnTo>
                  <a:lnTo>
                    <a:pt x="1075855" y="199555"/>
                  </a:lnTo>
                  <a:lnTo>
                    <a:pt x="1075855" y="189674"/>
                  </a:lnTo>
                  <a:close/>
                </a:path>
                <a:path w="1253489" h="1253489">
                  <a:moveTo>
                    <a:pt x="1253274" y="618007"/>
                  </a:moveTo>
                  <a:lnTo>
                    <a:pt x="1246289" y="610997"/>
                  </a:lnTo>
                  <a:lnTo>
                    <a:pt x="1022146" y="610997"/>
                  </a:lnTo>
                  <a:lnTo>
                    <a:pt x="1015136" y="618007"/>
                  </a:lnTo>
                  <a:lnTo>
                    <a:pt x="1015136" y="635292"/>
                  </a:lnTo>
                  <a:lnTo>
                    <a:pt x="1022146" y="642302"/>
                  </a:lnTo>
                  <a:lnTo>
                    <a:pt x="1246289" y="642302"/>
                  </a:lnTo>
                  <a:lnTo>
                    <a:pt x="1253274" y="635292"/>
                  </a:lnTo>
                  <a:lnTo>
                    <a:pt x="1253274" y="618007"/>
                  </a:lnTo>
                  <a:close/>
                </a:path>
              </a:pathLst>
            </a:custGeom>
            <a:solidFill>
              <a:srgbClr val="FACB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154062" y="2809594"/>
              <a:ext cx="112718" cy="22735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378047" y="3527317"/>
              <a:ext cx="227351" cy="11271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774958" y="3751302"/>
              <a:ext cx="112718" cy="22735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436340" y="3148212"/>
              <a:ext cx="227351" cy="11271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443084" y="2816351"/>
              <a:ext cx="1155700" cy="1155700"/>
            </a:xfrm>
            <a:custGeom>
              <a:avLst/>
              <a:gdLst/>
              <a:ahLst/>
              <a:cxnLst/>
              <a:rect l="l" t="t" r="r" b="b"/>
              <a:pathLst>
                <a:path w="1155700" h="1155700">
                  <a:moveTo>
                    <a:pt x="221615" y="736117"/>
                  </a:moveTo>
                  <a:lnTo>
                    <a:pt x="220357" y="730021"/>
                  </a:lnTo>
                  <a:lnTo>
                    <a:pt x="216827" y="724916"/>
                  </a:lnTo>
                  <a:lnTo>
                    <a:pt x="211797" y="721652"/>
                  </a:lnTo>
                  <a:lnTo>
                    <a:pt x="205905" y="720521"/>
                  </a:lnTo>
                  <a:lnTo>
                    <a:pt x="199821" y="721779"/>
                  </a:lnTo>
                  <a:lnTo>
                    <a:pt x="9525" y="802843"/>
                  </a:lnTo>
                  <a:lnTo>
                    <a:pt x="4394" y="806348"/>
                  </a:lnTo>
                  <a:lnTo>
                    <a:pt x="1130" y="811377"/>
                  </a:lnTo>
                  <a:lnTo>
                    <a:pt x="0" y="817270"/>
                  </a:lnTo>
                  <a:lnTo>
                    <a:pt x="1244" y="823353"/>
                  </a:lnTo>
                  <a:lnTo>
                    <a:pt x="4775" y="828459"/>
                  </a:lnTo>
                  <a:lnTo>
                    <a:pt x="9817" y="831723"/>
                  </a:lnTo>
                  <a:lnTo>
                    <a:pt x="15709" y="832866"/>
                  </a:lnTo>
                  <a:lnTo>
                    <a:pt x="21780" y="831621"/>
                  </a:lnTo>
                  <a:lnTo>
                    <a:pt x="212102" y="750557"/>
                  </a:lnTo>
                  <a:lnTo>
                    <a:pt x="217220" y="747039"/>
                  </a:lnTo>
                  <a:lnTo>
                    <a:pt x="220484" y="742010"/>
                  </a:lnTo>
                  <a:lnTo>
                    <a:pt x="221615" y="736117"/>
                  </a:lnTo>
                  <a:close/>
                </a:path>
                <a:path w="1155700" h="1155700">
                  <a:moveTo>
                    <a:pt x="435051" y="205905"/>
                  </a:moveTo>
                  <a:lnTo>
                    <a:pt x="352742" y="9525"/>
                  </a:lnTo>
                  <a:lnTo>
                    <a:pt x="338302" y="0"/>
                  </a:lnTo>
                  <a:lnTo>
                    <a:pt x="332206" y="1244"/>
                  </a:lnTo>
                  <a:lnTo>
                    <a:pt x="327088" y="4775"/>
                  </a:lnTo>
                  <a:lnTo>
                    <a:pt x="323837" y="9817"/>
                  </a:lnTo>
                  <a:lnTo>
                    <a:pt x="322707" y="15709"/>
                  </a:lnTo>
                  <a:lnTo>
                    <a:pt x="323964" y="21780"/>
                  </a:lnTo>
                  <a:lnTo>
                    <a:pt x="405028" y="212102"/>
                  </a:lnTo>
                  <a:lnTo>
                    <a:pt x="408533" y="217220"/>
                  </a:lnTo>
                  <a:lnTo>
                    <a:pt x="413562" y="220484"/>
                  </a:lnTo>
                  <a:lnTo>
                    <a:pt x="419455" y="221615"/>
                  </a:lnTo>
                  <a:lnTo>
                    <a:pt x="425526" y="220357"/>
                  </a:lnTo>
                  <a:lnTo>
                    <a:pt x="430644" y="216827"/>
                  </a:lnTo>
                  <a:lnTo>
                    <a:pt x="433908" y="211797"/>
                  </a:lnTo>
                  <a:lnTo>
                    <a:pt x="435051" y="205905"/>
                  </a:lnTo>
                  <a:close/>
                </a:path>
                <a:path w="1155700" h="1155700">
                  <a:moveTo>
                    <a:pt x="832866" y="1139850"/>
                  </a:moveTo>
                  <a:lnTo>
                    <a:pt x="750557" y="943444"/>
                  </a:lnTo>
                  <a:lnTo>
                    <a:pt x="736117" y="933958"/>
                  </a:lnTo>
                  <a:lnTo>
                    <a:pt x="730021" y="935202"/>
                  </a:lnTo>
                  <a:lnTo>
                    <a:pt x="724916" y="938720"/>
                  </a:lnTo>
                  <a:lnTo>
                    <a:pt x="721652" y="943762"/>
                  </a:lnTo>
                  <a:lnTo>
                    <a:pt x="720521" y="949642"/>
                  </a:lnTo>
                  <a:lnTo>
                    <a:pt x="721779" y="955738"/>
                  </a:lnTo>
                  <a:lnTo>
                    <a:pt x="802843" y="1146035"/>
                  </a:lnTo>
                  <a:lnTo>
                    <a:pt x="806348" y="1151166"/>
                  </a:lnTo>
                  <a:lnTo>
                    <a:pt x="811377" y="1154417"/>
                  </a:lnTo>
                  <a:lnTo>
                    <a:pt x="817270" y="1155547"/>
                  </a:lnTo>
                  <a:lnTo>
                    <a:pt x="823353" y="1154277"/>
                  </a:lnTo>
                  <a:lnTo>
                    <a:pt x="828459" y="1150772"/>
                  </a:lnTo>
                  <a:lnTo>
                    <a:pt x="831723" y="1145743"/>
                  </a:lnTo>
                  <a:lnTo>
                    <a:pt x="832866" y="1139850"/>
                  </a:lnTo>
                  <a:close/>
                </a:path>
                <a:path w="1155700" h="1155700">
                  <a:moveTo>
                    <a:pt x="1155547" y="338302"/>
                  </a:moveTo>
                  <a:lnTo>
                    <a:pt x="1154277" y="332206"/>
                  </a:lnTo>
                  <a:lnTo>
                    <a:pt x="1150772" y="327088"/>
                  </a:lnTo>
                  <a:lnTo>
                    <a:pt x="1145743" y="323837"/>
                  </a:lnTo>
                  <a:lnTo>
                    <a:pt x="1139850" y="322707"/>
                  </a:lnTo>
                  <a:lnTo>
                    <a:pt x="1133767" y="323964"/>
                  </a:lnTo>
                  <a:lnTo>
                    <a:pt x="935507" y="408393"/>
                  </a:lnTo>
                  <a:lnTo>
                    <a:pt x="931837" y="417601"/>
                  </a:lnTo>
                  <a:lnTo>
                    <a:pt x="935202" y="425526"/>
                  </a:lnTo>
                  <a:lnTo>
                    <a:pt x="938720" y="430644"/>
                  </a:lnTo>
                  <a:lnTo>
                    <a:pt x="943762" y="433908"/>
                  </a:lnTo>
                  <a:lnTo>
                    <a:pt x="949642" y="435051"/>
                  </a:lnTo>
                  <a:lnTo>
                    <a:pt x="955738" y="433806"/>
                  </a:lnTo>
                  <a:lnTo>
                    <a:pt x="1146035" y="352742"/>
                  </a:lnTo>
                  <a:lnTo>
                    <a:pt x="1151166" y="349224"/>
                  </a:lnTo>
                  <a:lnTo>
                    <a:pt x="1154417" y="344195"/>
                  </a:lnTo>
                  <a:lnTo>
                    <a:pt x="1155547" y="338302"/>
                  </a:lnTo>
                  <a:close/>
                </a:path>
              </a:pathLst>
            </a:custGeom>
            <a:solidFill>
              <a:srgbClr val="FACB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305526" y="8552882"/>
              <a:ext cx="1707514" cy="1707514"/>
            </a:xfrm>
            <a:custGeom>
              <a:avLst/>
              <a:gdLst/>
              <a:ahLst/>
              <a:cxnLst/>
              <a:rect l="l" t="t" r="r" b="b"/>
              <a:pathLst>
                <a:path w="1707515" h="1707515">
                  <a:moveTo>
                    <a:pt x="868980" y="1707293"/>
                  </a:moveTo>
                  <a:lnTo>
                    <a:pt x="820517" y="1706768"/>
                  </a:lnTo>
                  <a:lnTo>
                    <a:pt x="772159" y="1703537"/>
                  </a:lnTo>
                  <a:lnTo>
                    <a:pt x="724612" y="1697680"/>
                  </a:lnTo>
                  <a:lnTo>
                    <a:pt x="677946" y="1689273"/>
                  </a:lnTo>
                  <a:lnTo>
                    <a:pt x="632229" y="1678390"/>
                  </a:lnTo>
                  <a:lnTo>
                    <a:pt x="587532" y="1665105"/>
                  </a:lnTo>
                  <a:lnTo>
                    <a:pt x="543923" y="1649495"/>
                  </a:lnTo>
                  <a:lnTo>
                    <a:pt x="501472" y="1631634"/>
                  </a:lnTo>
                  <a:lnTo>
                    <a:pt x="460247" y="1611596"/>
                  </a:lnTo>
                  <a:lnTo>
                    <a:pt x="420319" y="1589456"/>
                  </a:lnTo>
                  <a:lnTo>
                    <a:pt x="381755" y="1565290"/>
                  </a:lnTo>
                  <a:lnTo>
                    <a:pt x="344627" y="1539171"/>
                  </a:lnTo>
                  <a:lnTo>
                    <a:pt x="309001" y="1511175"/>
                  </a:lnTo>
                  <a:lnTo>
                    <a:pt x="274949" y="1481377"/>
                  </a:lnTo>
                  <a:lnTo>
                    <a:pt x="242540" y="1449851"/>
                  </a:lnTo>
                  <a:lnTo>
                    <a:pt x="211841" y="1416672"/>
                  </a:lnTo>
                  <a:lnTo>
                    <a:pt x="182923" y="1381915"/>
                  </a:lnTo>
                  <a:lnTo>
                    <a:pt x="155855" y="1345655"/>
                  </a:lnTo>
                  <a:lnTo>
                    <a:pt x="130706" y="1307967"/>
                  </a:lnTo>
                  <a:lnTo>
                    <a:pt x="107546" y="1268925"/>
                  </a:lnTo>
                  <a:lnTo>
                    <a:pt x="86443" y="1228604"/>
                  </a:lnTo>
                  <a:lnTo>
                    <a:pt x="67467" y="1187080"/>
                  </a:lnTo>
                  <a:lnTo>
                    <a:pt x="50687" y="1144426"/>
                  </a:lnTo>
                  <a:lnTo>
                    <a:pt x="36172" y="1100718"/>
                  </a:lnTo>
                  <a:lnTo>
                    <a:pt x="23992" y="1056030"/>
                  </a:lnTo>
                  <a:lnTo>
                    <a:pt x="14215" y="1010438"/>
                  </a:lnTo>
                  <a:lnTo>
                    <a:pt x="6911" y="964015"/>
                  </a:lnTo>
                  <a:lnTo>
                    <a:pt x="2150" y="916838"/>
                  </a:lnTo>
                  <a:lnTo>
                    <a:pt x="0" y="868980"/>
                  </a:lnTo>
                  <a:lnTo>
                    <a:pt x="530" y="820517"/>
                  </a:lnTo>
                  <a:lnTo>
                    <a:pt x="3759" y="772164"/>
                  </a:lnTo>
                  <a:lnTo>
                    <a:pt x="9612" y="724622"/>
                  </a:lnTo>
                  <a:lnTo>
                    <a:pt x="18017" y="677960"/>
                  </a:lnTo>
                  <a:lnTo>
                    <a:pt x="28897" y="632247"/>
                  </a:lnTo>
                  <a:lnTo>
                    <a:pt x="42178" y="587552"/>
                  </a:lnTo>
                  <a:lnTo>
                    <a:pt x="57786" y="543945"/>
                  </a:lnTo>
                  <a:lnTo>
                    <a:pt x="75644" y="501495"/>
                  </a:lnTo>
                  <a:lnTo>
                    <a:pt x="95679" y="460272"/>
                  </a:lnTo>
                  <a:lnTo>
                    <a:pt x="117816" y="420344"/>
                  </a:lnTo>
                  <a:lnTo>
                    <a:pt x="141980" y="381781"/>
                  </a:lnTo>
                  <a:lnTo>
                    <a:pt x="168096" y="344652"/>
                  </a:lnTo>
                  <a:lnTo>
                    <a:pt x="196090" y="309026"/>
                  </a:lnTo>
                  <a:lnTo>
                    <a:pt x="225886" y="274973"/>
                  </a:lnTo>
                  <a:lnTo>
                    <a:pt x="257409" y="242562"/>
                  </a:lnTo>
                  <a:lnTo>
                    <a:pt x="290586" y="211862"/>
                  </a:lnTo>
                  <a:lnTo>
                    <a:pt x="325340" y="182942"/>
                  </a:lnTo>
                  <a:lnTo>
                    <a:pt x="361598" y="155872"/>
                  </a:lnTo>
                  <a:lnTo>
                    <a:pt x="399285" y="130722"/>
                  </a:lnTo>
                  <a:lnTo>
                    <a:pt x="438325" y="107559"/>
                  </a:lnTo>
                  <a:lnTo>
                    <a:pt x="478644" y="86454"/>
                  </a:lnTo>
                  <a:lnTo>
                    <a:pt x="520167" y="67476"/>
                  </a:lnTo>
                  <a:lnTo>
                    <a:pt x="562820" y="50694"/>
                  </a:lnTo>
                  <a:lnTo>
                    <a:pt x="606527" y="36178"/>
                  </a:lnTo>
                  <a:lnTo>
                    <a:pt x="651213" y="23996"/>
                  </a:lnTo>
                  <a:lnTo>
                    <a:pt x="696805" y="14218"/>
                  </a:lnTo>
                  <a:lnTo>
                    <a:pt x="743227" y="6913"/>
                  </a:lnTo>
                  <a:lnTo>
                    <a:pt x="790404" y="2150"/>
                  </a:lnTo>
                  <a:lnTo>
                    <a:pt x="838261" y="0"/>
                  </a:lnTo>
                  <a:lnTo>
                    <a:pt x="886724" y="530"/>
                  </a:lnTo>
                  <a:lnTo>
                    <a:pt x="935082" y="3758"/>
                  </a:lnTo>
                  <a:lnTo>
                    <a:pt x="982629" y="9611"/>
                  </a:lnTo>
                  <a:lnTo>
                    <a:pt x="1029296" y="18015"/>
                  </a:lnTo>
                  <a:lnTo>
                    <a:pt x="1075012" y="28895"/>
                  </a:lnTo>
                  <a:lnTo>
                    <a:pt x="1119709" y="42176"/>
                  </a:lnTo>
                  <a:lnTo>
                    <a:pt x="1163318" y="57783"/>
                  </a:lnTo>
                  <a:lnTo>
                    <a:pt x="1205770" y="75642"/>
                  </a:lnTo>
                  <a:lnTo>
                    <a:pt x="1246994" y="95677"/>
                  </a:lnTo>
                  <a:lnTo>
                    <a:pt x="1286923" y="117814"/>
                  </a:lnTo>
                  <a:lnTo>
                    <a:pt x="1325486" y="141978"/>
                  </a:lnTo>
                  <a:lnTo>
                    <a:pt x="1362615" y="168094"/>
                  </a:lnTo>
                  <a:lnTo>
                    <a:pt x="1398240" y="196087"/>
                  </a:lnTo>
                  <a:lnTo>
                    <a:pt x="1432292" y="225883"/>
                  </a:lnTo>
                  <a:lnTo>
                    <a:pt x="1464702" y="257407"/>
                  </a:lnTo>
                  <a:lnTo>
                    <a:pt x="1495400" y="290583"/>
                  </a:lnTo>
                  <a:lnTo>
                    <a:pt x="1524318" y="325338"/>
                  </a:lnTo>
                  <a:lnTo>
                    <a:pt x="1551386" y="361596"/>
                  </a:lnTo>
                  <a:lnTo>
                    <a:pt x="1576535" y="399283"/>
                  </a:lnTo>
                  <a:lnTo>
                    <a:pt x="1599695" y="438323"/>
                  </a:lnTo>
                  <a:lnTo>
                    <a:pt x="1620798" y="478643"/>
                  </a:lnTo>
                  <a:lnTo>
                    <a:pt x="1639774" y="520166"/>
                  </a:lnTo>
                  <a:lnTo>
                    <a:pt x="1656554" y="562819"/>
                  </a:lnTo>
                  <a:lnTo>
                    <a:pt x="1671069" y="606526"/>
                  </a:lnTo>
                  <a:lnTo>
                    <a:pt x="1683250" y="651213"/>
                  </a:lnTo>
                  <a:lnTo>
                    <a:pt x="1693026" y="696804"/>
                  </a:lnTo>
                  <a:lnTo>
                    <a:pt x="1700330" y="743226"/>
                  </a:lnTo>
                  <a:lnTo>
                    <a:pt x="1705091" y="790403"/>
                  </a:lnTo>
                  <a:lnTo>
                    <a:pt x="1707242" y="838261"/>
                  </a:lnTo>
                  <a:lnTo>
                    <a:pt x="1706711" y="886724"/>
                  </a:lnTo>
                  <a:lnTo>
                    <a:pt x="1703485" y="935082"/>
                  </a:lnTo>
                  <a:lnTo>
                    <a:pt x="1697634" y="982629"/>
                  </a:lnTo>
                  <a:lnTo>
                    <a:pt x="1689231" y="1029295"/>
                  </a:lnTo>
                  <a:lnTo>
                    <a:pt x="1678353" y="1075012"/>
                  </a:lnTo>
                  <a:lnTo>
                    <a:pt x="1665073" y="1119709"/>
                  </a:lnTo>
                  <a:lnTo>
                    <a:pt x="1649467" y="1163318"/>
                  </a:lnTo>
                  <a:lnTo>
                    <a:pt x="1631609" y="1205770"/>
                  </a:lnTo>
                  <a:lnTo>
                    <a:pt x="1611574" y="1246995"/>
                  </a:lnTo>
                  <a:lnTo>
                    <a:pt x="1589437" y="1286924"/>
                  </a:lnTo>
                  <a:lnTo>
                    <a:pt x="1565274" y="1325488"/>
                  </a:lnTo>
                  <a:lnTo>
                    <a:pt x="1539157" y="1362618"/>
                  </a:lnTo>
                  <a:lnTo>
                    <a:pt x="1511164" y="1398243"/>
                  </a:lnTo>
                  <a:lnTo>
                    <a:pt x="1481367" y="1432297"/>
                  </a:lnTo>
                  <a:lnTo>
                    <a:pt x="1449843" y="1464708"/>
                  </a:lnTo>
                  <a:lnTo>
                    <a:pt x="1416666" y="1495408"/>
                  </a:lnTo>
                  <a:lnTo>
                    <a:pt x="1381910" y="1524327"/>
                  </a:lnTo>
                  <a:lnTo>
                    <a:pt x="1345652" y="1551397"/>
                  </a:lnTo>
                  <a:lnTo>
                    <a:pt x="1307964" y="1576548"/>
                  </a:lnTo>
                  <a:lnTo>
                    <a:pt x="1268923" y="1599711"/>
                  </a:lnTo>
                  <a:lnTo>
                    <a:pt x="1228603" y="1620817"/>
                  </a:lnTo>
                  <a:lnTo>
                    <a:pt x="1187079" y="1639796"/>
                  </a:lnTo>
                  <a:lnTo>
                    <a:pt x="1144425" y="1656579"/>
                  </a:lnTo>
                  <a:lnTo>
                    <a:pt x="1100717" y="1671098"/>
                  </a:lnTo>
                  <a:lnTo>
                    <a:pt x="1056030" y="1683282"/>
                  </a:lnTo>
                  <a:lnTo>
                    <a:pt x="1010438" y="1693063"/>
                  </a:lnTo>
                  <a:lnTo>
                    <a:pt x="964015" y="1700371"/>
                  </a:lnTo>
                  <a:lnTo>
                    <a:pt x="916838" y="1705138"/>
                  </a:lnTo>
                  <a:lnTo>
                    <a:pt x="868980" y="1707293"/>
                  </a:lnTo>
                  <a:close/>
                </a:path>
              </a:pathLst>
            </a:custGeom>
            <a:solidFill>
              <a:srgbClr val="EDE7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380723" y="8553855"/>
              <a:ext cx="1647189" cy="1705610"/>
            </a:xfrm>
            <a:custGeom>
              <a:avLst/>
              <a:gdLst/>
              <a:ahLst/>
              <a:cxnLst/>
              <a:rect l="l" t="t" r="r" b="b"/>
              <a:pathLst>
                <a:path w="1647190" h="1705609">
                  <a:moveTo>
                    <a:pt x="1331023" y="1205547"/>
                  </a:moveTo>
                  <a:lnTo>
                    <a:pt x="1289456" y="842365"/>
                  </a:lnTo>
                  <a:lnTo>
                    <a:pt x="1119873" y="212483"/>
                  </a:lnTo>
                  <a:lnTo>
                    <a:pt x="1060513" y="196430"/>
                  </a:lnTo>
                  <a:lnTo>
                    <a:pt x="1054506" y="199936"/>
                  </a:lnTo>
                  <a:lnTo>
                    <a:pt x="1061783" y="164642"/>
                  </a:lnTo>
                  <a:lnTo>
                    <a:pt x="1015326" y="99275"/>
                  </a:lnTo>
                  <a:lnTo>
                    <a:pt x="965809" y="60337"/>
                  </a:lnTo>
                  <a:lnTo>
                    <a:pt x="882599" y="32385"/>
                  </a:lnTo>
                  <a:lnTo>
                    <a:pt x="735063" y="0"/>
                  </a:lnTo>
                  <a:lnTo>
                    <a:pt x="445084" y="4800"/>
                  </a:lnTo>
                  <a:lnTo>
                    <a:pt x="271843" y="58661"/>
                  </a:lnTo>
                  <a:lnTo>
                    <a:pt x="146456" y="208622"/>
                  </a:lnTo>
                  <a:lnTo>
                    <a:pt x="0" y="501700"/>
                  </a:lnTo>
                  <a:lnTo>
                    <a:pt x="9766" y="494207"/>
                  </a:lnTo>
                  <a:lnTo>
                    <a:pt x="21729" y="485394"/>
                  </a:lnTo>
                  <a:lnTo>
                    <a:pt x="58966" y="459473"/>
                  </a:lnTo>
                  <a:lnTo>
                    <a:pt x="112852" y="424954"/>
                  </a:lnTo>
                  <a:lnTo>
                    <a:pt x="145630" y="405409"/>
                  </a:lnTo>
                  <a:lnTo>
                    <a:pt x="182054" y="384810"/>
                  </a:lnTo>
                  <a:lnTo>
                    <a:pt x="221970" y="363550"/>
                  </a:lnTo>
                  <a:lnTo>
                    <a:pt x="265226" y="341985"/>
                  </a:lnTo>
                  <a:lnTo>
                    <a:pt x="311619" y="320497"/>
                  </a:lnTo>
                  <a:lnTo>
                    <a:pt x="361022" y="299440"/>
                  </a:lnTo>
                  <a:lnTo>
                    <a:pt x="413245" y="279196"/>
                  </a:lnTo>
                  <a:lnTo>
                    <a:pt x="468122" y="260121"/>
                  </a:lnTo>
                  <a:lnTo>
                    <a:pt x="525487" y="242595"/>
                  </a:lnTo>
                  <a:lnTo>
                    <a:pt x="585177" y="226987"/>
                  </a:lnTo>
                  <a:lnTo>
                    <a:pt x="647026" y="213664"/>
                  </a:lnTo>
                  <a:lnTo>
                    <a:pt x="710857" y="202996"/>
                  </a:lnTo>
                  <a:lnTo>
                    <a:pt x="776516" y="195338"/>
                  </a:lnTo>
                  <a:lnTo>
                    <a:pt x="843826" y="191084"/>
                  </a:lnTo>
                  <a:lnTo>
                    <a:pt x="912622" y="190601"/>
                  </a:lnTo>
                  <a:lnTo>
                    <a:pt x="982738" y="194233"/>
                  </a:lnTo>
                  <a:lnTo>
                    <a:pt x="1050925" y="202031"/>
                  </a:lnTo>
                  <a:lnTo>
                    <a:pt x="653694" y="433679"/>
                  </a:lnTo>
                  <a:lnTo>
                    <a:pt x="415239" y="631228"/>
                  </a:lnTo>
                  <a:lnTo>
                    <a:pt x="252564" y="895705"/>
                  </a:lnTo>
                  <a:lnTo>
                    <a:pt x="73113" y="1333741"/>
                  </a:lnTo>
                  <a:lnTo>
                    <a:pt x="80187" y="1343888"/>
                  </a:lnTo>
                  <a:lnTo>
                    <a:pt x="117144" y="1390523"/>
                  </a:lnTo>
                  <a:lnTo>
                    <a:pt x="159131" y="1436268"/>
                  </a:lnTo>
                  <a:lnTo>
                    <a:pt x="214820" y="1488732"/>
                  </a:lnTo>
                  <a:lnTo>
                    <a:pt x="247764" y="1516138"/>
                  </a:lnTo>
                  <a:lnTo>
                    <a:pt x="284073" y="1543621"/>
                  </a:lnTo>
                  <a:lnTo>
                    <a:pt x="323748" y="1570621"/>
                  </a:lnTo>
                  <a:lnTo>
                    <a:pt x="366750" y="1596631"/>
                  </a:lnTo>
                  <a:lnTo>
                    <a:pt x="413067" y="1621104"/>
                  </a:lnTo>
                  <a:lnTo>
                    <a:pt x="462686" y="1643481"/>
                  </a:lnTo>
                  <a:lnTo>
                    <a:pt x="515594" y="1663255"/>
                  </a:lnTo>
                  <a:lnTo>
                    <a:pt x="571766" y="1679879"/>
                  </a:lnTo>
                  <a:lnTo>
                    <a:pt x="631177" y="1692808"/>
                  </a:lnTo>
                  <a:lnTo>
                    <a:pt x="693813" y="1701520"/>
                  </a:lnTo>
                  <a:lnTo>
                    <a:pt x="759663" y="1705470"/>
                  </a:lnTo>
                  <a:lnTo>
                    <a:pt x="828713" y="1704111"/>
                  </a:lnTo>
                  <a:lnTo>
                    <a:pt x="900925" y="1696923"/>
                  </a:lnTo>
                  <a:lnTo>
                    <a:pt x="976287" y="1683359"/>
                  </a:lnTo>
                  <a:lnTo>
                    <a:pt x="1231125" y="1439913"/>
                  </a:lnTo>
                  <a:lnTo>
                    <a:pt x="1331023" y="1205547"/>
                  </a:lnTo>
                  <a:close/>
                </a:path>
                <a:path w="1647190" h="1705609">
                  <a:moveTo>
                    <a:pt x="1646999" y="705891"/>
                  </a:moveTo>
                  <a:lnTo>
                    <a:pt x="1630413" y="579069"/>
                  </a:lnTo>
                  <a:lnTo>
                    <a:pt x="1561490" y="459397"/>
                  </a:lnTo>
                  <a:lnTo>
                    <a:pt x="1420507" y="290004"/>
                  </a:lnTo>
                  <a:lnTo>
                    <a:pt x="1349629" y="219430"/>
                  </a:lnTo>
                  <a:lnTo>
                    <a:pt x="1295006" y="183121"/>
                  </a:lnTo>
                  <a:lnTo>
                    <a:pt x="1228712" y="169570"/>
                  </a:lnTo>
                  <a:lnTo>
                    <a:pt x="1122870" y="167271"/>
                  </a:lnTo>
                  <a:lnTo>
                    <a:pt x="1119873" y="212458"/>
                  </a:lnTo>
                  <a:lnTo>
                    <a:pt x="1347038" y="421373"/>
                  </a:lnTo>
                  <a:lnTo>
                    <a:pt x="1475994" y="562292"/>
                  </a:lnTo>
                  <a:lnTo>
                    <a:pt x="1554670" y="699363"/>
                  </a:lnTo>
                  <a:lnTo>
                    <a:pt x="1630984" y="896747"/>
                  </a:lnTo>
                  <a:lnTo>
                    <a:pt x="1646999" y="705891"/>
                  </a:lnTo>
                  <a:close/>
                </a:path>
              </a:pathLst>
            </a:custGeom>
            <a:solidFill>
              <a:srgbClr val="9AD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405609" y="8694473"/>
              <a:ext cx="115603" cy="11559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960738" y="3003523"/>
              <a:ext cx="3039745" cy="1169670"/>
            </a:xfrm>
            <a:custGeom>
              <a:avLst/>
              <a:gdLst/>
              <a:ahLst/>
              <a:cxnLst/>
              <a:rect l="l" t="t" r="r" b="b"/>
              <a:pathLst>
                <a:path w="3039745" h="1169670">
                  <a:moveTo>
                    <a:pt x="1019619" y="1136332"/>
                  </a:moveTo>
                  <a:lnTo>
                    <a:pt x="988453" y="1109992"/>
                  </a:lnTo>
                  <a:lnTo>
                    <a:pt x="984135" y="1110195"/>
                  </a:lnTo>
                  <a:lnTo>
                    <a:pt x="952779" y="1139405"/>
                  </a:lnTo>
                  <a:lnTo>
                    <a:pt x="952766" y="1143241"/>
                  </a:lnTo>
                  <a:lnTo>
                    <a:pt x="954455" y="1150835"/>
                  </a:lnTo>
                  <a:lnTo>
                    <a:pt x="983932" y="1169593"/>
                  </a:lnTo>
                  <a:lnTo>
                    <a:pt x="988250" y="1169390"/>
                  </a:lnTo>
                  <a:lnTo>
                    <a:pt x="1019606" y="1140167"/>
                  </a:lnTo>
                  <a:lnTo>
                    <a:pt x="1019619" y="1136332"/>
                  </a:lnTo>
                  <a:close/>
                </a:path>
                <a:path w="3039745" h="1169670">
                  <a:moveTo>
                    <a:pt x="1062939" y="838136"/>
                  </a:moveTo>
                  <a:lnTo>
                    <a:pt x="1058443" y="798715"/>
                  </a:lnTo>
                  <a:lnTo>
                    <a:pt x="1045616" y="762419"/>
                  </a:lnTo>
                  <a:lnTo>
                    <a:pt x="1025448" y="730237"/>
                  </a:lnTo>
                  <a:lnTo>
                    <a:pt x="998943" y="703135"/>
                  </a:lnTo>
                  <a:lnTo>
                    <a:pt x="999947" y="694296"/>
                  </a:lnTo>
                  <a:lnTo>
                    <a:pt x="1000671" y="685330"/>
                  </a:lnTo>
                  <a:lnTo>
                    <a:pt x="1001128" y="676287"/>
                  </a:lnTo>
                  <a:lnTo>
                    <a:pt x="1001280" y="667207"/>
                  </a:lnTo>
                  <a:lnTo>
                    <a:pt x="997635" y="622007"/>
                  </a:lnTo>
                  <a:lnTo>
                    <a:pt x="987069" y="579107"/>
                  </a:lnTo>
                  <a:lnTo>
                    <a:pt x="970165" y="539089"/>
                  </a:lnTo>
                  <a:lnTo>
                    <a:pt x="947496" y="502539"/>
                  </a:lnTo>
                  <a:lnTo>
                    <a:pt x="919619" y="470039"/>
                  </a:lnTo>
                  <a:lnTo>
                    <a:pt x="887133" y="442150"/>
                  </a:lnTo>
                  <a:lnTo>
                    <a:pt x="850582" y="419455"/>
                  </a:lnTo>
                  <a:lnTo>
                    <a:pt x="810564" y="402526"/>
                  </a:lnTo>
                  <a:lnTo>
                    <a:pt x="767638" y="391947"/>
                  </a:lnTo>
                  <a:lnTo>
                    <a:pt x="722376" y="388289"/>
                  </a:lnTo>
                  <a:lnTo>
                    <a:pt x="678459" y="391756"/>
                  </a:lnTo>
                  <a:lnTo>
                    <a:pt x="636701" y="401739"/>
                  </a:lnTo>
                  <a:lnTo>
                    <a:pt x="597649" y="417715"/>
                  </a:lnTo>
                  <a:lnTo>
                    <a:pt x="561860" y="439102"/>
                  </a:lnTo>
                  <a:lnTo>
                    <a:pt x="547966" y="421386"/>
                  </a:lnTo>
                  <a:lnTo>
                    <a:pt x="530110" y="407695"/>
                  </a:lnTo>
                  <a:lnTo>
                    <a:pt x="509104" y="398868"/>
                  </a:lnTo>
                  <a:lnTo>
                    <a:pt x="485762" y="395732"/>
                  </a:lnTo>
                  <a:lnTo>
                    <a:pt x="453110" y="401955"/>
                  </a:lnTo>
                  <a:lnTo>
                    <a:pt x="425970" y="418985"/>
                  </a:lnTo>
                  <a:lnTo>
                    <a:pt x="406717" y="444436"/>
                  </a:lnTo>
                  <a:lnTo>
                    <a:pt x="397751" y="475881"/>
                  </a:lnTo>
                  <a:lnTo>
                    <a:pt x="383895" y="471385"/>
                  </a:lnTo>
                  <a:lnTo>
                    <a:pt x="369493" y="468122"/>
                  </a:lnTo>
                  <a:lnTo>
                    <a:pt x="354672" y="466140"/>
                  </a:lnTo>
                  <a:lnTo>
                    <a:pt x="339496" y="465467"/>
                  </a:lnTo>
                  <a:lnTo>
                    <a:pt x="294767" y="471474"/>
                  </a:lnTo>
                  <a:lnTo>
                    <a:pt x="254558" y="488429"/>
                  </a:lnTo>
                  <a:lnTo>
                    <a:pt x="220472" y="514731"/>
                  </a:lnTo>
                  <a:lnTo>
                    <a:pt x="194132" y="548805"/>
                  </a:lnTo>
                  <a:lnTo>
                    <a:pt x="177152" y="589038"/>
                  </a:lnTo>
                  <a:lnTo>
                    <a:pt x="171132" y="633831"/>
                  </a:lnTo>
                  <a:lnTo>
                    <a:pt x="171284" y="641324"/>
                  </a:lnTo>
                  <a:lnTo>
                    <a:pt x="171767" y="648766"/>
                  </a:lnTo>
                  <a:lnTo>
                    <a:pt x="172567" y="656132"/>
                  </a:lnTo>
                  <a:lnTo>
                    <a:pt x="173685" y="663384"/>
                  </a:lnTo>
                  <a:lnTo>
                    <a:pt x="127596" y="669912"/>
                  </a:lnTo>
                  <a:lnTo>
                    <a:pt x="86131" y="687717"/>
                  </a:lnTo>
                  <a:lnTo>
                    <a:pt x="50965" y="715124"/>
                  </a:lnTo>
                  <a:lnTo>
                    <a:pt x="23761" y="750455"/>
                  </a:lnTo>
                  <a:lnTo>
                    <a:pt x="6210" y="792022"/>
                  </a:lnTo>
                  <a:lnTo>
                    <a:pt x="0" y="838136"/>
                  </a:lnTo>
                  <a:lnTo>
                    <a:pt x="6032" y="883551"/>
                  </a:lnTo>
                  <a:lnTo>
                    <a:pt x="23063" y="924610"/>
                  </a:lnTo>
                  <a:lnTo>
                    <a:pt x="49491" y="959675"/>
                  </a:lnTo>
                  <a:lnTo>
                    <a:pt x="83718" y="987158"/>
                  </a:lnTo>
                  <a:lnTo>
                    <a:pt x="124142" y="1005446"/>
                  </a:lnTo>
                  <a:lnTo>
                    <a:pt x="123723" y="1008634"/>
                  </a:lnTo>
                  <a:lnTo>
                    <a:pt x="123507" y="1012024"/>
                  </a:lnTo>
                  <a:lnTo>
                    <a:pt x="123507" y="1015225"/>
                  </a:lnTo>
                  <a:lnTo>
                    <a:pt x="131191" y="1048321"/>
                  </a:lnTo>
                  <a:lnTo>
                    <a:pt x="152133" y="1075359"/>
                  </a:lnTo>
                  <a:lnTo>
                    <a:pt x="183146" y="1093571"/>
                  </a:lnTo>
                  <a:lnTo>
                    <a:pt x="221081" y="1100251"/>
                  </a:lnTo>
                  <a:lnTo>
                    <a:pt x="246849" y="1097241"/>
                  </a:lnTo>
                  <a:lnTo>
                    <a:pt x="270002" y="1088745"/>
                  </a:lnTo>
                  <a:lnTo>
                    <a:pt x="289699" y="1075588"/>
                  </a:lnTo>
                  <a:lnTo>
                    <a:pt x="305054" y="1058583"/>
                  </a:lnTo>
                  <a:lnTo>
                    <a:pt x="327355" y="1069263"/>
                  </a:lnTo>
                  <a:lnTo>
                    <a:pt x="351053" y="1077214"/>
                  </a:lnTo>
                  <a:lnTo>
                    <a:pt x="375996" y="1082179"/>
                  </a:lnTo>
                  <a:lnTo>
                    <a:pt x="401993" y="1083881"/>
                  </a:lnTo>
                  <a:lnTo>
                    <a:pt x="445757" y="1079106"/>
                  </a:lnTo>
                  <a:lnTo>
                    <a:pt x="486130" y="1065466"/>
                  </a:lnTo>
                  <a:lnTo>
                    <a:pt x="522122" y="1043978"/>
                  </a:lnTo>
                  <a:lnTo>
                    <a:pt x="552729" y="1015644"/>
                  </a:lnTo>
                  <a:lnTo>
                    <a:pt x="586536" y="1050721"/>
                  </a:lnTo>
                  <a:lnTo>
                    <a:pt x="627418" y="1077531"/>
                  </a:lnTo>
                  <a:lnTo>
                    <a:pt x="674014" y="1094663"/>
                  </a:lnTo>
                  <a:lnTo>
                    <a:pt x="724916" y="1100683"/>
                  </a:lnTo>
                  <a:lnTo>
                    <a:pt x="762622" y="1097394"/>
                  </a:lnTo>
                  <a:lnTo>
                    <a:pt x="798182" y="1087920"/>
                  </a:lnTo>
                  <a:lnTo>
                    <a:pt x="831075" y="1072883"/>
                  </a:lnTo>
                  <a:lnTo>
                    <a:pt x="860767" y="1052842"/>
                  </a:lnTo>
                  <a:lnTo>
                    <a:pt x="869213" y="1068705"/>
                  </a:lnTo>
                  <a:lnTo>
                    <a:pt x="883754" y="1079893"/>
                  </a:lnTo>
                  <a:lnTo>
                    <a:pt x="902474" y="1085430"/>
                  </a:lnTo>
                  <a:lnTo>
                    <a:pt x="923480" y="1084313"/>
                  </a:lnTo>
                  <a:lnTo>
                    <a:pt x="943381" y="1076159"/>
                  </a:lnTo>
                  <a:lnTo>
                    <a:pt x="958126" y="1062786"/>
                  </a:lnTo>
                  <a:lnTo>
                    <a:pt x="966343" y="1045984"/>
                  </a:lnTo>
                  <a:lnTo>
                    <a:pt x="966635" y="1027544"/>
                  </a:lnTo>
                  <a:lnTo>
                    <a:pt x="964107" y="1019949"/>
                  </a:lnTo>
                  <a:lnTo>
                    <a:pt x="960170" y="1013142"/>
                  </a:lnTo>
                  <a:lnTo>
                    <a:pt x="955001" y="1007224"/>
                  </a:lnTo>
                  <a:lnTo>
                    <a:pt x="948778" y="1002245"/>
                  </a:lnTo>
                  <a:lnTo>
                    <a:pt x="994689" y="976553"/>
                  </a:lnTo>
                  <a:lnTo>
                    <a:pt x="1030808" y="938847"/>
                  </a:lnTo>
                  <a:lnTo>
                    <a:pt x="1054455" y="891819"/>
                  </a:lnTo>
                  <a:lnTo>
                    <a:pt x="1062939" y="838136"/>
                  </a:lnTo>
                  <a:close/>
                </a:path>
                <a:path w="3039745" h="1169670">
                  <a:moveTo>
                    <a:pt x="2996222" y="748055"/>
                  </a:moveTo>
                  <a:lnTo>
                    <a:pt x="2965056" y="721715"/>
                  </a:lnTo>
                  <a:lnTo>
                    <a:pt x="2960738" y="721906"/>
                  </a:lnTo>
                  <a:lnTo>
                    <a:pt x="2929382" y="751128"/>
                  </a:lnTo>
                  <a:lnTo>
                    <a:pt x="2929369" y="754964"/>
                  </a:lnTo>
                  <a:lnTo>
                    <a:pt x="2931058" y="762558"/>
                  </a:lnTo>
                  <a:lnTo>
                    <a:pt x="2960535" y="781304"/>
                  </a:lnTo>
                  <a:lnTo>
                    <a:pt x="2964853" y="781100"/>
                  </a:lnTo>
                  <a:lnTo>
                    <a:pt x="2996209" y="751890"/>
                  </a:lnTo>
                  <a:lnTo>
                    <a:pt x="2996222" y="748055"/>
                  </a:lnTo>
                  <a:close/>
                </a:path>
                <a:path w="3039745" h="1169670">
                  <a:moveTo>
                    <a:pt x="3039529" y="449846"/>
                  </a:moveTo>
                  <a:lnTo>
                    <a:pt x="3035033" y="410425"/>
                  </a:lnTo>
                  <a:lnTo>
                    <a:pt x="3022206" y="374129"/>
                  </a:lnTo>
                  <a:lnTo>
                    <a:pt x="3002038" y="341947"/>
                  </a:lnTo>
                  <a:lnTo>
                    <a:pt x="2975546" y="314845"/>
                  </a:lnTo>
                  <a:lnTo>
                    <a:pt x="2976537" y="306006"/>
                  </a:lnTo>
                  <a:lnTo>
                    <a:pt x="2977273" y="297040"/>
                  </a:lnTo>
                  <a:lnTo>
                    <a:pt x="2977731" y="287997"/>
                  </a:lnTo>
                  <a:lnTo>
                    <a:pt x="2977883" y="278917"/>
                  </a:lnTo>
                  <a:lnTo>
                    <a:pt x="2974238" y="233705"/>
                  </a:lnTo>
                  <a:lnTo>
                    <a:pt x="2963672" y="190817"/>
                  </a:lnTo>
                  <a:lnTo>
                    <a:pt x="2946768" y="150799"/>
                  </a:lnTo>
                  <a:lnTo>
                    <a:pt x="2924086" y="114249"/>
                  </a:lnTo>
                  <a:lnTo>
                    <a:pt x="2896222" y="81749"/>
                  </a:lnTo>
                  <a:lnTo>
                    <a:pt x="2863723" y="53860"/>
                  </a:lnTo>
                  <a:lnTo>
                    <a:pt x="2827185" y="31165"/>
                  </a:lnTo>
                  <a:lnTo>
                    <a:pt x="2787154" y="14236"/>
                  </a:lnTo>
                  <a:lnTo>
                    <a:pt x="2744228" y="3657"/>
                  </a:lnTo>
                  <a:lnTo>
                    <a:pt x="2698966" y="0"/>
                  </a:lnTo>
                  <a:lnTo>
                    <a:pt x="2655049" y="3454"/>
                  </a:lnTo>
                  <a:lnTo>
                    <a:pt x="2613291" y="13449"/>
                  </a:lnTo>
                  <a:lnTo>
                    <a:pt x="2574239" y="29425"/>
                  </a:lnTo>
                  <a:lnTo>
                    <a:pt x="2538463" y="50812"/>
                  </a:lnTo>
                  <a:lnTo>
                    <a:pt x="2524569" y="33096"/>
                  </a:lnTo>
                  <a:lnTo>
                    <a:pt x="2506700" y="19405"/>
                  </a:lnTo>
                  <a:lnTo>
                    <a:pt x="2485694" y="10579"/>
                  </a:lnTo>
                  <a:lnTo>
                    <a:pt x="2462352" y="7442"/>
                  </a:lnTo>
                  <a:lnTo>
                    <a:pt x="2429713" y="13665"/>
                  </a:lnTo>
                  <a:lnTo>
                    <a:pt x="2402560" y="30695"/>
                  </a:lnTo>
                  <a:lnTo>
                    <a:pt x="2383307" y="56146"/>
                  </a:lnTo>
                  <a:lnTo>
                    <a:pt x="2374341" y="87591"/>
                  </a:lnTo>
                  <a:lnTo>
                    <a:pt x="2360485" y="83096"/>
                  </a:lnTo>
                  <a:lnTo>
                    <a:pt x="2346096" y="79832"/>
                  </a:lnTo>
                  <a:lnTo>
                    <a:pt x="2331262" y="77851"/>
                  </a:lnTo>
                  <a:lnTo>
                    <a:pt x="2316086" y="77177"/>
                  </a:lnTo>
                  <a:lnTo>
                    <a:pt x="2271369" y="83185"/>
                  </a:lnTo>
                  <a:lnTo>
                    <a:pt x="2231148" y="100139"/>
                  </a:lnTo>
                  <a:lnTo>
                    <a:pt x="2197074" y="126441"/>
                  </a:lnTo>
                  <a:lnTo>
                    <a:pt x="2170734" y="160515"/>
                  </a:lnTo>
                  <a:lnTo>
                    <a:pt x="2153742" y="200736"/>
                  </a:lnTo>
                  <a:lnTo>
                    <a:pt x="2147722" y="245541"/>
                  </a:lnTo>
                  <a:lnTo>
                    <a:pt x="2147887" y="253034"/>
                  </a:lnTo>
                  <a:lnTo>
                    <a:pt x="2148357" y="260477"/>
                  </a:lnTo>
                  <a:lnTo>
                    <a:pt x="2149157" y="267843"/>
                  </a:lnTo>
                  <a:lnTo>
                    <a:pt x="2150275" y="275094"/>
                  </a:lnTo>
                  <a:lnTo>
                    <a:pt x="2104186" y="281622"/>
                  </a:lnTo>
                  <a:lnTo>
                    <a:pt x="2062721" y="299427"/>
                  </a:lnTo>
                  <a:lnTo>
                    <a:pt x="2027555" y="326834"/>
                  </a:lnTo>
                  <a:lnTo>
                    <a:pt x="2000364" y="362165"/>
                  </a:lnTo>
                  <a:lnTo>
                    <a:pt x="1982812" y="403720"/>
                  </a:lnTo>
                  <a:lnTo>
                    <a:pt x="1976589" y="449846"/>
                  </a:lnTo>
                  <a:lnTo>
                    <a:pt x="1982622" y="495261"/>
                  </a:lnTo>
                  <a:lnTo>
                    <a:pt x="1999653" y="536321"/>
                  </a:lnTo>
                  <a:lnTo>
                    <a:pt x="2026094" y="571385"/>
                  </a:lnTo>
                  <a:lnTo>
                    <a:pt x="2060321" y="598868"/>
                  </a:lnTo>
                  <a:lnTo>
                    <a:pt x="2100745" y="617143"/>
                  </a:lnTo>
                  <a:lnTo>
                    <a:pt x="2100313" y="620344"/>
                  </a:lnTo>
                  <a:lnTo>
                    <a:pt x="2100097" y="623735"/>
                  </a:lnTo>
                  <a:lnTo>
                    <a:pt x="2100097" y="626922"/>
                  </a:lnTo>
                  <a:lnTo>
                    <a:pt x="2107781" y="660031"/>
                  </a:lnTo>
                  <a:lnTo>
                    <a:pt x="2128723" y="687070"/>
                  </a:lnTo>
                  <a:lnTo>
                    <a:pt x="2159749" y="705281"/>
                  </a:lnTo>
                  <a:lnTo>
                    <a:pt x="2197684" y="711962"/>
                  </a:lnTo>
                  <a:lnTo>
                    <a:pt x="2223452" y="708952"/>
                  </a:lnTo>
                  <a:lnTo>
                    <a:pt x="2246604" y="700455"/>
                  </a:lnTo>
                  <a:lnTo>
                    <a:pt x="2266289" y="687298"/>
                  </a:lnTo>
                  <a:lnTo>
                    <a:pt x="2281656" y="670293"/>
                  </a:lnTo>
                  <a:lnTo>
                    <a:pt x="2303945" y="680974"/>
                  </a:lnTo>
                  <a:lnTo>
                    <a:pt x="2327656" y="688924"/>
                  </a:lnTo>
                  <a:lnTo>
                    <a:pt x="2352598" y="693889"/>
                  </a:lnTo>
                  <a:lnTo>
                    <a:pt x="2378595" y="695591"/>
                  </a:lnTo>
                  <a:lnTo>
                    <a:pt x="2422360" y="690816"/>
                  </a:lnTo>
                  <a:lnTo>
                    <a:pt x="2462720" y="677176"/>
                  </a:lnTo>
                  <a:lnTo>
                    <a:pt x="2498712" y="655688"/>
                  </a:lnTo>
                  <a:lnTo>
                    <a:pt x="2529319" y="627354"/>
                  </a:lnTo>
                  <a:lnTo>
                    <a:pt x="2563126" y="662432"/>
                  </a:lnTo>
                  <a:lnTo>
                    <a:pt x="2604020" y="689241"/>
                  </a:lnTo>
                  <a:lnTo>
                    <a:pt x="2650604" y="706361"/>
                  </a:lnTo>
                  <a:lnTo>
                    <a:pt x="2701518" y="712393"/>
                  </a:lnTo>
                  <a:lnTo>
                    <a:pt x="2739212" y="709104"/>
                  </a:lnTo>
                  <a:lnTo>
                    <a:pt x="2774785" y="699630"/>
                  </a:lnTo>
                  <a:lnTo>
                    <a:pt x="2807678" y="684580"/>
                  </a:lnTo>
                  <a:lnTo>
                    <a:pt x="2837357" y="664552"/>
                  </a:lnTo>
                  <a:lnTo>
                    <a:pt x="2845816" y="680415"/>
                  </a:lnTo>
                  <a:lnTo>
                    <a:pt x="2860344" y="691603"/>
                  </a:lnTo>
                  <a:lnTo>
                    <a:pt x="2879064" y="697141"/>
                  </a:lnTo>
                  <a:lnTo>
                    <a:pt x="2900070" y="696023"/>
                  </a:lnTo>
                  <a:lnTo>
                    <a:pt x="2919971" y="687870"/>
                  </a:lnTo>
                  <a:lnTo>
                    <a:pt x="2934728" y="674497"/>
                  </a:lnTo>
                  <a:lnTo>
                    <a:pt x="2942945" y="657694"/>
                  </a:lnTo>
                  <a:lnTo>
                    <a:pt x="2943225" y="639254"/>
                  </a:lnTo>
                  <a:lnTo>
                    <a:pt x="2940710" y="631659"/>
                  </a:lnTo>
                  <a:lnTo>
                    <a:pt x="2936773" y="624852"/>
                  </a:lnTo>
                  <a:lnTo>
                    <a:pt x="2931604" y="618934"/>
                  </a:lnTo>
                  <a:lnTo>
                    <a:pt x="2925368" y="613956"/>
                  </a:lnTo>
                  <a:lnTo>
                    <a:pt x="2971279" y="588264"/>
                  </a:lnTo>
                  <a:lnTo>
                    <a:pt x="3007398" y="550557"/>
                  </a:lnTo>
                  <a:lnTo>
                    <a:pt x="3031045" y="503529"/>
                  </a:lnTo>
                  <a:lnTo>
                    <a:pt x="3039529" y="4498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771760" y="7278982"/>
              <a:ext cx="142805" cy="26219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263686" y="7285204"/>
              <a:ext cx="137891" cy="26219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254551" y="6634760"/>
              <a:ext cx="257175" cy="257175"/>
            </a:xfrm>
            <a:custGeom>
              <a:avLst/>
              <a:gdLst/>
              <a:ahLst/>
              <a:cxnLst/>
              <a:rect l="l" t="t" r="r" b="b"/>
              <a:pathLst>
                <a:path w="257175" h="257175">
                  <a:moveTo>
                    <a:pt x="128281" y="256563"/>
                  </a:moveTo>
                  <a:lnTo>
                    <a:pt x="78361" y="246483"/>
                  </a:lnTo>
                  <a:lnTo>
                    <a:pt x="37583" y="218992"/>
                  </a:lnTo>
                  <a:lnTo>
                    <a:pt x="10085" y="178213"/>
                  </a:lnTo>
                  <a:lnTo>
                    <a:pt x="0" y="128269"/>
                  </a:lnTo>
                  <a:lnTo>
                    <a:pt x="10085" y="78342"/>
                  </a:lnTo>
                  <a:lnTo>
                    <a:pt x="37583" y="37570"/>
                  </a:lnTo>
                  <a:lnTo>
                    <a:pt x="78361" y="10080"/>
                  </a:lnTo>
                  <a:lnTo>
                    <a:pt x="128281" y="0"/>
                  </a:lnTo>
                  <a:lnTo>
                    <a:pt x="178225" y="10080"/>
                  </a:lnTo>
                  <a:lnTo>
                    <a:pt x="219014" y="37570"/>
                  </a:lnTo>
                  <a:lnTo>
                    <a:pt x="246517" y="78342"/>
                  </a:lnTo>
                  <a:lnTo>
                    <a:pt x="256602" y="128269"/>
                  </a:lnTo>
                  <a:lnTo>
                    <a:pt x="246517" y="178213"/>
                  </a:lnTo>
                  <a:lnTo>
                    <a:pt x="219014" y="218992"/>
                  </a:lnTo>
                  <a:lnTo>
                    <a:pt x="178225" y="246483"/>
                  </a:lnTo>
                  <a:lnTo>
                    <a:pt x="128281" y="256563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370150" y="6861482"/>
              <a:ext cx="125509" cy="12546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553281" y="6634760"/>
              <a:ext cx="257175" cy="257175"/>
            </a:xfrm>
            <a:custGeom>
              <a:avLst/>
              <a:gdLst/>
              <a:ahLst/>
              <a:cxnLst/>
              <a:rect l="l" t="t" r="r" b="b"/>
              <a:pathLst>
                <a:path w="257175" h="257175">
                  <a:moveTo>
                    <a:pt x="128321" y="256563"/>
                  </a:moveTo>
                  <a:lnTo>
                    <a:pt x="78377" y="246483"/>
                  </a:lnTo>
                  <a:lnTo>
                    <a:pt x="37588" y="218992"/>
                  </a:lnTo>
                  <a:lnTo>
                    <a:pt x="10085" y="178213"/>
                  </a:lnTo>
                  <a:lnTo>
                    <a:pt x="0" y="128269"/>
                  </a:lnTo>
                  <a:lnTo>
                    <a:pt x="10085" y="78342"/>
                  </a:lnTo>
                  <a:lnTo>
                    <a:pt x="37588" y="37570"/>
                  </a:lnTo>
                  <a:lnTo>
                    <a:pt x="78377" y="10080"/>
                  </a:lnTo>
                  <a:lnTo>
                    <a:pt x="128321" y="0"/>
                  </a:lnTo>
                  <a:lnTo>
                    <a:pt x="178241" y="10080"/>
                  </a:lnTo>
                  <a:lnTo>
                    <a:pt x="219018" y="37570"/>
                  </a:lnTo>
                  <a:lnTo>
                    <a:pt x="246517" y="78342"/>
                  </a:lnTo>
                  <a:lnTo>
                    <a:pt x="256602" y="128269"/>
                  </a:lnTo>
                  <a:lnTo>
                    <a:pt x="246517" y="178213"/>
                  </a:lnTo>
                  <a:lnTo>
                    <a:pt x="219018" y="218992"/>
                  </a:lnTo>
                  <a:lnTo>
                    <a:pt x="178241" y="246483"/>
                  </a:lnTo>
                  <a:lnTo>
                    <a:pt x="128321" y="256563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613494" y="6877374"/>
              <a:ext cx="102903" cy="12031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191573" y="6678573"/>
              <a:ext cx="1131570" cy="725170"/>
            </a:xfrm>
            <a:custGeom>
              <a:avLst/>
              <a:gdLst/>
              <a:ahLst/>
              <a:cxnLst/>
              <a:rect l="l" t="t" r="r" b="b"/>
              <a:pathLst>
                <a:path w="1131570" h="725170">
                  <a:moveTo>
                    <a:pt x="767435" y="514261"/>
                  </a:moveTo>
                  <a:lnTo>
                    <a:pt x="763270" y="474611"/>
                  </a:lnTo>
                  <a:lnTo>
                    <a:pt x="751179" y="436778"/>
                  </a:lnTo>
                  <a:lnTo>
                    <a:pt x="731774" y="401154"/>
                  </a:lnTo>
                  <a:lnTo>
                    <a:pt x="705612" y="368185"/>
                  </a:lnTo>
                  <a:lnTo>
                    <a:pt x="673315" y="338251"/>
                  </a:lnTo>
                  <a:lnTo>
                    <a:pt x="635469" y="311797"/>
                  </a:lnTo>
                  <a:lnTo>
                    <a:pt x="592658" y="289217"/>
                  </a:lnTo>
                  <a:lnTo>
                    <a:pt x="545490" y="270929"/>
                  </a:lnTo>
                  <a:lnTo>
                    <a:pt x="494550" y="257365"/>
                  </a:lnTo>
                  <a:lnTo>
                    <a:pt x="440436" y="248907"/>
                  </a:lnTo>
                  <a:lnTo>
                    <a:pt x="383730" y="246011"/>
                  </a:lnTo>
                  <a:lnTo>
                    <a:pt x="327025" y="248907"/>
                  </a:lnTo>
                  <a:lnTo>
                    <a:pt x="272910" y="257365"/>
                  </a:lnTo>
                  <a:lnTo>
                    <a:pt x="221957" y="270929"/>
                  </a:lnTo>
                  <a:lnTo>
                    <a:pt x="174790" y="289217"/>
                  </a:lnTo>
                  <a:lnTo>
                    <a:pt x="131978" y="311797"/>
                  </a:lnTo>
                  <a:lnTo>
                    <a:pt x="94119" y="338251"/>
                  </a:lnTo>
                  <a:lnTo>
                    <a:pt x="61823" y="368185"/>
                  </a:lnTo>
                  <a:lnTo>
                    <a:pt x="35661" y="401154"/>
                  </a:lnTo>
                  <a:lnTo>
                    <a:pt x="16243" y="436778"/>
                  </a:lnTo>
                  <a:lnTo>
                    <a:pt x="4165" y="474611"/>
                  </a:lnTo>
                  <a:lnTo>
                    <a:pt x="0" y="514261"/>
                  </a:lnTo>
                  <a:lnTo>
                    <a:pt x="3314" y="549859"/>
                  </a:lnTo>
                  <a:lnTo>
                    <a:pt x="28295" y="610387"/>
                  </a:lnTo>
                  <a:lnTo>
                    <a:pt x="74231" y="657301"/>
                  </a:lnTo>
                  <a:lnTo>
                    <a:pt x="136931" y="691349"/>
                  </a:lnTo>
                  <a:lnTo>
                    <a:pt x="173253" y="703783"/>
                  </a:lnTo>
                  <a:lnTo>
                    <a:pt x="212204" y="713270"/>
                  </a:lnTo>
                  <a:lnTo>
                    <a:pt x="253250" y="719912"/>
                  </a:lnTo>
                  <a:lnTo>
                    <a:pt x="295859" y="723798"/>
                  </a:lnTo>
                  <a:lnTo>
                    <a:pt x="339534" y="725017"/>
                  </a:lnTo>
                  <a:lnTo>
                    <a:pt x="383717" y="723671"/>
                  </a:lnTo>
                  <a:lnTo>
                    <a:pt x="427901" y="719836"/>
                  </a:lnTo>
                  <a:lnTo>
                    <a:pt x="471563" y="713625"/>
                  </a:lnTo>
                  <a:lnTo>
                    <a:pt x="514184" y="705129"/>
                  </a:lnTo>
                  <a:lnTo>
                    <a:pt x="555231" y="694410"/>
                  </a:lnTo>
                  <a:lnTo>
                    <a:pt x="594169" y="681596"/>
                  </a:lnTo>
                  <a:lnTo>
                    <a:pt x="630504" y="666775"/>
                  </a:lnTo>
                  <a:lnTo>
                    <a:pt x="693204" y="631431"/>
                  </a:lnTo>
                  <a:lnTo>
                    <a:pt x="739140" y="589127"/>
                  </a:lnTo>
                  <a:lnTo>
                    <a:pt x="764108" y="540613"/>
                  </a:lnTo>
                  <a:lnTo>
                    <a:pt x="767435" y="514261"/>
                  </a:lnTo>
                  <a:close/>
                </a:path>
                <a:path w="1131570" h="725170">
                  <a:moveTo>
                    <a:pt x="1131227" y="86499"/>
                  </a:moveTo>
                  <a:lnTo>
                    <a:pt x="928560" y="170548"/>
                  </a:lnTo>
                  <a:lnTo>
                    <a:pt x="1020025" y="0"/>
                  </a:lnTo>
                  <a:lnTo>
                    <a:pt x="955535" y="5143"/>
                  </a:lnTo>
                  <a:lnTo>
                    <a:pt x="905433" y="21602"/>
                  </a:lnTo>
                  <a:lnTo>
                    <a:pt x="868006" y="46926"/>
                  </a:lnTo>
                  <a:lnTo>
                    <a:pt x="841527" y="78701"/>
                  </a:lnTo>
                  <a:lnTo>
                    <a:pt x="824255" y="114477"/>
                  </a:lnTo>
                  <a:lnTo>
                    <a:pt x="814463" y="151815"/>
                  </a:lnTo>
                  <a:lnTo>
                    <a:pt x="810412" y="221424"/>
                  </a:lnTo>
                  <a:lnTo>
                    <a:pt x="812685" y="248818"/>
                  </a:lnTo>
                  <a:lnTo>
                    <a:pt x="965454" y="346138"/>
                  </a:lnTo>
                  <a:lnTo>
                    <a:pt x="1047508" y="349427"/>
                  </a:lnTo>
                  <a:lnTo>
                    <a:pt x="1092962" y="268833"/>
                  </a:lnTo>
                  <a:lnTo>
                    <a:pt x="1131227" y="86499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855458" y="6915933"/>
              <a:ext cx="193829" cy="14603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810535" y="6684555"/>
              <a:ext cx="483870" cy="383540"/>
            </a:xfrm>
            <a:custGeom>
              <a:avLst/>
              <a:gdLst/>
              <a:ahLst/>
              <a:cxnLst/>
              <a:rect l="l" t="t" r="r" b="b"/>
              <a:pathLst>
                <a:path w="483870" h="383540">
                  <a:moveTo>
                    <a:pt x="483476" y="340918"/>
                  </a:moveTo>
                  <a:lnTo>
                    <a:pt x="423557" y="333324"/>
                  </a:lnTo>
                  <a:lnTo>
                    <a:pt x="385267" y="320014"/>
                  </a:lnTo>
                  <a:lnTo>
                    <a:pt x="352132" y="291261"/>
                  </a:lnTo>
                  <a:lnTo>
                    <a:pt x="327787" y="261759"/>
                  </a:lnTo>
                  <a:lnTo>
                    <a:pt x="328206" y="258940"/>
                  </a:lnTo>
                  <a:lnTo>
                    <a:pt x="329476" y="248780"/>
                  </a:lnTo>
                  <a:lnTo>
                    <a:pt x="331863" y="221399"/>
                  </a:lnTo>
                  <a:lnTo>
                    <a:pt x="331851" y="188252"/>
                  </a:lnTo>
                  <a:lnTo>
                    <a:pt x="327685" y="151803"/>
                  </a:lnTo>
                  <a:lnTo>
                    <a:pt x="317563" y="114465"/>
                  </a:lnTo>
                  <a:lnTo>
                    <a:pt x="299694" y="78701"/>
                  </a:lnTo>
                  <a:lnTo>
                    <a:pt x="272300" y="46926"/>
                  </a:lnTo>
                  <a:lnTo>
                    <a:pt x="233578" y="21590"/>
                  </a:lnTo>
                  <a:lnTo>
                    <a:pt x="181762" y="5143"/>
                  </a:lnTo>
                  <a:lnTo>
                    <a:pt x="115049" y="0"/>
                  </a:lnTo>
                  <a:lnTo>
                    <a:pt x="209651" y="170510"/>
                  </a:lnTo>
                  <a:lnTo>
                    <a:pt x="0" y="86499"/>
                  </a:lnTo>
                  <a:lnTo>
                    <a:pt x="39585" y="268808"/>
                  </a:lnTo>
                  <a:lnTo>
                    <a:pt x="86601" y="349402"/>
                  </a:lnTo>
                  <a:lnTo>
                    <a:pt x="171488" y="346113"/>
                  </a:lnTo>
                  <a:lnTo>
                    <a:pt x="296608" y="289509"/>
                  </a:lnTo>
                  <a:lnTo>
                    <a:pt x="301205" y="301637"/>
                  </a:lnTo>
                  <a:lnTo>
                    <a:pt x="326186" y="331292"/>
                  </a:lnTo>
                  <a:lnTo>
                    <a:pt x="374865" y="354482"/>
                  </a:lnTo>
                  <a:lnTo>
                    <a:pt x="464261" y="383400"/>
                  </a:lnTo>
                  <a:lnTo>
                    <a:pt x="483476" y="340918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124123" y="6923950"/>
              <a:ext cx="894715" cy="19685"/>
            </a:xfrm>
            <a:custGeom>
              <a:avLst/>
              <a:gdLst/>
              <a:ahLst/>
              <a:cxnLst/>
              <a:rect l="l" t="t" r="r" b="b"/>
              <a:pathLst>
                <a:path w="894714" h="19684">
                  <a:moveTo>
                    <a:pt x="1981" y="7010"/>
                  </a:moveTo>
                  <a:lnTo>
                    <a:pt x="1270" y="6261"/>
                  </a:lnTo>
                  <a:lnTo>
                    <a:pt x="635" y="5537"/>
                  </a:lnTo>
                  <a:lnTo>
                    <a:pt x="0" y="4864"/>
                  </a:lnTo>
                  <a:lnTo>
                    <a:pt x="1028" y="13944"/>
                  </a:lnTo>
                  <a:lnTo>
                    <a:pt x="1066" y="19215"/>
                  </a:lnTo>
                  <a:lnTo>
                    <a:pt x="1422" y="15049"/>
                  </a:lnTo>
                  <a:lnTo>
                    <a:pt x="1739" y="11010"/>
                  </a:lnTo>
                  <a:lnTo>
                    <a:pt x="1981" y="7010"/>
                  </a:lnTo>
                  <a:close/>
                </a:path>
                <a:path w="894714" h="19684">
                  <a:moveTo>
                    <a:pt x="894562" y="0"/>
                  </a:moveTo>
                  <a:lnTo>
                    <a:pt x="893737" y="939"/>
                  </a:lnTo>
                  <a:lnTo>
                    <a:pt x="894207" y="7251"/>
                  </a:lnTo>
                  <a:lnTo>
                    <a:pt x="894245" y="4673"/>
                  </a:lnTo>
                  <a:lnTo>
                    <a:pt x="894562" y="0"/>
                  </a:lnTo>
                  <a:close/>
                </a:path>
              </a:pathLst>
            </a:custGeom>
            <a:solidFill>
              <a:srgbClr val="EF37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220300" y="6660044"/>
              <a:ext cx="666115" cy="649605"/>
            </a:xfrm>
            <a:custGeom>
              <a:avLst/>
              <a:gdLst/>
              <a:ahLst/>
              <a:cxnLst/>
              <a:rect l="l" t="t" r="r" b="b"/>
              <a:pathLst>
                <a:path w="666114" h="649604">
                  <a:moveTo>
                    <a:pt x="273215" y="108788"/>
                  </a:moveTo>
                  <a:lnTo>
                    <a:pt x="264655" y="66446"/>
                  </a:lnTo>
                  <a:lnTo>
                    <a:pt x="241325" y="31864"/>
                  </a:lnTo>
                  <a:lnTo>
                    <a:pt x="206743" y="8547"/>
                  </a:lnTo>
                  <a:lnTo>
                    <a:pt x="164388" y="0"/>
                  </a:lnTo>
                  <a:lnTo>
                    <a:pt x="122047" y="8547"/>
                  </a:lnTo>
                  <a:lnTo>
                    <a:pt x="87464" y="31864"/>
                  </a:lnTo>
                  <a:lnTo>
                    <a:pt x="64160" y="66446"/>
                  </a:lnTo>
                  <a:lnTo>
                    <a:pt x="55600" y="108788"/>
                  </a:lnTo>
                  <a:lnTo>
                    <a:pt x="56769" y="114617"/>
                  </a:lnTo>
                  <a:lnTo>
                    <a:pt x="54457" y="112877"/>
                  </a:lnTo>
                  <a:lnTo>
                    <a:pt x="36372" y="118910"/>
                  </a:lnTo>
                  <a:lnTo>
                    <a:pt x="24942" y="118275"/>
                  </a:lnTo>
                  <a:lnTo>
                    <a:pt x="15328" y="108572"/>
                  </a:lnTo>
                  <a:lnTo>
                    <a:pt x="2654" y="87401"/>
                  </a:lnTo>
                  <a:lnTo>
                    <a:pt x="3530" y="111226"/>
                  </a:lnTo>
                  <a:lnTo>
                    <a:pt x="9575" y="123202"/>
                  </a:lnTo>
                  <a:lnTo>
                    <a:pt x="25996" y="126936"/>
                  </a:lnTo>
                  <a:lnTo>
                    <a:pt x="57988" y="126072"/>
                  </a:lnTo>
                  <a:lnTo>
                    <a:pt x="45707" y="137287"/>
                  </a:lnTo>
                  <a:lnTo>
                    <a:pt x="35572" y="140208"/>
                  </a:lnTo>
                  <a:lnTo>
                    <a:pt x="22148" y="134073"/>
                  </a:lnTo>
                  <a:lnTo>
                    <a:pt x="0" y="118148"/>
                  </a:lnTo>
                  <a:lnTo>
                    <a:pt x="12814" y="141198"/>
                  </a:lnTo>
                  <a:lnTo>
                    <a:pt x="23393" y="150990"/>
                  </a:lnTo>
                  <a:lnTo>
                    <a:pt x="37439" y="149402"/>
                  </a:lnTo>
                  <a:lnTo>
                    <a:pt x="60642" y="138353"/>
                  </a:lnTo>
                  <a:lnTo>
                    <a:pt x="50939" y="154851"/>
                  </a:lnTo>
                  <a:lnTo>
                    <a:pt x="42303" y="161734"/>
                  </a:lnTo>
                  <a:lnTo>
                    <a:pt x="29870" y="160210"/>
                  </a:lnTo>
                  <a:lnTo>
                    <a:pt x="8801" y="151549"/>
                  </a:lnTo>
                  <a:lnTo>
                    <a:pt x="25577" y="168833"/>
                  </a:lnTo>
                  <a:lnTo>
                    <a:pt x="37668" y="174688"/>
                  </a:lnTo>
                  <a:lnTo>
                    <a:pt x="50927" y="169189"/>
                  </a:lnTo>
                  <a:lnTo>
                    <a:pt x="67233" y="155702"/>
                  </a:lnTo>
                  <a:lnTo>
                    <a:pt x="87464" y="185712"/>
                  </a:lnTo>
                  <a:lnTo>
                    <a:pt x="122047" y="209029"/>
                  </a:lnTo>
                  <a:lnTo>
                    <a:pt x="164388" y="217576"/>
                  </a:lnTo>
                  <a:lnTo>
                    <a:pt x="206743" y="209029"/>
                  </a:lnTo>
                  <a:lnTo>
                    <a:pt x="241325" y="185712"/>
                  </a:lnTo>
                  <a:lnTo>
                    <a:pt x="264655" y="151130"/>
                  </a:lnTo>
                  <a:lnTo>
                    <a:pt x="273215" y="108788"/>
                  </a:lnTo>
                  <a:close/>
                </a:path>
                <a:path w="666114" h="649604">
                  <a:moveTo>
                    <a:pt x="565683" y="112077"/>
                  </a:moveTo>
                  <a:lnTo>
                    <a:pt x="557390" y="71018"/>
                  </a:lnTo>
                  <a:lnTo>
                    <a:pt x="534784" y="37490"/>
                  </a:lnTo>
                  <a:lnTo>
                    <a:pt x="501243" y="14884"/>
                  </a:lnTo>
                  <a:lnTo>
                    <a:pt x="460184" y="6591"/>
                  </a:lnTo>
                  <a:lnTo>
                    <a:pt x="419100" y="14884"/>
                  </a:lnTo>
                  <a:lnTo>
                    <a:pt x="385559" y="37490"/>
                  </a:lnTo>
                  <a:lnTo>
                    <a:pt x="362940" y="71018"/>
                  </a:lnTo>
                  <a:lnTo>
                    <a:pt x="354647" y="112077"/>
                  </a:lnTo>
                  <a:lnTo>
                    <a:pt x="355777" y="117716"/>
                  </a:lnTo>
                  <a:lnTo>
                    <a:pt x="353542" y="116039"/>
                  </a:lnTo>
                  <a:lnTo>
                    <a:pt x="335991" y="121894"/>
                  </a:lnTo>
                  <a:lnTo>
                    <a:pt x="324904" y="121272"/>
                  </a:lnTo>
                  <a:lnTo>
                    <a:pt x="315582" y="111861"/>
                  </a:lnTo>
                  <a:lnTo>
                    <a:pt x="303288" y="91351"/>
                  </a:lnTo>
                  <a:lnTo>
                    <a:pt x="304126" y="114452"/>
                  </a:lnTo>
                  <a:lnTo>
                    <a:pt x="309994" y="126060"/>
                  </a:lnTo>
                  <a:lnTo>
                    <a:pt x="325932" y="129679"/>
                  </a:lnTo>
                  <a:lnTo>
                    <a:pt x="356946" y="128841"/>
                  </a:lnTo>
                  <a:lnTo>
                    <a:pt x="345059" y="139738"/>
                  </a:lnTo>
                  <a:lnTo>
                    <a:pt x="335241" y="142570"/>
                  </a:lnTo>
                  <a:lnTo>
                    <a:pt x="322237" y="136613"/>
                  </a:lnTo>
                  <a:lnTo>
                    <a:pt x="300761" y="121158"/>
                  </a:lnTo>
                  <a:lnTo>
                    <a:pt x="313156" y="143510"/>
                  </a:lnTo>
                  <a:lnTo>
                    <a:pt x="323405" y="152996"/>
                  </a:lnTo>
                  <a:lnTo>
                    <a:pt x="337032" y="151460"/>
                  </a:lnTo>
                  <a:lnTo>
                    <a:pt x="359524" y="140728"/>
                  </a:lnTo>
                  <a:lnTo>
                    <a:pt x="350113" y="156756"/>
                  </a:lnTo>
                  <a:lnTo>
                    <a:pt x="341744" y="163436"/>
                  </a:lnTo>
                  <a:lnTo>
                    <a:pt x="329704" y="161963"/>
                  </a:lnTo>
                  <a:lnTo>
                    <a:pt x="309270" y="153530"/>
                  </a:lnTo>
                  <a:lnTo>
                    <a:pt x="325539" y="170307"/>
                  </a:lnTo>
                  <a:lnTo>
                    <a:pt x="337248" y="175996"/>
                  </a:lnTo>
                  <a:lnTo>
                    <a:pt x="350100" y="170662"/>
                  </a:lnTo>
                  <a:lnTo>
                    <a:pt x="365925" y="157568"/>
                  </a:lnTo>
                  <a:lnTo>
                    <a:pt x="385559" y="186677"/>
                  </a:lnTo>
                  <a:lnTo>
                    <a:pt x="419100" y="209283"/>
                  </a:lnTo>
                  <a:lnTo>
                    <a:pt x="460184" y="217576"/>
                  </a:lnTo>
                  <a:lnTo>
                    <a:pt x="501243" y="209283"/>
                  </a:lnTo>
                  <a:lnTo>
                    <a:pt x="534784" y="186677"/>
                  </a:lnTo>
                  <a:lnTo>
                    <a:pt x="557390" y="153136"/>
                  </a:lnTo>
                  <a:lnTo>
                    <a:pt x="565683" y="112077"/>
                  </a:lnTo>
                  <a:close/>
                </a:path>
                <a:path w="666114" h="649604">
                  <a:moveTo>
                    <a:pt x="665505" y="473824"/>
                  </a:moveTo>
                  <a:lnTo>
                    <a:pt x="664083" y="468630"/>
                  </a:lnTo>
                  <a:lnTo>
                    <a:pt x="655764" y="463600"/>
                  </a:lnTo>
                  <a:lnTo>
                    <a:pt x="650608" y="464502"/>
                  </a:lnTo>
                  <a:lnTo>
                    <a:pt x="648309" y="468109"/>
                  </a:lnTo>
                  <a:lnTo>
                    <a:pt x="621766" y="504418"/>
                  </a:lnTo>
                  <a:lnTo>
                    <a:pt x="591934" y="536194"/>
                  </a:lnTo>
                  <a:lnTo>
                    <a:pt x="559231" y="563422"/>
                  </a:lnTo>
                  <a:lnTo>
                    <a:pt x="524103" y="586105"/>
                  </a:lnTo>
                  <a:lnTo>
                    <a:pt x="487006" y="604266"/>
                  </a:lnTo>
                  <a:lnTo>
                    <a:pt x="448360" y="617880"/>
                  </a:lnTo>
                  <a:lnTo>
                    <a:pt x="408622" y="626948"/>
                  </a:lnTo>
                  <a:lnTo>
                    <a:pt x="368223" y="631494"/>
                  </a:lnTo>
                  <a:lnTo>
                    <a:pt x="327609" y="631482"/>
                  </a:lnTo>
                  <a:lnTo>
                    <a:pt x="287197" y="626948"/>
                  </a:lnTo>
                  <a:lnTo>
                    <a:pt x="247459" y="617867"/>
                  </a:lnTo>
                  <a:lnTo>
                    <a:pt x="208826" y="604253"/>
                  </a:lnTo>
                  <a:lnTo>
                    <a:pt x="171716" y="586092"/>
                  </a:lnTo>
                  <a:lnTo>
                    <a:pt x="136601" y="563397"/>
                  </a:lnTo>
                  <a:lnTo>
                    <a:pt x="103898" y="536155"/>
                  </a:lnTo>
                  <a:lnTo>
                    <a:pt x="74066" y="504393"/>
                  </a:lnTo>
                  <a:lnTo>
                    <a:pt x="47523" y="468071"/>
                  </a:lnTo>
                  <a:lnTo>
                    <a:pt x="45224" y="464502"/>
                  </a:lnTo>
                  <a:lnTo>
                    <a:pt x="40068" y="463600"/>
                  </a:lnTo>
                  <a:lnTo>
                    <a:pt x="31788" y="468630"/>
                  </a:lnTo>
                  <a:lnTo>
                    <a:pt x="30327" y="473824"/>
                  </a:lnTo>
                  <a:lnTo>
                    <a:pt x="32740" y="477583"/>
                  </a:lnTo>
                  <a:lnTo>
                    <a:pt x="60591" y="515683"/>
                  </a:lnTo>
                  <a:lnTo>
                    <a:pt x="91897" y="549033"/>
                  </a:lnTo>
                  <a:lnTo>
                    <a:pt x="126212" y="577608"/>
                  </a:lnTo>
                  <a:lnTo>
                    <a:pt x="163055" y="601421"/>
                  </a:lnTo>
                  <a:lnTo>
                    <a:pt x="201980" y="620471"/>
                  </a:lnTo>
                  <a:lnTo>
                    <a:pt x="242531" y="634758"/>
                  </a:lnTo>
                  <a:lnTo>
                    <a:pt x="284226" y="644283"/>
                  </a:lnTo>
                  <a:lnTo>
                    <a:pt x="326605" y="649046"/>
                  </a:lnTo>
                  <a:lnTo>
                    <a:pt x="369227" y="649046"/>
                  </a:lnTo>
                  <a:lnTo>
                    <a:pt x="411607" y="644283"/>
                  </a:lnTo>
                  <a:lnTo>
                    <a:pt x="453301" y="634758"/>
                  </a:lnTo>
                  <a:lnTo>
                    <a:pt x="493839" y="620471"/>
                  </a:lnTo>
                  <a:lnTo>
                    <a:pt x="532765" y="601421"/>
                  </a:lnTo>
                  <a:lnTo>
                    <a:pt x="569620" y="577608"/>
                  </a:lnTo>
                  <a:lnTo>
                    <a:pt x="603923" y="549033"/>
                  </a:lnTo>
                  <a:lnTo>
                    <a:pt x="635241" y="515683"/>
                  </a:lnTo>
                  <a:lnTo>
                    <a:pt x="663092" y="477583"/>
                  </a:lnTo>
                  <a:lnTo>
                    <a:pt x="665505" y="473824"/>
                  </a:lnTo>
                  <a:close/>
                </a:path>
              </a:pathLst>
            </a:custGeom>
            <a:solidFill>
              <a:srgbClr val="BE1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581259" y="6670764"/>
              <a:ext cx="198755" cy="198755"/>
            </a:xfrm>
            <a:custGeom>
              <a:avLst/>
              <a:gdLst/>
              <a:ahLst/>
              <a:cxnLst/>
              <a:rect l="l" t="t" r="r" b="b"/>
              <a:pathLst>
                <a:path w="198754" h="198754">
                  <a:moveTo>
                    <a:pt x="99312" y="198565"/>
                  </a:moveTo>
                  <a:lnTo>
                    <a:pt x="60672" y="190766"/>
                  </a:lnTo>
                  <a:lnTo>
                    <a:pt x="29103" y="169496"/>
                  </a:lnTo>
                  <a:lnTo>
                    <a:pt x="7810" y="137942"/>
                  </a:lnTo>
                  <a:lnTo>
                    <a:pt x="0" y="99292"/>
                  </a:lnTo>
                  <a:lnTo>
                    <a:pt x="7810" y="60639"/>
                  </a:lnTo>
                  <a:lnTo>
                    <a:pt x="29103" y="29078"/>
                  </a:lnTo>
                  <a:lnTo>
                    <a:pt x="60672" y="7801"/>
                  </a:lnTo>
                  <a:lnTo>
                    <a:pt x="99312" y="0"/>
                  </a:lnTo>
                  <a:lnTo>
                    <a:pt x="137968" y="7801"/>
                  </a:lnTo>
                  <a:lnTo>
                    <a:pt x="169536" y="29078"/>
                  </a:lnTo>
                  <a:lnTo>
                    <a:pt x="190819" y="60639"/>
                  </a:lnTo>
                  <a:lnTo>
                    <a:pt x="198624" y="99292"/>
                  </a:lnTo>
                  <a:lnTo>
                    <a:pt x="190819" y="137942"/>
                  </a:lnTo>
                  <a:lnTo>
                    <a:pt x="169536" y="169496"/>
                  </a:lnTo>
                  <a:lnTo>
                    <a:pt x="137968" y="190766"/>
                  </a:lnTo>
                  <a:lnTo>
                    <a:pt x="99312" y="1985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621761" y="6688768"/>
              <a:ext cx="147955" cy="147955"/>
            </a:xfrm>
            <a:custGeom>
              <a:avLst/>
              <a:gdLst/>
              <a:ahLst/>
              <a:cxnLst/>
              <a:rect l="l" t="t" r="r" b="b"/>
              <a:pathLst>
                <a:path w="147954" h="147954">
                  <a:moveTo>
                    <a:pt x="73790" y="147589"/>
                  </a:moveTo>
                  <a:lnTo>
                    <a:pt x="45073" y="141788"/>
                  </a:lnTo>
                  <a:lnTo>
                    <a:pt x="21618" y="125972"/>
                  </a:lnTo>
                  <a:lnTo>
                    <a:pt x="5800" y="102520"/>
                  </a:lnTo>
                  <a:lnTo>
                    <a:pt x="0" y="73810"/>
                  </a:lnTo>
                  <a:lnTo>
                    <a:pt x="5800" y="45082"/>
                  </a:lnTo>
                  <a:lnTo>
                    <a:pt x="21618" y="21620"/>
                  </a:lnTo>
                  <a:lnTo>
                    <a:pt x="45073" y="5801"/>
                  </a:lnTo>
                  <a:lnTo>
                    <a:pt x="73790" y="0"/>
                  </a:lnTo>
                  <a:lnTo>
                    <a:pt x="102530" y="5801"/>
                  </a:lnTo>
                  <a:lnTo>
                    <a:pt x="125997" y="21620"/>
                  </a:lnTo>
                  <a:lnTo>
                    <a:pt x="141819" y="45082"/>
                  </a:lnTo>
                  <a:lnTo>
                    <a:pt x="147620" y="73810"/>
                  </a:lnTo>
                  <a:lnTo>
                    <a:pt x="141819" y="102520"/>
                  </a:lnTo>
                  <a:lnTo>
                    <a:pt x="125997" y="125972"/>
                  </a:lnTo>
                  <a:lnTo>
                    <a:pt x="102530" y="141788"/>
                  </a:lnTo>
                  <a:lnTo>
                    <a:pt x="73790" y="147589"/>
                  </a:lnTo>
                  <a:close/>
                </a:path>
              </a:pathLst>
            </a:custGeom>
            <a:solidFill>
              <a:srgbClr val="377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659608" y="6700767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686" y="101468"/>
                  </a:moveTo>
                  <a:lnTo>
                    <a:pt x="30963" y="97476"/>
                  </a:lnTo>
                  <a:lnTo>
                    <a:pt x="14851" y="86595"/>
                  </a:lnTo>
                  <a:lnTo>
                    <a:pt x="3985" y="70466"/>
                  </a:lnTo>
                  <a:lnTo>
                    <a:pt x="0" y="50730"/>
                  </a:lnTo>
                  <a:lnTo>
                    <a:pt x="3985" y="30981"/>
                  </a:lnTo>
                  <a:lnTo>
                    <a:pt x="14851" y="14856"/>
                  </a:lnTo>
                  <a:lnTo>
                    <a:pt x="30963" y="3985"/>
                  </a:lnTo>
                  <a:lnTo>
                    <a:pt x="50686" y="0"/>
                  </a:lnTo>
                  <a:lnTo>
                    <a:pt x="70461" y="3985"/>
                  </a:lnTo>
                  <a:lnTo>
                    <a:pt x="86610" y="14856"/>
                  </a:lnTo>
                  <a:lnTo>
                    <a:pt x="97499" y="30981"/>
                  </a:lnTo>
                  <a:lnTo>
                    <a:pt x="101491" y="50730"/>
                  </a:lnTo>
                  <a:lnTo>
                    <a:pt x="97499" y="70466"/>
                  </a:lnTo>
                  <a:lnTo>
                    <a:pt x="86610" y="86595"/>
                  </a:lnTo>
                  <a:lnTo>
                    <a:pt x="70461" y="97476"/>
                  </a:lnTo>
                  <a:lnTo>
                    <a:pt x="50686" y="101468"/>
                  </a:lnTo>
                  <a:close/>
                </a:path>
              </a:pathLst>
            </a:custGeom>
            <a:solidFill>
              <a:srgbClr val="341F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282442" y="6666635"/>
              <a:ext cx="403225" cy="205104"/>
            </a:xfrm>
            <a:custGeom>
              <a:avLst/>
              <a:gdLst/>
              <a:ahLst/>
              <a:cxnLst/>
              <a:rect l="l" t="t" r="r" b="b"/>
              <a:pathLst>
                <a:path w="403225" h="205104">
                  <a:moveTo>
                    <a:pt x="204812" y="102362"/>
                  </a:moveTo>
                  <a:lnTo>
                    <a:pt x="196761" y="62522"/>
                  </a:lnTo>
                  <a:lnTo>
                    <a:pt x="174790" y="29984"/>
                  </a:lnTo>
                  <a:lnTo>
                    <a:pt x="142227" y="8051"/>
                  </a:lnTo>
                  <a:lnTo>
                    <a:pt x="102362" y="0"/>
                  </a:lnTo>
                  <a:lnTo>
                    <a:pt x="62509" y="8051"/>
                  </a:lnTo>
                  <a:lnTo>
                    <a:pt x="29972" y="29984"/>
                  </a:lnTo>
                  <a:lnTo>
                    <a:pt x="8039" y="62522"/>
                  </a:lnTo>
                  <a:lnTo>
                    <a:pt x="0" y="102362"/>
                  </a:lnTo>
                  <a:lnTo>
                    <a:pt x="8039" y="142227"/>
                  </a:lnTo>
                  <a:lnTo>
                    <a:pt x="29972" y="174777"/>
                  </a:lnTo>
                  <a:lnTo>
                    <a:pt x="62509" y="196723"/>
                  </a:lnTo>
                  <a:lnTo>
                    <a:pt x="102362" y="204762"/>
                  </a:lnTo>
                  <a:lnTo>
                    <a:pt x="142227" y="196723"/>
                  </a:lnTo>
                  <a:lnTo>
                    <a:pt x="174790" y="174777"/>
                  </a:lnTo>
                  <a:lnTo>
                    <a:pt x="196761" y="142227"/>
                  </a:lnTo>
                  <a:lnTo>
                    <a:pt x="204812" y="102362"/>
                  </a:lnTo>
                  <a:close/>
                </a:path>
                <a:path w="403225" h="205104">
                  <a:moveTo>
                    <a:pt x="402996" y="77330"/>
                  </a:moveTo>
                  <a:lnTo>
                    <a:pt x="395744" y="70116"/>
                  </a:lnTo>
                  <a:lnTo>
                    <a:pt x="377875" y="70116"/>
                  </a:lnTo>
                  <a:lnTo>
                    <a:pt x="370662" y="77330"/>
                  </a:lnTo>
                  <a:lnTo>
                    <a:pt x="370662" y="95161"/>
                  </a:lnTo>
                  <a:lnTo>
                    <a:pt x="377875" y="102362"/>
                  </a:lnTo>
                  <a:lnTo>
                    <a:pt x="395744" y="102362"/>
                  </a:lnTo>
                  <a:lnTo>
                    <a:pt x="402996" y="95161"/>
                  </a:lnTo>
                  <a:lnTo>
                    <a:pt x="402996" y="77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323032" y="6688768"/>
              <a:ext cx="147955" cy="147955"/>
            </a:xfrm>
            <a:custGeom>
              <a:avLst/>
              <a:gdLst/>
              <a:ahLst/>
              <a:cxnLst/>
              <a:rect l="l" t="t" r="r" b="b"/>
              <a:pathLst>
                <a:path w="147954" h="147954">
                  <a:moveTo>
                    <a:pt x="73790" y="147589"/>
                  </a:moveTo>
                  <a:lnTo>
                    <a:pt x="45073" y="141788"/>
                  </a:lnTo>
                  <a:lnTo>
                    <a:pt x="21618" y="125972"/>
                  </a:lnTo>
                  <a:lnTo>
                    <a:pt x="5800" y="102520"/>
                  </a:lnTo>
                  <a:lnTo>
                    <a:pt x="0" y="73810"/>
                  </a:lnTo>
                  <a:lnTo>
                    <a:pt x="5800" y="45082"/>
                  </a:lnTo>
                  <a:lnTo>
                    <a:pt x="21618" y="21620"/>
                  </a:lnTo>
                  <a:lnTo>
                    <a:pt x="45073" y="5801"/>
                  </a:lnTo>
                  <a:lnTo>
                    <a:pt x="73790" y="0"/>
                  </a:lnTo>
                  <a:lnTo>
                    <a:pt x="102530" y="5801"/>
                  </a:lnTo>
                  <a:lnTo>
                    <a:pt x="125997" y="21620"/>
                  </a:lnTo>
                  <a:lnTo>
                    <a:pt x="141819" y="45082"/>
                  </a:lnTo>
                  <a:lnTo>
                    <a:pt x="147620" y="73810"/>
                  </a:lnTo>
                  <a:lnTo>
                    <a:pt x="141819" y="102520"/>
                  </a:lnTo>
                  <a:lnTo>
                    <a:pt x="125997" y="125972"/>
                  </a:lnTo>
                  <a:lnTo>
                    <a:pt x="102530" y="141788"/>
                  </a:lnTo>
                  <a:lnTo>
                    <a:pt x="73790" y="147589"/>
                  </a:lnTo>
                  <a:close/>
                </a:path>
              </a:pathLst>
            </a:custGeom>
            <a:solidFill>
              <a:srgbClr val="377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360839" y="6700767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26" y="101468"/>
                  </a:moveTo>
                  <a:lnTo>
                    <a:pt x="30996" y="97476"/>
                  </a:lnTo>
                  <a:lnTo>
                    <a:pt x="14871" y="86595"/>
                  </a:lnTo>
                  <a:lnTo>
                    <a:pt x="3991" y="70466"/>
                  </a:lnTo>
                  <a:lnTo>
                    <a:pt x="0" y="50730"/>
                  </a:lnTo>
                  <a:lnTo>
                    <a:pt x="3991" y="30981"/>
                  </a:lnTo>
                  <a:lnTo>
                    <a:pt x="14871" y="14856"/>
                  </a:lnTo>
                  <a:lnTo>
                    <a:pt x="30996" y="3985"/>
                  </a:lnTo>
                  <a:lnTo>
                    <a:pt x="50726" y="0"/>
                  </a:lnTo>
                  <a:lnTo>
                    <a:pt x="70495" y="3985"/>
                  </a:lnTo>
                  <a:lnTo>
                    <a:pt x="86630" y="14856"/>
                  </a:lnTo>
                  <a:lnTo>
                    <a:pt x="97505" y="30981"/>
                  </a:lnTo>
                  <a:lnTo>
                    <a:pt x="101491" y="50730"/>
                  </a:lnTo>
                  <a:lnTo>
                    <a:pt x="97505" y="70466"/>
                  </a:lnTo>
                  <a:lnTo>
                    <a:pt x="86630" y="86595"/>
                  </a:lnTo>
                  <a:lnTo>
                    <a:pt x="70495" y="97476"/>
                  </a:lnTo>
                  <a:lnTo>
                    <a:pt x="50726" y="101468"/>
                  </a:lnTo>
                  <a:close/>
                </a:path>
              </a:pathLst>
            </a:custGeom>
            <a:solidFill>
              <a:srgbClr val="341F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354419" y="673674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4">
                  <a:moveTo>
                    <a:pt x="25046" y="32242"/>
                  </a:moveTo>
                  <a:lnTo>
                    <a:pt x="7212" y="32242"/>
                  </a:lnTo>
                  <a:lnTo>
                    <a:pt x="0" y="25046"/>
                  </a:lnTo>
                  <a:lnTo>
                    <a:pt x="0" y="7212"/>
                  </a:lnTo>
                  <a:lnTo>
                    <a:pt x="7212" y="0"/>
                  </a:lnTo>
                  <a:lnTo>
                    <a:pt x="25046" y="0"/>
                  </a:lnTo>
                  <a:lnTo>
                    <a:pt x="32258" y="7212"/>
                  </a:lnTo>
                  <a:lnTo>
                    <a:pt x="32258" y="25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828985" y="7100173"/>
              <a:ext cx="78873" cy="6356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222531" y="7097897"/>
              <a:ext cx="75891" cy="7079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007808" y="6619310"/>
              <a:ext cx="954230" cy="92416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366534" y="4143114"/>
              <a:ext cx="9255125" cy="3428365"/>
            </a:xfrm>
            <a:custGeom>
              <a:avLst/>
              <a:gdLst/>
              <a:ahLst/>
              <a:cxnLst/>
              <a:rect l="l" t="t" r="r" b="b"/>
              <a:pathLst>
                <a:path w="9255125" h="3428365">
                  <a:moveTo>
                    <a:pt x="9254825" y="933882"/>
                  </a:moveTo>
                  <a:lnTo>
                    <a:pt x="7362655" y="933882"/>
                  </a:lnTo>
                  <a:lnTo>
                    <a:pt x="8325745" y="577379"/>
                  </a:lnTo>
                  <a:lnTo>
                    <a:pt x="9254825" y="0"/>
                  </a:lnTo>
                  <a:lnTo>
                    <a:pt x="9254825" y="933882"/>
                  </a:lnTo>
                  <a:close/>
                </a:path>
                <a:path w="9255125" h="3428365">
                  <a:moveTo>
                    <a:pt x="9254825" y="3427917"/>
                  </a:moveTo>
                  <a:lnTo>
                    <a:pt x="0" y="3427917"/>
                  </a:lnTo>
                  <a:lnTo>
                    <a:pt x="0" y="362326"/>
                  </a:lnTo>
                  <a:lnTo>
                    <a:pt x="43617" y="340691"/>
                  </a:lnTo>
                  <a:lnTo>
                    <a:pt x="105425" y="311996"/>
                  </a:lnTo>
                  <a:lnTo>
                    <a:pt x="168250" y="284992"/>
                  </a:lnTo>
                  <a:lnTo>
                    <a:pt x="232147" y="259666"/>
                  </a:lnTo>
                  <a:lnTo>
                    <a:pt x="297170" y="236007"/>
                  </a:lnTo>
                  <a:lnTo>
                    <a:pt x="363375" y="214005"/>
                  </a:lnTo>
                  <a:lnTo>
                    <a:pt x="430816" y="193648"/>
                  </a:lnTo>
                  <a:lnTo>
                    <a:pt x="499548" y="174924"/>
                  </a:lnTo>
                  <a:lnTo>
                    <a:pt x="569627" y="157823"/>
                  </a:lnTo>
                  <a:lnTo>
                    <a:pt x="641106" y="142334"/>
                  </a:lnTo>
                  <a:lnTo>
                    <a:pt x="714042" y="128444"/>
                  </a:lnTo>
                  <a:lnTo>
                    <a:pt x="788489" y="116142"/>
                  </a:lnTo>
                  <a:lnTo>
                    <a:pt x="826296" y="110584"/>
                  </a:lnTo>
                  <a:lnTo>
                    <a:pt x="864502" y="105418"/>
                  </a:lnTo>
                  <a:lnTo>
                    <a:pt x="903112" y="100644"/>
                  </a:lnTo>
                  <a:lnTo>
                    <a:pt x="942135" y="96260"/>
                  </a:lnTo>
                  <a:lnTo>
                    <a:pt x="981577" y="92265"/>
                  </a:lnTo>
                  <a:lnTo>
                    <a:pt x="1021445" y="88657"/>
                  </a:lnTo>
                  <a:lnTo>
                    <a:pt x="1061745" y="85435"/>
                  </a:lnTo>
                  <a:lnTo>
                    <a:pt x="1102485" y="82598"/>
                  </a:lnTo>
                  <a:lnTo>
                    <a:pt x="1143671" y="80143"/>
                  </a:lnTo>
                  <a:lnTo>
                    <a:pt x="1227411" y="76378"/>
                  </a:lnTo>
                  <a:lnTo>
                    <a:pt x="1313018" y="74128"/>
                  </a:lnTo>
                  <a:lnTo>
                    <a:pt x="1400549" y="73382"/>
                  </a:lnTo>
                  <a:lnTo>
                    <a:pt x="1490057" y="74128"/>
                  </a:lnTo>
                  <a:lnTo>
                    <a:pt x="1581599" y="76357"/>
                  </a:lnTo>
                  <a:lnTo>
                    <a:pt x="1675228" y="80055"/>
                  </a:lnTo>
                  <a:lnTo>
                    <a:pt x="1771000" y="85212"/>
                  </a:lnTo>
                  <a:lnTo>
                    <a:pt x="1918796" y="95659"/>
                  </a:lnTo>
                  <a:lnTo>
                    <a:pt x="2071722" y="109325"/>
                  </a:lnTo>
                  <a:lnTo>
                    <a:pt x="2229964" y="126173"/>
                  </a:lnTo>
                  <a:lnTo>
                    <a:pt x="2449542" y="153518"/>
                  </a:lnTo>
                  <a:lnTo>
                    <a:pt x="2679339" y="186362"/>
                  </a:lnTo>
                  <a:lnTo>
                    <a:pt x="2981625" y="235009"/>
                  </a:lnTo>
                  <a:lnTo>
                    <a:pt x="3367561" y="304290"/>
                  </a:lnTo>
                  <a:lnTo>
                    <a:pt x="3996992" y="429882"/>
                  </a:lnTo>
                  <a:lnTo>
                    <a:pt x="4610967" y="562616"/>
                  </a:lnTo>
                  <a:lnTo>
                    <a:pt x="6281635" y="903848"/>
                  </a:lnTo>
                  <a:lnTo>
                    <a:pt x="7362655" y="933882"/>
                  </a:lnTo>
                  <a:lnTo>
                    <a:pt x="9254825" y="933882"/>
                  </a:lnTo>
                  <a:lnTo>
                    <a:pt x="9254825" y="3427917"/>
                  </a:lnTo>
                  <a:close/>
                </a:path>
              </a:pathLst>
            </a:custGeom>
            <a:solidFill>
              <a:srgbClr val="459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366534" y="4119371"/>
              <a:ext cx="9254825" cy="251460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366534" y="5107471"/>
              <a:ext cx="9255125" cy="3830954"/>
            </a:xfrm>
            <a:custGeom>
              <a:avLst/>
              <a:gdLst/>
              <a:ahLst/>
              <a:cxnLst/>
              <a:rect l="l" t="t" r="r" b="b"/>
              <a:pathLst>
                <a:path w="9255125" h="3830954">
                  <a:moveTo>
                    <a:pt x="9254825" y="1526533"/>
                  </a:moveTo>
                  <a:lnTo>
                    <a:pt x="2378201" y="1526533"/>
                  </a:lnTo>
                  <a:lnTo>
                    <a:pt x="2428733" y="1526229"/>
                  </a:lnTo>
                  <a:lnTo>
                    <a:pt x="2479541" y="1525364"/>
                  </a:lnTo>
                  <a:lnTo>
                    <a:pt x="2530618" y="1523929"/>
                  </a:lnTo>
                  <a:lnTo>
                    <a:pt x="2581959" y="1521913"/>
                  </a:lnTo>
                  <a:lnTo>
                    <a:pt x="2633559" y="1519307"/>
                  </a:lnTo>
                  <a:lnTo>
                    <a:pt x="2685412" y="1516102"/>
                  </a:lnTo>
                  <a:lnTo>
                    <a:pt x="2737512" y="1512289"/>
                  </a:lnTo>
                  <a:lnTo>
                    <a:pt x="2789854" y="1507857"/>
                  </a:lnTo>
                  <a:lnTo>
                    <a:pt x="2842432" y="1502797"/>
                  </a:lnTo>
                  <a:lnTo>
                    <a:pt x="2895241" y="1497100"/>
                  </a:lnTo>
                  <a:lnTo>
                    <a:pt x="2948275" y="1490756"/>
                  </a:lnTo>
                  <a:lnTo>
                    <a:pt x="3001630" y="1483741"/>
                  </a:lnTo>
                  <a:lnTo>
                    <a:pt x="3054996" y="1476090"/>
                  </a:lnTo>
                  <a:lnTo>
                    <a:pt x="3108671" y="1467748"/>
                  </a:lnTo>
                  <a:lnTo>
                    <a:pt x="3162550" y="1458722"/>
                  </a:lnTo>
                  <a:lnTo>
                    <a:pt x="3216625" y="1449001"/>
                  </a:lnTo>
                  <a:lnTo>
                    <a:pt x="3270892" y="1438577"/>
                  </a:lnTo>
                  <a:lnTo>
                    <a:pt x="3325345" y="1427439"/>
                  </a:lnTo>
                  <a:lnTo>
                    <a:pt x="3379978" y="1415578"/>
                  </a:lnTo>
                  <a:lnTo>
                    <a:pt x="3434786" y="1402985"/>
                  </a:lnTo>
                  <a:lnTo>
                    <a:pt x="3489764" y="1389650"/>
                  </a:lnTo>
                  <a:lnTo>
                    <a:pt x="3544905" y="1375563"/>
                  </a:lnTo>
                  <a:lnTo>
                    <a:pt x="3600204" y="1360715"/>
                  </a:lnTo>
                  <a:lnTo>
                    <a:pt x="3655655" y="1345097"/>
                  </a:lnTo>
                  <a:lnTo>
                    <a:pt x="3711253" y="1328699"/>
                  </a:lnTo>
                  <a:lnTo>
                    <a:pt x="3766993" y="1311511"/>
                  </a:lnTo>
                  <a:lnTo>
                    <a:pt x="3822868" y="1293525"/>
                  </a:lnTo>
                  <a:lnTo>
                    <a:pt x="3878873" y="1274730"/>
                  </a:lnTo>
                  <a:lnTo>
                    <a:pt x="3935003" y="1255116"/>
                  </a:lnTo>
                  <a:lnTo>
                    <a:pt x="3991252" y="1234675"/>
                  </a:lnTo>
                  <a:lnTo>
                    <a:pt x="4047614" y="1213398"/>
                  </a:lnTo>
                  <a:lnTo>
                    <a:pt x="4104084" y="1191273"/>
                  </a:lnTo>
                  <a:lnTo>
                    <a:pt x="4160656" y="1168292"/>
                  </a:lnTo>
                  <a:lnTo>
                    <a:pt x="4217325" y="1144446"/>
                  </a:lnTo>
                  <a:lnTo>
                    <a:pt x="4274085" y="1119725"/>
                  </a:lnTo>
                  <a:lnTo>
                    <a:pt x="4330930" y="1094119"/>
                  </a:lnTo>
                  <a:lnTo>
                    <a:pt x="4387907" y="1067594"/>
                  </a:lnTo>
                  <a:lnTo>
                    <a:pt x="4444854" y="1040215"/>
                  </a:lnTo>
                  <a:lnTo>
                    <a:pt x="4501922" y="1011898"/>
                  </a:lnTo>
                  <a:lnTo>
                    <a:pt x="4559054" y="982659"/>
                  </a:lnTo>
                  <a:lnTo>
                    <a:pt x="4616242" y="952487"/>
                  </a:lnTo>
                  <a:lnTo>
                    <a:pt x="4673483" y="921373"/>
                  </a:lnTo>
                  <a:lnTo>
                    <a:pt x="4730770" y="889308"/>
                  </a:lnTo>
                  <a:lnTo>
                    <a:pt x="4788097" y="856283"/>
                  </a:lnTo>
                  <a:lnTo>
                    <a:pt x="4845460" y="822287"/>
                  </a:lnTo>
                  <a:lnTo>
                    <a:pt x="4902852" y="787312"/>
                  </a:lnTo>
                  <a:lnTo>
                    <a:pt x="4960269" y="751347"/>
                  </a:lnTo>
                  <a:lnTo>
                    <a:pt x="6198402" y="0"/>
                  </a:lnTo>
                  <a:lnTo>
                    <a:pt x="8447206" y="0"/>
                  </a:lnTo>
                  <a:lnTo>
                    <a:pt x="9254825" y="365464"/>
                  </a:lnTo>
                  <a:lnTo>
                    <a:pt x="9254825" y="1526533"/>
                  </a:lnTo>
                  <a:close/>
                </a:path>
                <a:path w="9255125" h="3830954">
                  <a:moveTo>
                    <a:pt x="9254825" y="3830360"/>
                  </a:moveTo>
                  <a:lnTo>
                    <a:pt x="0" y="3830360"/>
                  </a:lnTo>
                  <a:lnTo>
                    <a:pt x="0" y="834403"/>
                  </a:lnTo>
                  <a:lnTo>
                    <a:pt x="15586" y="845686"/>
                  </a:lnTo>
                  <a:lnTo>
                    <a:pt x="38141" y="861598"/>
                  </a:lnTo>
                  <a:lnTo>
                    <a:pt x="85111" y="893498"/>
                  </a:lnTo>
                  <a:lnTo>
                    <a:pt x="134523" y="925437"/>
                  </a:lnTo>
                  <a:lnTo>
                    <a:pt x="186332" y="957338"/>
                  </a:lnTo>
                  <a:lnTo>
                    <a:pt x="240493" y="989125"/>
                  </a:lnTo>
                  <a:lnTo>
                    <a:pt x="296961" y="1020722"/>
                  </a:lnTo>
                  <a:lnTo>
                    <a:pt x="355693" y="1052052"/>
                  </a:lnTo>
                  <a:lnTo>
                    <a:pt x="416642" y="1083041"/>
                  </a:lnTo>
                  <a:lnTo>
                    <a:pt x="479765" y="1113611"/>
                  </a:lnTo>
                  <a:lnTo>
                    <a:pt x="545017" y="1143687"/>
                  </a:lnTo>
                  <a:lnTo>
                    <a:pt x="612353" y="1173192"/>
                  </a:lnTo>
                  <a:lnTo>
                    <a:pt x="681729" y="1202051"/>
                  </a:lnTo>
                  <a:lnTo>
                    <a:pt x="717168" y="1216214"/>
                  </a:lnTo>
                  <a:lnTo>
                    <a:pt x="753100" y="1230187"/>
                  </a:lnTo>
                  <a:lnTo>
                    <a:pt x="789519" y="1243960"/>
                  </a:lnTo>
                  <a:lnTo>
                    <a:pt x="826420" y="1257524"/>
                  </a:lnTo>
                  <a:lnTo>
                    <a:pt x="863798" y="1270869"/>
                  </a:lnTo>
                  <a:lnTo>
                    <a:pt x="901646" y="1283986"/>
                  </a:lnTo>
                  <a:lnTo>
                    <a:pt x="939960" y="1296865"/>
                  </a:lnTo>
                  <a:lnTo>
                    <a:pt x="978733" y="1309497"/>
                  </a:lnTo>
                  <a:lnTo>
                    <a:pt x="1017960" y="1321872"/>
                  </a:lnTo>
                  <a:lnTo>
                    <a:pt x="1057636" y="1333980"/>
                  </a:lnTo>
                  <a:lnTo>
                    <a:pt x="1097755" y="1345813"/>
                  </a:lnTo>
                  <a:lnTo>
                    <a:pt x="1138311" y="1357361"/>
                  </a:lnTo>
                  <a:lnTo>
                    <a:pt x="1179298" y="1368614"/>
                  </a:lnTo>
                  <a:lnTo>
                    <a:pt x="1220712" y="1379562"/>
                  </a:lnTo>
                  <a:lnTo>
                    <a:pt x="1262546" y="1390197"/>
                  </a:lnTo>
                  <a:lnTo>
                    <a:pt x="1304795" y="1400508"/>
                  </a:lnTo>
                  <a:lnTo>
                    <a:pt x="1347453" y="1410486"/>
                  </a:lnTo>
                  <a:lnTo>
                    <a:pt x="1390516" y="1420122"/>
                  </a:lnTo>
                  <a:lnTo>
                    <a:pt x="1433976" y="1429406"/>
                  </a:lnTo>
                  <a:lnTo>
                    <a:pt x="1477829" y="1438329"/>
                  </a:lnTo>
                  <a:lnTo>
                    <a:pt x="1522069" y="1446880"/>
                  </a:lnTo>
                  <a:lnTo>
                    <a:pt x="1566690" y="1455051"/>
                  </a:lnTo>
                  <a:lnTo>
                    <a:pt x="1611688" y="1462833"/>
                  </a:lnTo>
                  <a:lnTo>
                    <a:pt x="1657055" y="1470214"/>
                  </a:lnTo>
                  <a:lnTo>
                    <a:pt x="1702787" y="1477187"/>
                  </a:lnTo>
                  <a:lnTo>
                    <a:pt x="1748989" y="1483756"/>
                  </a:lnTo>
                  <a:lnTo>
                    <a:pt x="1795323" y="1489867"/>
                  </a:lnTo>
                  <a:lnTo>
                    <a:pt x="1842116" y="1495556"/>
                  </a:lnTo>
                  <a:lnTo>
                    <a:pt x="1889251" y="1500798"/>
                  </a:lnTo>
                  <a:lnTo>
                    <a:pt x="1936723" y="1505583"/>
                  </a:lnTo>
                  <a:lnTo>
                    <a:pt x="1984526" y="1509902"/>
                  </a:lnTo>
                  <a:lnTo>
                    <a:pt x="2032654" y="1513745"/>
                  </a:lnTo>
                  <a:lnTo>
                    <a:pt x="2081103" y="1517103"/>
                  </a:lnTo>
                  <a:lnTo>
                    <a:pt x="2129866" y="1519967"/>
                  </a:lnTo>
                  <a:lnTo>
                    <a:pt x="2178938" y="1522326"/>
                  </a:lnTo>
                  <a:lnTo>
                    <a:pt x="2228313" y="1524172"/>
                  </a:lnTo>
                  <a:lnTo>
                    <a:pt x="2277985" y="1525495"/>
                  </a:lnTo>
                  <a:lnTo>
                    <a:pt x="2327950" y="1526285"/>
                  </a:lnTo>
                  <a:lnTo>
                    <a:pt x="9254825" y="1526533"/>
                  </a:lnTo>
                  <a:lnTo>
                    <a:pt x="9254825" y="3830360"/>
                  </a:lnTo>
                  <a:close/>
                </a:path>
              </a:pathLst>
            </a:custGeom>
            <a:solidFill>
              <a:srgbClr val="6AC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366534" y="3886540"/>
              <a:ext cx="6254115" cy="1227455"/>
            </a:xfrm>
            <a:custGeom>
              <a:avLst/>
              <a:gdLst/>
              <a:ahLst/>
              <a:cxnLst/>
              <a:rect l="l" t="t" r="r" b="b"/>
              <a:pathLst>
                <a:path w="6254115" h="1227454">
                  <a:moveTo>
                    <a:pt x="5403437" y="1227460"/>
                  </a:moveTo>
                  <a:lnTo>
                    <a:pt x="5342003" y="1213602"/>
                  </a:lnTo>
                  <a:lnTo>
                    <a:pt x="5307694" y="1194884"/>
                  </a:lnTo>
                  <a:lnTo>
                    <a:pt x="5268482" y="1167383"/>
                  </a:lnTo>
                  <a:lnTo>
                    <a:pt x="5222490" y="1130403"/>
                  </a:lnTo>
                  <a:lnTo>
                    <a:pt x="5157255" y="1079631"/>
                  </a:lnTo>
                  <a:lnTo>
                    <a:pt x="5098782" y="1041795"/>
                  </a:lnTo>
                  <a:lnTo>
                    <a:pt x="5046454" y="1015399"/>
                  </a:lnTo>
                  <a:lnTo>
                    <a:pt x="4999656" y="998942"/>
                  </a:lnTo>
                  <a:lnTo>
                    <a:pt x="4957773" y="990928"/>
                  </a:lnTo>
                  <a:lnTo>
                    <a:pt x="4920186" y="989859"/>
                  </a:lnTo>
                  <a:lnTo>
                    <a:pt x="4886282" y="994235"/>
                  </a:lnTo>
                  <a:lnTo>
                    <a:pt x="4855443" y="1002558"/>
                  </a:lnTo>
                  <a:lnTo>
                    <a:pt x="4782349" y="1030735"/>
                  </a:lnTo>
                  <a:lnTo>
                    <a:pt x="4746922" y="1038515"/>
                  </a:lnTo>
                  <a:lnTo>
                    <a:pt x="4699133" y="1038726"/>
                  </a:lnTo>
                  <a:lnTo>
                    <a:pt x="4629149" y="1028843"/>
                  </a:lnTo>
                  <a:lnTo>
                    <a:pt x="4578012" y="1017739"/>
                  </a:lnTo>
                  <a:lnTo>
                    <a:pt x="4510684" y="999236"/>
                  </a:lnTo>
                  <a:lnTo>
                    <a:pt x="4481314" y="993658"/>
                  </a:lnTo>
                  <a:lnTo>
                    <a:pt x="4398218" y="994408"/>
                  </a:lnTo>
                  <a:lnTo>
                    <a:pt x="4331312" y="1002558"/>
                  </a:lnTo>
                  <a:lnTo>
                    <a:pt x="4273199" y="1011340"/>
                  </a:lnTo>
                  <a:lnTo>
                    <a:pt x="4255068" y="1015539"/>
                  </a:lnTo>
                  <a:lnTo>
                    <a:pt x="4261403" y="1015862"/>
                  </a:lnTo>
                  <a:lnTo>
                    <a:pt x="4147944" y="1028843"/>
                  </a:lnTo>
                  <a:lnTo>
                    <a:pt x="3912007" y="1055127"/>
                  </a:lnTo>
                  <a:lnTo>
                    <a:pt x="3706338" y="1086527"/>
                  </a:lnTo>
                  <a:lnTo>
                    <a:pt x="3585922" y="1065450"/>
                  </a:lnTo>
                  <a:lnTo>
                    <a:pt x="3504087" y="963509"/>
                  </a:lnTo>
                  <a:lnTo>
                    <a:pt x="3414160" y="752313"/>
                  </a:lnTo>
                  <a:lnTo>
                    <a:pt x="3389177" y="696704"/>
                  </a:lnTo>
                  <a:lnTo>
                    <a:pt x="3363034" y="651715"/>
                  </a:lnTo>
                  <a:lnTo>
                    <a:pt x="3335845" y="616582"/>
                  </a:lnTo>
                  <a:lnTo>
                    <a:pt x="3307723" y="590540"/>
                  </a:lnTo>
                  <a:lnTo>
                    <a:pt x="3249139" y="562672"/>
                  </a:lnTo>
                  <a:lnTo>
                    <a:pt x="3218903" y="559316"/>
                  </a:lnTo>
                  <a:lnTo>
                    <a:pt x="3188189" y="561992"/>
                  </a:lnTo>
                  <a:lnTo>
                    <a:pt x="3125782" y="582384"/>
                  </a:lnTo>
                  <a:lnTo>
                    <a:pt x="3062827" y="617729"/>
                  </a:lnTo>
                  <a:lnTo>
                    <a:pt x="3000234" y="661911"/>
                  </a:lnTo>
                  <a:lnTo>
                    <a:pt x="2938910" y="708811"/>
                  </a:lnTo>
                  <a:lnTo>
                    <a:pt x="2909008" y="731369"/>
                  </a:lnTo>
                  <a:lnTo>
                    <a:pt x="2854693" y="769429"/>
                  </a:lnTo>
                  <a:lnTo>
                    <a:pt x="2802303" y="803026"/>
                  </a:lnTo>
                  <a:lnTo>
                    <a:pt x="2746199" y="833377"/>
                  </a:lnTo>
                  <a:lnTo>
                    <a:pt x="2685521" y="857600"/>
                  </a:lnTo>
                  <a:lnTo>
                    <a:pt x="2619406" y="872815"/>
                  </a:lnTo>
                  <a:lnTo>
                    <a:pt x="2584040" y="876143"/>
                  </a:lnTo>
                  <a:lnTo>
                    <a:pt x="2546992" y="876139"/>
                  </a:lnTo>
                  <a:lnTo>
                    <a:pt x="2508154" y="872443"/>
                  </a:lnTo>
                  <a:lnTo>
                    <a:pt x="2467418" y="864693"/>
                  </a:lnTo>
                  <a:lnTo>
                    <a:pt x="2424677" y="852531"/>
                  </a:lnTo>
                  <a:lnTo>
                    <a:pt x="2379822" y="835596"/>
                  </a:lnTo>
                  <a:lnTo>
                    <a:pt x="2332747" y="813527"/>
                  </a:lnTo>
                  <a:lnTo>
                    <a:pt x="2283343" y="785965"/>
                  </a:lnTo>
                  <a:lnTo>
                    <a:pt x="2231502" y="752550"/>
                  </a:lnTo>
                  <a:lnTo>
                    <a:pt x="2177117" y="712921"/>
                  </a:lnTo>
                  <a:lnTo>
                    <a:pt x="2120081" y="666718"/>
                  </a:lnTo>
                  <a:lnTo>
                    <a:pt x="2060285" y="613582"/>
                  </a:lnTo>
                  <a:lnTo>
                    <a:pt x="2018479" y="575619"/>
                  </a:lnTo>
                  <a:lnTo>
                    <a:pt x="1981468" y="543692"/>
                  </a:lnTo>
                  <a:lnTo>
                    <a:pt x="1948933" y="517471"/>
                  </a:lnTo>
                  <a:lnTo>
                    <a:pt x="1896021" y="480817"/>
                  </a:lnTo>
                  <a:lnTo>
                    <a:pt x="1857198" y="463007"/>
                  </a:lnTo>
                  <a:lnTo>
                    <a:pt x="1842274" y="460338"/>
                  </a:lnTo>
                  <a:lnTo>
                    <a:pt x="1829917" y="461387"/>
                  </a:lnTo>
                  <a:lnTo>
                    <a:pt x="1799802" y="496113"/>
                  </a:lnTo>
                  <a:lnTo>
                    <a:pt x="1781746" y="583361"/>
                  </a:lnTo>
                  <a:lnTo>
                    <a:pt x="1777564" y="603341"/>
                  </a:lnTo>
                  <a:lnTo>
                    <a:pt x="1766086" y="643181"/>
                  </a:lnTo>
                  <a:lnTo>
                    <a:pt x="1748331" y="680650"/>
                  </a:lnTo>
                  <a:lnTo>
                    <a:pt x="1721756" y="713096"/>
                  </a:lnTo>
                  <a:lnTo>
                    <a:pt x="1683814" y="737868"/>
                  </a:lnTo>
                  <a:lnTo>
                    <a:pt x="1631960" y="752313"/>
                  </a:lnTo>
                  <a:lnTo>
                    <a:pt x="1576667" y="757341"/>
                  </a:lnTo>
                  <a:lnTo>
                    <a:pt x="1525707" y="756740"/>
                  </a:lnTo>
                  <a:lnTo>
                    <a:pt x="1478520" y="751338"/>
                  </a:lnTo>
                  <a:lnTo>
                    <a:pt x="1434548" y="741963"/>
                  </a:lnTo>
                  <a:lnTo>
                    <a:pt x="1393230" y="729445"/>
                  </a:lnTo>
                  <a:lnTo>
                    <a:pt x="1354009" y="714610"/>
                  </a:lnTo>
                  <a:lnTo>
                    <a:pt x="1316325" y="698289"/>
                  </a:lnTo>
                  <a:lnTo>
                    <a:pt x="1243331" y="664498"/>
                  </a:lnTo>
                  <a:lnTo>
                    <a:pt x="1206904" y="648685"/>
                  </a:lnTo>
                  <a:lnTo>
                    <a:pt x="1169777" y="634698"/>
                  </a:lnTo>
                  <a:lnTo>
                    <a:pt x="1131392" y="623366"/>
                  </a:lnTo>
                  <a:lnTo>
                    <a:pt x="1091189" y="615517"/>
                  </a:lnTo>
                  <a:lnTo>
                    <a:pt x="1048610" y="611980"/>
                  </a:lnTo>
                  <a:lnTo>
                    <a:pt x="1003096" y="613582"/>
                  </a:lnTo>
                  <a:lnTo>
                    <a:pt x="958247" y="619136"/>
                  </a:lnTo>
                  <a:lnTo>
                    <a:pt x="897090" y="634395"/>
                  </a:lnTo>
                  <a:lnTo>
                    <a:pt x="861381" y="653890"/>
                  </a:lnTo>
                  <a:lnTo>
                    <a:pt x="835990" y="676065"/>
                  </a:lnTo>
                  <a:lnTo>
                    <a:pt x="822437" y="687671"/>
                  </a:lnTo>
                  <a:lnTo>
                    <a:pt x="784159" y="710948"/>
                  </a:lnTo>
                  <a:lnTo>
                    <a:pt x="718378" y="733014"/>
                  </a:lnTo>
                  <a:lnTo>
                    <a:pt x="670447" y="743107"/>
                  </a:lnTo>
                  <a:lnTo>
                    <a:pt x="609967" y="752313"/>
                  </a:lnTo>
                  <a:lnTo>
                    <a:pt x="540712" y="759727"/>
                  </a:lnTo>
                  <a:lnTo>
                    <a:pt x="477807" y="763881"/>
                  </a:lnTo>
                  <a:lnTo>
                    <a:pt x="420836" y="765744"/>
                  </a:lnTo>
                  <a:lnTo>
                    <a:pt x="369381" y="766285"/>
                  </a:lnTo>
                  <a:lnTo>
                    <a:pt x="323027" y="766474"/>
                  </a:lnTo>
                  <a:lnTo>
                    <a:pt x="281357" y="767279"/>
                  </a:lnTo>
                  <a:lnTo>
                    <a:pt x="210404" y="774617"/>
                  </a:lnTo>
                  <a:lnTo>
                    <a:pt x="153188" y="796053"/>
                  </a:lnTo>
                  <a:lnTo>
                    <a:pt x="106379" y="839341"/>
                  </a:lnTo>
                  <a:lnTo>
                    <a:pt x="85837" y="871603"/>
                  </a:lnTo>
                  <a:lnTo>
                    <a:pt x="60437" y="907905"/>
                  </a:lnTo>
                  <a:lnTo>
                    <a:pt x="25205" y="944006"/>
                  </a:lnTo>
                  <a:lnTo>
                    <a:pt x="0" y="964842"/>
                  </a:lnTo>
                  <a:lnTo>
                    <a:pt x="0" y="243218"/>
                  </a:lnTo>
                  <a:lnTo>
                    <a:pt x="2484" y="206988"/>
                  </a:lnTo>
                  <a:lnTo>
                    <a:pt x="9628" y="183571"/>
                  </a:lnTo>
                  <a:lnTo>
                    <a:pt x="21314" y="170677"/>
                  </a:lnTo>
                  <a:lnTo>
                    <a:pt x="37358" y="166589"/>
                  </a:lnTo>
                  <a:lnTo>
                    <a:pt x="57579" y="169590"/>
                  </a:lnTo>
                  <a:lnTo>
                    <a:pt x="81795" y="177961"/>
                  </a:lnTo>
                  <a:lnTo>
                    <a:pt x="109824" y="189984"/>
                  </a:lnTo>
                  <a:lnTo>
                    <a:pt x="141483" y="203943"/>
                  </a:lnTo>
                  <a:lnTo>
                    <a:pt x="176591" y="218120"/>
                  </a:lnTo>
                  <a:lnTo>
                    <a:pt x="214966" y="230796"/>
                  </a:lnTo>
                  <a:lnTo>
                    <a:pt x="256425" y="240254"/>
                  </a:lnTo>
                  <a:lnTo>
                    <a:pt x="300787" y="244777"/>
                  </a:lnTo>
                  <a:lnTo>
                    <a:pt x="347870" y="242646"/>
                  </a:lnTo>
                  <a:lnTo>
                    <a:pt x="394466" y="239676"/>
                  </a:lnTo>
                  <a:lnTo>
                    <a:pt x="437770" y="241869"/>
                  </a:lnTo>
                  <a:lnTo>
                    <a:pt x="478212" y="247688"/>
                  </a:lnTo>
                  <a:lnTo>
                    <a:pt x="516220" y="255592"/>
                  </a:lnTo>
                  <a:lnTo>
                    <a:pt x="552224" y="264042"/>
                  </a:lnTo>
                  <a:lnTo>
                    <a:pt x="586653" y="271499"/>
                  </a:lnTo>
                  <a:lnTo>
                    <a:pt x="619937" y="276424"/>
                  </a:lnTo>
                  <a:lnTo>
                    <a:pt x="652504" y="277277"/>
                  </a:lnTo>
                  <a:lnTo>
                    <a:pt x="684784" y="272519"/>
                  </a:lnTo>
                  <a:lnTo>
                    <a:pt x="717206" y="260611"/>
                  </a:lnTo>
                  <a:lnTo>
                    <a:pt x="750200" y="240014"/>
                  </a:lnTo>
                  <a:lnTo>
                    <a:pt x="784195" y="209187"/>
                  </a:lnTo>
                  <a:lnTo>
                    <a:pt x="866712" y="110302"/>
                  </a:lnTo>
                  <a:lnTo>
                    <a:pt x="913332" y="67678"/>
                  </a:lnTo>
                  <a:lnTo>
                    <a:pt x="959008" y="37029"/>
                  </a:lnTo>
                  <a:lnTo>
                    <a:pt x="1003269" y="16661"/>
                  </a:lnTo>
                  <a:lnTo>
                    <a:pt x="1045643" y="4882"/>
                  </a:lnTo>
                  <a:lnTo>
                    <a:pt x="1085658" y="0"/>
                  </a:lnTo>
                  <a:lnTo>
                    <a:pt x="1122843" y="320"/>
                  </a:lnTo>
                  <a:lnTo>
                    <a:pt x="1186836" y="9801"/>
                  </a:lnTo>
                  <a:lnTo>
                    <a:pt x="1278647" y="42024"/>
                  </a:lnTo>
                  <a:lnTo>
                    <a:pt x="1347028" y="83230"/>
                  </a:lnTo>
                  <a:lnTo>
                    <a:pt x="1400658" y="121169"/>
                  </a:lnTo>
                  <a:lnTo>
                    <a:pt x="1440397" y="227494"/>
                  </a:lnTo>
                  <a:lnTo>
                    <a:pt x="1468245" y="265567"/>
                  </a:lnTo>
                  <a:lnTo>
                    <a:pt x="1525549" y="259402"/>
                  </a:lnTo>
                  <a:lnTo>
                    <a:pt x="1631960" y="216362"/>
                  </a:lnTo>
                  <a:lnTo>
                    <a:pt x="1681799" y="189765"/>
                  </a:lnTo>
                  <a:lnTo>
                    <a:pt x="1722358" y="158601"/>
                  </a:lnTo>
                  <a:lnTo>
                    <a:pt x="1755365" y="125127"/>
                  </a:lnTo>
                  <a:lnTo>
                    <a:pt x="1782551" y="91598"/>
                  </a:lnTo>
                  <a:lnTo>
                    <a:pt x="1805646" y="60270"/>
                  </a:lnTo>
                  <a:lnTo>
                    <a:pt x="1826380" y="33397"/>
                  </a:lnTo>
                  <a:lnTo>
                    <a:pt x="1846484" y="13236"/>
                  </a:lnTo>
                  <a:lnTo>
                    <a:pt x="1867686" y="2041"/>
                  </a:lnTo>
                  <a:lnTo>
                    <a:pt x="1891718" y="2069"/>
                  </a:lnTo>
                  <a:lnTo>
                    <a:pt x="1920310" y="15575"/>
                  </a:lnTo>
                  <a:lnTo>
                    <a:pt x="1953423" y="32248"/>
                  </a:lnTo>
                  <a:lnTo>
                    <a:pt x="1989012" y="42115"/>
                  </a:lnTo>
                  <a:lnTo>
                    <a:pt x="2025790" y="47794"/>
                  </a:lnTo>
                  <a:lnTo>
                    <a:pt x="2062470" y="51904"/>
                  </a:lnTo>
                  <a:lnTo>
                    <a:pt x="2097767" y="57062"/>
                  </a:lnTo>
                  <a:lnTo>
                    <a:pt x="2159070" y="80999"/>
                  </a:lnTo>
                  <a:lnTo>
                    <a:pt x="2199410" y="140553"/>
                  </a:lnTo>
                  <a:lnTo>
                    <a:pt x="2208504" y="190233"/>
                  </a:lnTo>
                  <a:lnTo>
                    <a:pt x="2215938" y="235874"/>
                  </a:lnTo>
                  <a:lnTo>
                    <a:pt x="2229331" y="268974"/>
                  </a:lnTo>
                  <a:lnTo>
                    <a:pt x="2248425" y="290831"/>
                  </a:lnTo>
                  <a:lnTo>
                    <a:pt x="2272963" y="302738"/>
                  </a:lnTo>
                  <a:lnTo>
                    <a:pt x="2302688" y="305993"/>
                  </a:lnTo>
                  <a:lnTo>
                    <a:pt x="2337342" y="301890"/>
                  </a:lnTo>
                  <a:lnTo>
                    <a:pt x="2376669" y="291725"/>
                  </a:lnTo>
                  <a:lnTo>
                    <a:pt x="2420410" y="276794"/>
                  </a:lnTo>
                  <a:lnTo>
                    <a:pt x="2468309" y="258393"/>
                  </a:lnTo>
                  <a:lnTo>
                    <a:pt x="2520109" y="237817"/>
                  </a:lnTo>
                  <a:lnTo>
                    <a:pt x="2575551" y="216362"/>
                  </a:lnTo>
                  <a:lnTo>
                    <a:pt x="2626587" y="199311"/>
                  </a:lnTo>
                  <a:lnTo>
                    <a:pt x="2666998" y="190289"/>
                  </a:lnTo>
                  <a:lnTo>
                    <a:pt x="2699147" y="188234"/>
                  </a:lnTo>
                  <a:lnTo>
                    <a:pt x="2725397" y="192084"/>
                  </a:lnTo>
                  <a:lnTo>
                    <a:pt x="2748111" y="200774"/>
                  </a:lnTo>
                  <a:lnTo>
                    <a:pt x="2769651" y="213243"/>
                  </a:lnTo>
                  <a:lnTo>
                    <a:pt x="2792380" y="228427"/>
                  </a:lnTo>
                  <a:lnTo>
                    <a:pt x="2818661" y="245263"/>
                  </a:lnTo>
                  <a:lnTo>
                    <a:pt x="2850857" y="262690"/>
                  </a:lnTo>
                  <a:lnTo>
                    <a:pt x="2891330" y="279643"/>
                  </a:lnTo>
                  <a:lnTo>
                    <a:pt x="2942443" y="295059"/>
                  </a:lnTo>
                  <a:lnTo>
                    <a:pt x="3000188" y="309829"/>
                  </a:lnTo>
                  <a:lnTo>
                    <a:pt x="3049298" y="322981"/>
                  </a:lnTo>
                  <a:lnTo>
                    <a:pt x="3092130" y="334950"/>
                  </a:lnTo>
                  <a:lnTo>
                    <a:pt x="3206526" y="368104"/>
                  </a:lnTo>
                  <a:lnTo>
                    <a:pt x="3247816" y="379688"/>
                  </a:lnTo>
                  <a:lnTo>
                    <a:pt x="3294614" y="392263"/>
                  </a:lnTo>
                  <a:lnTo>
                    <a:pt x="3349276" y="406264"/>
                  </a:lnTo>
                  <a:lnTo>
                    <a:pt x="3414160" y="422126"/>
                  </a:lnTo>
                  <a:lnTo>
                    <a:pt x="3477485" y="441095"/>
                  </a:lnTo>
                  <a:lnTo>
                    <a:pt x="3527741" y="463517"/>
                  </a:lnTo>
                  <a:lnTo>
                    <a:pt x="3567557" y="488339"/>
                  </a:lnTo>
                  <a:lnTo>
                    <a:pt x="3599560" y="514508"/>
                  </a:lnTo>
                  <a:lnTo>
                    <a:pt x="3650641" y="566671"/>
                  </a:lnTo>
                  <a:lnTo>
                    <a:pt x="3674974" y="590558"/>
                  </a:lnTo>
                  <a:lnTo>
                    <a:pt x="3702005" y="611577"/>
                  </a:lnTo>
                  <a:lnTo>
                    <a:pt x="3734363" y="628676"/>
                  </a:lnTo>
                  <a:lnTo>
                    <a:pt x="3774675" y="640799"/>
                  </a:lnTo>
                  <a:lnTo>
                    <a:pt x="3825333" y="647168"/>
                  </a:lnTo>
                  <a:lnTo>
                    <a:pt x="3866685" y="644799"/>
                  </a:lnTo>
                  <a:lnTo>
                    <a:pt x="3902343" y="636124"/>
                  </a:lnTo>
                  <a:lnTo>
                    <a:pt x="3935920" y="623574"/>
                  </a:lnTo>
                  <a:lnTo>
                    <a:pt x="3971027" y="609581"/>
                  </a:lnTo>
                  <a:lnTo>
                    <a:pt x="4011278" y="596576"/>
                  </a:lnTo>
                  <a:lnTo>
                    <a:pt x="4060285" y="586989"/>
                  </a:lnTo>
                  <a:lnTo>
                    <a:pt x="4121659" y="583254"/>
                  </a:lnTo>
                  <a:lnTo>
                    <a:pt x="4186773" y="589599"/>
                  </a:lnTo>
                  <a:lnTo>
                    <a:pt x="4244247" y="606520"/>
                  </a:lnTo>
                  <a:lnTo>
                    <a:pt x="4293750" y="630840"/>
                  </a:lnTo>
                  <a:lnTo>
                    <a:pt x="4334947" y="659385"/>
                  </a:lnTo>
                  <a:lnTo>
                    <a:pt x="4367505" y="688980"/>
                  </a:lnTo>
                  <a:lnTo>
                    <a:pt x="4405370" y="738619"/>
                  </a:lnTo>
                  <a:lnTo>
                    <a:pt x="4410009" y="752313"/>
                  </a:lnTo>
                  <a:lnTo>
                    <a:pt x="4418649" y="753620"/>
                  </a:lnTo>
                  <a:lnTo>
                    <a:pt x="4443045" y="741564"/>
                  </a:lnTo>
                  <a:lnTo>
                    <a:pt x="4479744" y="725776"/>
                  </a:lnTo>
                  <a:lnTo>
                    <a:pt x="4525296" y="715885"/>
                  </a:lnTo>
                  <a:lnTo>
                    <a:pt x="4576248" y="721521"/>
                  </a:lnTo>
                  <a:lnTo>
                    <a:pt x="4629149" y="752313"/>
                  </a:lnTo>
                  <a:lnTo>
                    <a:pt x="4745924" y="791616"/>
                  </a:lnTo>
                  <a:lnTo>
                    <a:pt x="4899866" y="787249"/>
                  </a:lnTo>
                  <a:lnTo>
                    <a:pt x="5034006" y="765414"/>
                  </a:lnTo>
                  <a:lnTo>
                    <a:pt x="5091379" y="752313"/>
                  </a:lnTo>
                  <a:lnTo>
                    <a:pt x="5079870" y="744177"/>
                  </a:lnTo>
                  <a:lnTo>
                    <a:pt x="5097873" y="741465"/>
                  </a:lnTo>
                  <a:lnTo>
                    <a:pt x="5165042" y="744177"/>
                  </a:lnTo>
                  <a:lnTo>
                    <a:pt x="5301032" y="752313"/>
                  </a:lnTo>
                  <a:lnTo>
                    <a:pt x="5487258" y="779776"/>
                  </a:lnTo>
                  <a:lnTo>
                    <a:pt x="5667068" y="826092"/>
                  </a:lnTo>
                  <a:lnTo>
                    <a:pt x="5802669" y="869696"/>
                  </a:lnTo>
                  <a:lnTo>
                    <a:pt x="5856268" y="889023"/>
                  </a:lnTo>
                  <a:lnTo>
                    <a:pt x="6254110" y="975652"/>
                  </a:lnTo>
                  <a:lnTo>
                    <a:pt x="6197367" y="985659"/>
                  </a:lnTo>
                  <a:lnTo>
                    <a:pt x="6157210" y="993238"/>
                  </a:lnTo>
                  <a:lnTo>
                    <a:pt x="6108886" y="1002941"/>
                  </a:lnTo>
                  <a:lnTo>
                    <a:pt x="6053867" y="1014767"/>
                  </a:lnTo>
                  <a:lnTo>
                    <a:pt x="5993625" y="1028720"/>
                  </a:lnTo>
                  <a:lnTo>
                    <a:pt x="5929632" y="1044799"/>
                  </a:lnTo>
                  <a:lnTo>
                    <a:pt x="5863359" y="1063005"/>
                  </a:lnTo>
                  <a:lnTo>
                    <a:pt x="5796280" y="1083341"/>
                  </a:lnTo>
                  <a:lnTo>
                    <a:pt x="5729867" y="1105806"/>
                  </a:lnTo>
                  <a:lnTo>
                    <a:pt x="5665590" y="1130403"/>
                  </a:lnTo>
                  <a:lnTo>
                    <a:pt x="5602824" y="1156971"/>
                  </a:lnTo>
                  <a:lnTo>
                    <a:pt x="5505819" y="1199720"/>
                  </a:lnTo>
                  <a:lnTo>
                    <a:pt x="5467822" y="1214512"/>
                  </a:lnTo>
                  <a:lnTo>
                    <a:pt x="5434321" y="1223990"/>
                  </a:lnTo>
                  <a:lnTo>
                    <a:pt x="5403437" y="1227460"/>
                  </a:lnTo>
                  <a:close/>
                </a:path>
              </a:pathLst>
            </a:custGeom>
            <a:solidFill>
              <a:srgbClr val="CFE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366534" y="6147013"/>
              <a:ext cx="9255125" cy="933450"/>
            </a:xfrm>
            <a:custGeom>
              <a:avLst/>
              <a:gdLst/>
              <a:ahLst/>
              <a:cxnLst/>
              <a:rect l="l" t="t" r="r" b="b"/>
              <a:pathLst>
                <a:path w="9255125" h="933450">
                  <a:moveTo>
                    <a:pt x="2424552" y="933019"/>
                  </a:moveTo>
                  <a:lnTo>
                    <a:pt x="2373039" y="932664"/>
                  </a:lnTo>
                  <a:lnTo>
                    <a:pt x="2321354" y="931700"/>
                  </a:lnTo>
                  <a:lnTo>
                    <a:pt x="2269498" y="930114"/>
                  </a:lnTo>
                  <a:lnTo>
                    <a:pt x="2217467" y="927894"/>
                  </a:lnTo>
                  <a:lnTo>
                    <a:pt x="2165258" y="925028"/>
                  </a:lnTo>
                  <a:lnTo>
                    <a:pt x="2112870" y="921503"/>
                  </a:lnTo>
                  <a:lnTo>
                    <a:pt x="2060301" y="917306"/>
                  </a:lnTo>
                  <a:lnTo>
                    <a:pt x="994733" y="805656"/>
                  </a:lnTo>
                  <a:lnTo>
                    <a:pt x="381091" y="613754"/>
                  </a:lnTo>
                  <a:lnTo>
                    <a:pt x="0" y="216185"/>
                  </a:lnTo>
                  <a:lnTo>
                    <a:pt x="9254825" y="380404"/>
                  </a:lnTo>
                  <a:lnTo>
                    <a:pt x="8914693" y="266109"/>
                  </a:lnTo>
                  <a:lnTo>
                    <a:pt x="8070496" y="83159"/>
                  </a:lnTo>
                  <a:lnTo>
                    <a:pt x="6978266" y="0"/>
                  </a:lnTo>
                  <a:lnTo>
                    <a:pt x="6932179" y="295"/>
                  </a:lnTo>
                  <a:lnTo>
                    <a:pt x="6886148" y="1175"/>
                  </a:lnTo>
                  <a:lnTo>
                    <a:pt x="6840171" y="2627"/>
                  </a:lnTo>
                  <a:lnTo>
                    <a:pt x="6794245" y="4637"/>
                  </a:lnTo>
                  <a:lnTo>
                    <a:pt x="6748367" y="7194"/>
                  </a:lnTo>
                  <a:lnTo>
                    <a:pt x="6702537" y="10286"/>
                  </a:lnTo>
                  <a:lnTo>
                    <a:pt x="6656750" y="13900"/>
                  </a:lnTo>
                  <a:lnTo>
                    <a:pt x="6611005" y="18025"/>
                  </a:lnTo>
                  <a:lnTo>
                    <a:pt x="6565301" y="22646"/>
                  </a:lnTo>
                  <a:lnTo>
                    <a:pt x="6519633" y="27754"/>
                  </a:lnTo>
                  <a:lnTo>
                    <a:pt x="6474000" y="33334"/>
                  </a:lnTo>
                  <a:lnTo>
                    <a:pt x="6428400" y="39375"/>
                  </a:lnTo>
                  <a:lnTo>
                    <a:pt x="6382830" y="45864"/>
                  </a:lnTo>
                  <a:lnTo>
                    <a:pt x="6337288" y="52790"/>
                  </a:lnTo>
                  <a:lnTo>
                    <a:pt x="6291772" y="60139"/>
                  </a:lnTo>
                  <a:lnTo>
                    <a:pt x="6246279" y="67901"/>
                  </a:lnTo>
                  <a:lnTo>
                    <a:pt x="6200807" y="76061"/>
                  </a:lnTo>
                  <a:lnTo>
                    <a:pt x="6155353" y="84608"/>
                  </a:lnTo>
                  <a:lnTo>
                    <a:pt x="6109916" y="93530"/>
                  </a:lnTo>
                  <a:lnTo>
                    <a:pt x="6064493" y="102814"/>
                  </a:lnTo>
                  <a:lnTo>
                    <a:pt x="6019081" y="112449"/>
                  </a:lnTo>
                  <a:lnTo>
                    <a:pt x="5973679" y="122421"/>
                  </a:lnTo>
                  <a:lnTo>
                    <a:pt x="5928284" y="132718"/>
                  </a:lnTo>
                  <a:lnTo>
                    <a:pt x="5837505" y="154240"/>
                  </a:lnTo>
                  <a:lnTo>
                    <a:pt x="5746726" y="176917"/>
                  </a:lnTo>
                  <a:lnTo>
                    <a:pt x="5655928" y="200649"/>
                  </a:lnTo>
                  <a:lnTo>
                    <a:pt x="5565092" y="225338"/>
                  </a:lnTo>
                  <a:lnTo>
                    <a:pt x="5474201" y="250887"/>
                  </a:lnTo>
                  <a:lnTo>
                    <a:pt x="5383235" y="277195"/>
                  </a:lnTo>
                  <a:lnTo>
                    <a:pt x="5246606" y="317869"/>
                  </a:lnTo>
                  <a:lnTo>
                    <a:pt x="5109703" y="359700"/>
                  </a:lnTo>
                  <a:lnTo>
                    <a:pt x="4465369" y="560459"/>
                  </a:lnTo>
                  <a:lnTo>
                    <a:pt x="4325733" y="602576"/>
                  </a:lnTo>
                  <a:lnTo>
                    <a:pt x="4185403" y="643636"/>
                  </a:lnTo>
                  <a:lnTo>
                    <a:pt x="4091435" y="670258"/>
                  </a:lnTo>
                  <a:lnTo>
                    <a:pt x="3997112" y="696164"/>
                  </a:lnTo>
                  <a:lnTo>
                    <a:pt x="3902416" y="721256"/>
                  </a:lnTo>
                  <a:lnTo>
                    <a:pt x="3807329" y="745436"/>
                  </a:lnTo>
                  <a:lnTo>
                    <a:pt x="3711832" y="768605"/>
                  </a:lnTo>
                  <a:lnTo>
                    <a:pt x="3615905" y="790664"/>
                  </a:lnTo>
                  <a:lnTo>
                    <a:pt x="3567776" y="801247"/>
                  </a:lnTo>
                  <a:lnTo>
                    <a:pt x="3519532" y="811515"/>
                  </a:lnTo>
                  <a:lnTo>
                    <a:pt x="3471171" y="821457"/>
                  </a:lnTo>
                  <a:lnTo>
                    <a:pt x="3422692" y="831060"/>
                  </a:lnTo>
                  <a:lnTo>
                    <a:pt x="3374091" y="840313"/>
                  </a:lnTo>
                  <a:lnTo>
                    <a:pt x="3325367" y="849201"/>
                  </a:lnTo>
                  <a:lnTo>
                    <a:pt x="3276517" y="857714"/>
                  </a:lnTo>
                  <a:lnTo>
                    <a:pt x="3227539" y="865839"/>
                  </a:lnTo>
                  <a:lnTo>
                    <a:pt x="3178430" y="873563"/>
                  </a:lnTo>
                  <a:lnTo>
                    <a:pt x="3129188" y="880875"/>
                  </a:lnTo>
                  <a:lnTo>
                    <a:pt x="3079812" y="887761"/>
                  </a:lnTo>
                  <a:lnTo>
                    <a:pt x="3030297" y="894211"/>
                  </a:lnTo>
                  <a:lnTo>
                    <a:pt x="2980643" y="900211"/>
                  </a:lnTo>
                  <a:lnTo>
                    <a:pt x="2930847" y="905749"/>
                  </a:lnTo>
                  <a:lnTo>
                    <a:pt x="2880906" y="910812"/>
                  </a:lnTo>
                  <a:lnTo>
                    <a:pt x="2830819" y="915390"/>
                  </a:lnTo>
                  <a:lnTo>
                    <a:pt x="2780582" y="919468"/>
                  </a:lnTo>
                  <a:lnTo>
                    <a:pt x="2730194" y="923036"/>
                  </a:lnTo>
                  <a:lnTo>
                    <a:pt x="2679652" y="926080"/>
                  </a:lnTo>
                  <a:lnTo>
                    <a:pt x="2628953" y="928588"/>
                  </a:lnTo>
                  <a:lnTo>
                    <a:pt x="2578097" y="930549"/>
                  </a:lnTo>
                  <a:lnTo>
                    <a:pt x="2527079" y="931949"/>
                  </a:lnTo>
                  <a:lnTo>
                    <a:pt x="2475899" y="932776"/>
                  </a:lnTo>
                  <a:lnTo>
                    <a:pt x="2424552" y="933019"/>
                  </a:lnTo>
                  <a:close/>
                </a:path>
              </a:pathLst>
            </a:custGeom>
            <a:solidFill>
              <a:srgbClr val="52B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366534" y="6726715"/>
              <a:ext cx="9255125" cy="2211705"/>
            </a:xfrm>
            <a:custGeom>
              <a:avLst/>
              <a:gdLst/>
              <a:ahLst/>
              <a:cxnLst/>
              <a:rect l="l" t="t" r="r" b="b"/>
              <a:pathLst>
                <a:path w="9255125" h="2211704">
                  <a:moveTo>
                    <a:pt x="9254825" y="2211116"/>
                  </a:moveTo>
                  <a:lnTo>
                    <a:pt x="0" y="2211116"/>
                  </a:lnTo>
                  <a:lnTo>
                    <a:pt x="0" y="0"/>
                  </a:lnTo>
                  <a:lnTo>
                    <a:pt x="107687" y="197842"/>
                  </a:lnTo>
                  <a:lnTo>
                    <a:pt x="520176" y="469183"/>
                  </a:lnTo>
                  <a:lnTo>
                    <a:pt x="1238955" y="704496"/>
                  </a:lnTo>
                  <a:lnTo>
                    <a:pt x="1459486" y="768488"/>
                  </a:lnTo>
                  <a:lnTo>
                    <a:pt x="1633455" y="815933"/>
                  </a:lnTo>
                  <a:lnTo>
                    <a:pt x="1762914" y="849004"/>
                  </a:lnTo>
                  <a:lnTo>
                    <a:pt x="1891798" y="879691"/>
                  </a:lnTo>
                  <a:lnTo>
                    <a:pt x="1977533" y="898720"/>
                  </a:lnTo>
                  <a:lnTo>
                    <a:pt x="2063211" y="916534"/>
                  </a:lnTo>
                  <a:lnTo>
                    <a:pt x="2148911" y="933071"/>
                  </a:lnTo>
                  <a:lnTo>
                    <a:pt x="2234711" y="948270"/>
                  </a:lnTo>
                  <a:lnTo>
                    <a:pt x="2320692" y="962068"/>
                  </a:lnTo>
                  <a:lnTo>
                    <a:pt x="2406933" y="974403"/>
                  </a:lnTo>
                  <a:lnTo>
                    <a:pt x="2493512" y="985214"/>
                  </a:lnTo>
                  <a:lnTo>
                    <a:pt x="2580509" y="994439"/>
                  </a:lnTo>
                  <a:lnTo>
                    <a:pt x="2668003" y="1002015"/>
                  </a:lnTo>
                  <a:lnTo>
                    <a:pt x="2711961" y="1005166"/>
                  </a:lnTo>
                  <a:lnTo>
                    <a:pt x="2756073" y="1007881"/>
                  </a:lnTo>
                  <a:lnTo>
                    <a:pt x="2800349" y="1010153"/>
                  </a:lnTo>
                  <a:lnTo>
                    <a:pt x="2844799" y="1011975"/>
                  </a:lnTo>
                  <a:lnTo>
                    <a:pt x="2889433" y="1013338"/>
                  </a:lnTo>
                  <a:lnTo>
                    <a:pt x="2934260" y="1014235"/>
                  </a:lnTo>
                  <a:lnTo>
                    <a:pt x="9254825" y="1014657"/>
                  </a:lnTo>
                  <a:lnTo>
                    <a:pt x="9254825" y="2211116"/>
                  </a:lnTo>
                  <a:close/>
                </a:path>
                <a:path w="9255125" h="2211704">
                  <a:moveTo>
                    <a:pt x="9254825" y="1014657"/>
                  </a:moveTo>
                  <a:lnTo>
                    <a:pt x="2979290" y="1014657"/>
                  </a:lnTo>
                  <a:lnTo>
                    <a:pt x="3024534" y="1014599"/>
                  </a:lnTo>
                  <a:lnTo>
                    <a:pt x="3070002" y="1014050"/>
                  </a:lnTo>
                  <a:lnTo>
                    <a:pt x="3115702" y="1013005"/>
                  </a:lnTo>
                  <a:lnTo>
                    <a:pt x="3161646" y="1011454"/>
                  </a:lnTo>
                  <a:lnTo>
                    <a:pt x="3207843" y="1009391"/>
                  </a:lnTo>
                  <a:lnTo>
                    <a:pt x="3254302" y="1006807"/>
                  </a:lnTo>
                  <a:lnTo>
                    <a:pt x="3301034" y="1003695"/>
                  </a:lnTo>
                  <a:lnTo>
                    <a:pt x="3348050" y="1000047"/>
                  </a:lnTo>
                  <a:lnTo>
                    <a:pt x="3395357" y="995856"/>
                  </a:lnTo>
                  <a:lnTo>
                    <a:pt x="3442968" y="991113"/>
                  </a:lnTo>
                  <a:lnTo>
                    <a:pt x="3490890" y="985811"/>
                  </a:lnTo>
                  <a:lnTo>
                    <a:pt x="3539135" y="979943"/>
                  </a:lnTo>
                  <a:lnTo>
                    <a:pt x="3587712" y="973499"/>
                  </a:lnTo>
                  <a:lnTo>
                    <a:pt x="3636632" y="966474"/>
                  </a:lnTo>
                  <a:lnTo>
                    <a:pt x="3685903" y="958858"/>
                  </a:lnTo>
                  <a:lnTo>
                    <a:pt x="3735537" y="950644"/>
                  </a:lnTo>
                  <a:lnTo>
                    <a:pt x="3785542" y="941825"/>
                  </a:lnTo>
                  <a:lnTo>
                    <a:pt x="3835929" y="932393"/>
                  </a:lnTo>
                  <a:lnTo>
                    <a:pt x="3886707" y="922339"/>
                  </a:lnTo>
                  <a:lnTo>
                    <a:pt x="3937887" y="911657"/>
                  </a:lnTo>
                  <a:lnTo>
                    <a:pt x="3989479" y="900338"/>
                  </a:lnTo>
                  <a:lnTo>
                    <a:pt x="4041492" y="888375"/>
                  </a:lnTo>
                  <a:lnTo>
                    <a:pt x="4093936" y="875760"/>
                  </a:lnTo>
                  <a:lnTo>
                    <a:pt x="4146821" y="862485"/>
                  </a:lnTo>
                  <a:lnTo>
                    <a:pt x="4200158" y="848543"/>
                  </a:lnTo>
                  <a:lnTo>
                    <a:pt x="4253955" y="833926"/>
                  </a:lnTo>
                  <a:lnTo>
                    <a:pt x="4308223" y="818626"/>
                  </a:lnTo>
                  <a:lnTo>
                    <a:pt x="4362972" y="802634"/>
                  </a:lnTo>
                  <a:lnTo>
                    <a:pt x="4418212" y="785945"/>
                  </a:lnTo>
                  <a:lnTo>
                    <a:pt x="4530203" y="750440"/>
                  </a:lnTo>
                  <a:lnTo>
                    <a:pt x="4644276" y="712048"/>
                  </a:lnTo>
                  <a:lnTo>
                    <a:pt x="4760509" y="670708"/>
                  </a:lnTo>
                  <a:lnTo>
                    <a:pt x="4878982" y="626358"/>
                  </a:lnTo>
                  <a:lnTo>
                    <a:pt x="4999775" y="578935"/>
                  </a:lnTo>
                  <a:lnTo>
                    <a:pt x="5122966" y="528378"/>
                  </a:lnTo>
                  <a:lnTo>
                    <a:pt x="5248634" y="474624"/>
                  </a:lnTo>
                  <a:lnTo>
                    <a:pt x="6675972" y="235876"/>
                  </a:lnTo>
                  <a:lnTo>
                    <a:pt x="8104098" y="457458"/>
                  </a:lnTo>
                  <a:lnTo>
                    <a:pt x="9202989" y="822661"/>
                  </a:lnTo>
                  <a:lnTo>
                    <a:pt x="9254825" y="845312"/>
                  </a:lnTo>
                  <a:lnTo>
                    <a:pt x="9254825" y="1014657"/>
                  </a:lnTo>
                  <a:close/>
                </a:path>
              </a:pathLst>
            </a:custGeom>
            <a:solidFill>
              <a:srgbClr val="45A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366534" y="7485144"/>
              <a:ext cx="9255125" cy="1452880"/>
            </a:xfrm>
            <a:custGeom>
              <a:avLst/>
              <a:gdLst/>
              <a:ahLst/>
              <a:cxnLst/>
              <a:rect l="l" t="t" r="r" b="b"/>
              <a:pathLst>
                <a:path w="9255125" h="1452879">
                  <a:moveTo>
                    <a:pt x="9254825" y="1452688"/>
                  </a:moveTo>
                  <a:lnTo>
                    <a:pt x="0" y="1452688"/>
                  </a:lnTo>
                  <a:lnTo>
                    <a:pt x="0" y="0"/>
                  </a:lnTo>
                  <a:lnTo>
                    <a:pt x="515275" y="360657"/>
                  </a:lnTo>
                  <a:lnTo>
                    <a:pt x="1474705" y="679850"/>
                  </a:lnTo>
                  <a:lnTo>
                    <a:pt x="1547157" y="701297"/>
                  </a:lnTo>
                  <a:lnTo>
                    <a:pt x="1618830" y="721707"/>
                  </a:lnTo>
                  <a:lnTo>
                    <a:pt x="1689727" y="741099"/>
                  </a:lnTo>
                  <a:lnTo>
                    <a:pt x="1759853" y="759491"/>
                  </a:lnTo>
                  <a:lnTo>
                    <a:pt x="1829211" y="776901"/>
                  </a:lnTo>
                  <a:lnTo>
                    <a:pt x="1897804" y="793346"/>
                  </a:lnTo>
                  <a:lnTo>
                    <a:pt x="1965636" y="808845"/>
                  </a:lnTo>
                  <a:lnTo>
                    <a:pt x="2032710" y="823416"/>
                  </a:lnTo>
                  <a:lnTo>
                    <a:pt x="2099030" y="837077"/>
                  </a:lnTo>
                  <a:lnTo>
                    <a:pt x="2164600" y="849845"/>
                  </a:lnTo>
                  <a:lnTo>
                    <a:pt x="2229422" y="861739"/>
                  </a:lnTo>
                  <a:lnTo>
                    <a:pt x="2293500" y="872777"/>
                  </a:lnTo>
                  <a:lnTo>
                    <a:pt x="2356839" y="882977"/>
                  </a:lnTo>
                  <a:lnTo>
                    <a:pt x="2419440" y="892356"/>
                  </a:lnTo>
                  <a:lnTo>
                    <a:pt x="2481309" y="900933"/>
                  </a:lnTo>
                  <a:lnTo>
                    <a:pt x="2542447" y="908726"/>
                  </a:lnTo>
                  <a:lnTo>
                    <a:pt x="2602860" y="915753"/>
                  </a:lnTo>
                  <a:lnTo>
                    <a:pt x="2662550" y="922032"/>
                  </a:lnTo>
                  <a:lnTo>
                    <a:pt x="2721520" y="927580"/>
                  </a:lnTo>
                  <a:lnTo>
                    <a:pt x="2779775" y="932416"/>
                  </a:lnTo>
                  <a:lnTo>
                    <a:pt x="2837318" y="936558"/>
                  </a:lnTo>
                  <a:lnTo>
                    <a:pt x="2894152" y="940024"/>
                  </a:lnTo>
                  <a:lnTo>
                    <a:pt x="2950281" y="942832"/>
                  </a:lnTo>
                  <a:lnTo>
                    <a:pt x="3005708" y="944999"/>
                  </a:lnTo>
                  <a:lnTo>
                    <a:pt x="3060437" y="946544"/>
                  </a:lnTo>
                  <a:lnTo>
                    <a:pt x="3114472" y="947485"/>
                  </a:lnTo>
                  <a:lnTo>
                    <a:pt x="8618940" y="947840"/>
                  </a:lnTo>
                  <a:lnTo>
                    <a:pt x="8649568" y="959836"/>
                  </a:lnTo>
                  <a:lnTo>
                    <a:pt x="8710625" y="984450"/>
                  </a:lnTo>
                  <a:lnTo>
                    <a:pt x="8771851" y="1009842"/>
                  </a:lnTo>
                  <a:lnTo>
                    <a:pt x="8833236" y="1036024"/>
                  </a:lnTo>
                  <a:lnTo>
                    <a:pt x="8894776" y="1063005"/>
                  </a:lnTo>
                  <a:lnTo>
                    <a:pt x="8956462" y="1090794"/>
                  </a:lnTo>
                  <a:lnTo>
                    <a:pt x="9018287" y="1119402"/>
                  </a:lnTo>
                  <a:lnTo>
                    <a:pt x="9080243" y="1148838"/>
                  </a:lnTo>
                  <a:lnTo>
                    <a:pt x="9142325" y="1179113"/>
                  </a:lnTo>
                  <a:lnTo>
                    <a:pt x="9204523" y="1210236"/>
                  </a:lnTo>
                  <a:lnTo>
                    <a:pt x="9254825" y="1236053"/>
                  </a:lnTo>
                  <a:lnTo>
                    <a:pt x="9254825" y="1452688"/>
                  </a:lnTo>
                  <a:close/>
                </a:path>
                <a:path w="9255125" h="1452879">
                  <a:moveTo>
                    <a:pt x="8618940" y="947840"/>
                  </a:moveTo>
                  <a:lnTo>
                    <a:pt x="3167815" y="947840"/>
                  </a:lnTo>
                  <a:lnTo>
                    <a:pt x="3220471" y="947627"/>
                  </a:lnTo>
                  <a:lnTo>
                    <a:pt x="3272442" y="946863"/>
                  </a:lnTo>
                  <a:lnTo>
                    <a:pt x="3323733" y="945567"/>
                  </a:lnTo>
                  <a:lnTo>
                    <a:pt x="3374346" y="943757"/>
                  </a:lnTo>
                  <a:lnTo>
                    <a:pt x="3424286" y="941451"/>
                  </a:lnTo>
                  <a:lnTo>
                    <a:pt x="3473556" y="938667"/>
                  </a:lnTo>
                  <a:lnTo>
                    <a:pt x="3522159" y="935423"/>
                  </a:lnTo>
                  <a:lnTo>
                    <a:pt x="3570099" y="931736"/>
                  </a:lnTo>
                  <a:lnTo>
                    <a:pt x="3617380" y="927625"/>
                  </a:lnTo>
                  <a:lnTo>
                    <a:pt x="3709975" y="918203"/>
                  </a:lnTo>
                  <a:lnTo>
                    <a:pt x="3799975" y="907301"/>
                  </a:lnTo>
                  <a:lnTo>
                    <a:pt x="3887405" y="895061"/>
                  </a:lnTo>
                  <a:lnTo>
                    <a:pt x="3972296" y="881630"/>
                  </a:lnTo>
                  <a:lnTo>
                    <a:pt x="4054673" y="867149"/>
                  </a:lnTo>
                  <a:lnTo>
                    <a:pt x="4134566" y="851764"/>
                  </a:lnTo>
                  <a:lnTo>
                    <a:pt x="4212003" y="835619"/>
                  </a:lnTo>
                  <a:lnTo>
                    <a:pt x="4287011" y="818857"/>
                  </a:lnTo>
                  <a:lnTo>
                    <a:pt x="4359619" y="801623"/>
                  </a:lnTo>
                  <a:lnTo>
                    <a:pt x="4464091" y="775200"/>
                  </a:lnTo>
                  <a:lnTo>
                    <a:pt x="4563320" y="748525"/>
                  </a:lnTo>
                  <a:lnTo>
                    <a:pt x="4841262" y="669003"/>
                  </a:lnTo>
                  <a:lnTo>
                    <a:pt x="4882672" y="657877"/>
                  </a:lnTo>
                  <a:lnTo>
                    <a:pt x="4927187" y="646551"/>
                  </a:lnTo>
                  <a:lnTo>
                    <a:pt x="4974749" y="635104"/>
                  </a:lnTo>
                  <a:lnTo>
                    <a:pt x="5025299" y="623614"/>
                  </a:lnTo>
                  <a:lnTo>
                    <a:pt x="5106602" y="606475"/>
                  </a:lnTo>
                  <a:lnTo>
                    <a:pt x="5194303" y="589685"/>
                  </a:lnTo>
                  <a:lnTo>
                    <a:pt x="5288209" y="573511"/>
                  </a:lnTo>
                  <a:lnTo>
                    <a:pt x="5388122" y="558219"/>
                  </a:lnTo>
                  <a:lnTo>
                    <a:pt x="5493847" y="544077"/>
                  </a:lnTo>
                  <a:lnTo>
                    <a:pt x="5605190" y="531350"/>
                  </a:lnTo>
                  <a:lnTo>
                    <a:pt x="5721955" y="520305"/>
                  </a:lnTo>
                  <a:lnTo>
                    <a:pt x="5802713" y="514008"/>
                  </a:lnTo>
                  <a:lnTo>
                    <a:pt x="5885736" y="508656"/>
                  </a:lnTo>
                  <a:lnTo>
                    <a:pt x="5970966" y="504328"/>
                  </a:lnTo>
                  <a:lnTo>
                    <a:pt x="6058345" y="501102"/>
                  </a:lnTo>
                  <a:lnTo>
                    <a:pt x="6147816" y="499059"/>
                  </a:lnTo>
                  <a:lnTo>
                    <a:pt x="6239319" y="498276"/>
                  </a:lnTo>
                  <a:lnTo>
                    <a:pt x="6332798" y="498833"/>
                  </a:lnTo>
                  <a:lnTo>
                    <a:pt x="6428194" y="500808"/>
                  </a:lnTo>
                  <a:lnTo>
                    <a:pt x="6525449" y="504282"/>
                  </a:lnTo>
                  <a:lnTo>
                    <a:pt x="6624506" y="509331"/>
                  </a:lnTo>
                  <a:lnTo>
                    <a:pt x="6725307" y="516037"/>
                  </a:lnTo>
                  <a:lnTo>
                    <a:pt x="6827793" y="524477"/>
                  </a:lnTo>
                  <a:lnTo>
                    <a:pt x="6931907" y="534730"/>
                  </a:lnTo>
                  <a:lnTo>
                    <a:pt x="7037591" y="546876"/>
                  </a:lnTo>
                  <a:lnTo>
                    <a:pt x="7144786" y="560993"/>
                  </a:lnTo>
                  <a:lnTo>
                    <a:pt x="7253436" y="577160"/>
                  </a:lnTo>
                  <a:lnTo>
                    <a:pt x="7363482" y="595457"/>
                  </a:lnTo>
                  <a:lnTo>
                    <a:pt x="7474866" y="615962"/>
                  </a:lnTo>
                  <a:lnTo>
                    <a:pt x="7587531" y="638754"/>
                  </a:lnTo>
                  <a:lnTo>
                    <a:pt x="7701418" y="663913"/>
                  </a:lnTo>
                  <a:lnTo>
                    <a:pt x="7816469" y="691516"/>
                  </a:lnTo>
                  <a:lnTo>
                    <a:pt x="7932627" y="721644"/>
                  </a:lnTo>
                  <a:lnTo>
                    <a:pt x="7991103" y="737679"/>
                  </a:lnTo>
                  <a:lnTo>
                    <a:pt x="8049833" y="754374"/>
                  </a:lnTo>
                  <a:lnTo>
                    <a:pt x="8108812" y="771740"/>
                  </a:lnTo>
                  <a:lnTo>
                    <a:pt x="8168031" y="789787"/>
                  </a:lnTo>
                  <a:lnTo>
                    <a:pt x="8227483" y="808523"/>
                  </a:lnTo>
                  <a:lnTo>
                    <a:pt x="8287161" y="827960"/>
                  </a:lnTo>
                  <a:lnTo>
                    <a:pt x="8347057" y="848107"/>
                  </a:lnTo>
                  <a:lnTo>
                    <a:pt x="8407166" y="868973"/>
                  </a:lnTo>
                  <a:lnTo>
                    <a:pt x="8467478" y="890570"/>
                  </a:lnTo>
                  <a:lnTo>
                    <a:pt x="8528046" y="912928"/>
                  </a:lnTo>
                  <a:lnTo>
                    <a:pt x="8588687" y="935991"/>
                  </a:lnTo>
                  <a:lnTo>
                    <a:pt x="8618940" y="947840"/>
                  </a:lnTo>
                  <a:close/>
                </a:path>
              </a:pathLst>
            </a:custGeom>
            <a:solidFill>
              <a:srgbClr val="3CA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366534" y="5124215"/>
              <a:ext cx="9254825" cy="195580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366595" y="6141292"/>
              <a:ext cx="9254764" cy="16002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366595" y="6460489"/>
              <a:ext cx="9254764" cy="226060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366534" y="6959040"/>
              <a:ext cx="9254825" cy="1978792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857347" y="2773819"/>
              <a:ext cx="1062990" cy="781685"/>
            </a:xfrm>
            <a:custGeom>
              <a:avLst/>
              <a:gdLst/>
              <a:ahLst/>
              <a:cxnLst/>
              <a:rect l="l" t="t" r="r" b="b"/>
              <a:pathLst>
                <a:path w="1062990" h="781685">
                  <a:moveTo>
                    <a:pt x="1019606" y="748042"/>
                  </a:moveTo>
                  <a:lnTo>
                    <a:pt x="988441" y="721702"/>
                  </a:lnTo>
                  <a:lnTo>
                    <a:pt x="984123" y="721893"/>
                  </a:lnTo>
                  <a:lnTo>
                    <a:pt x="952766" y="751116"/>
                  </a:lnTo>
                  <a:lnTo>
                    <a:pt x="952754" y="754951"/>
                  </a:lnTo>
                  <a:lnTo>
                    <a:pt x="954443" y="762546"/>
                  </a:lnTo>
                  <a:lnTo>
                    <a:pt x="983919" y="781291"/>
                  </a:lnTo>
                  <a:lnTo>
                    <a:pt x="988237" y="781088"/>
                  </a:lnTo>
                  <a:lnTo>
                    <a:pt x="1019594" y="751878"/>
                  </a:lnTo>
                  <a:lnTo>
                    <a:pt x="1019606" y="748042"/>
                  </a:lnTo>
                  <a:close/>
                </a:path>
                <a:path w="1062990" h="781685">
                  <a:moveTo>
                    <a:pt x="1062939" y="449846"/>
                  </a:moveTo>
                  <a:lnTo>
                    <a:pt x="1058443" y="410425"/>
                  </a:lnTo>
                  <a:lnTo>
                    <a:pt x="1045616" y="374129"/>
                  </a:lnTo>
                  <a:lnTo>
                    <a:pt x="1025461" y="341947"/>
                  </a:lnTo>
                  <a:lnTo>
                    <a:pt x="998956" y="314845"/>
                  </a:lnTo>
                  <a:lnTo>
                    <a:pt x="999947" y="306006"/>
                  </a:lnTo>
                  <a:lnTo>
                    <a:pt x="1000683" y="297040"/>
                  </a:lnTo>
                  <a:lnTo>
                    <a:pt x="1001141" y="287997"/>
                  </a:lnTo>
                  <a:lnTo>
                    <a:pt x="1001293" y="278917"/>
                  </a:lnTo>
                  <a:lnTo>
                    <a:pt x="997648" y="233705"/>
                  </a:lnTo>
                  <a:lnTo>
                    <a:pt x="987082" y="190804"/>
                  </a:lnTo>
                  <a:lnTo>
                    <a:pt x="970178" y="150799"/>
                  </a:lnTo>
                  <a:lnTo>
                    <a:pt x="947508" y="114249"/>
                  </a:lnTo>
                  <a:lnTo>
                    <a:pt x="919632" y="81749"/>
                  </a:lnTo>
                  <a:lnTo>
                    <a:pt x="887133" y="53860"/>
                  </a:lnTo>
                  <a:lnTo>
                    <a:pt x="850595" y="31165"/>
                  </a:lnTo>
                  <a:lnTo>
                    <a:pt x="810564" y="14236"/>
                  </a:lnTo>
                  <a:lnTo>
                    <a:pt x="767638" y="3657"/>
                  </a:lnTo>
                  <a:lnTo>
                    <a:pt x="722376" y="0"/>
                  </a:lnTo>
                  <a:lnTo>
                    <a:pt x="678459" y="3454"/>
                  </a:lnTo>
                  <a:lnTo>
                    <a:pt x="636701" y="13449"/>
                  </a:lnTo>
                  <a:lnTo>
                    <a:pt x="597649" y="29425"/>
                  </a:lnTo>
                  <a:lnTo>
                    <a:pt x="561873" y="50812"/>
                  </a:lnTo>
                  <a:lnTo>
                    <a:pt x="547979" y="33096"/>
                  </a:lnTo>
                  <a:lnTo>
                    <a:pt x="530123" y="19405"/>
                  </a:lnTo>
                  <a:lnTo>
                    <a:pt x="509104" y="10579"/>
                  </a:lnTo>
                  <a:lnTo>
                    <a:pt x="485762" y="7442"/>
                  </a:lnTo>
                  <a:lnTo>
                    <a:pt x="453123" y="13665"/>
                  </a:lnTo>
                  <a:lnTo>
                    <a:pt x="425970" y="30695"/>
                  </a:lnTo>
                  <a:lnTo>
                    <a:pt x="406717" y="56146"/>
                  </a:lnTo>
                  <a:lnTo>
                    <a:pt x="397751" y="87591"/>
                  </a:lnTo>
                  <a:lnTo>
                    <a:pt x="383895" y="83096"/>
                  </a:lnTo>
                  <a:lnTo>
                    <a:pt x="369506" y="79832"/>
                  </a:lnTo>
                  <a:lnTo>
                    <a:pt x="354672" y="77838"/>
                  </a:lnTo>
                  <a:lnTo>
                    <a:pt x="339509" y="77177"/>
                  </a:lnTo>
                  <a:lnTo>
                    <a:pt x="294779" y="83185"/>
                  </a:lnTo>
                  <a:lnTo>
                    <a:pt x="254558" y="100126"/>
                  </a:lnTo>
                  <a:lnTo>
                    <a:pt x="220484" y="126441"/>
                  </a:lnTo>
                  <a:lnTo>
                    <a:pt x="194144" y="160502"/>
                  </a:lnTo>
                  <a:lnTo>
                    <a:pt x="177152" y="200736"/>
                  </a:lnTo>
                  <a:lnTo>
                    <a:pt x="171132" y="245541"/>
                  </a:lnTo>
                  <a:lnTo>
                    <a:pt x="171297" y="253034"/>
                  </a:lnTo>
                  <a:lnTo>
                    <a:pt x="171767" y="260477"/>
                  </a:lnTo>
                  <a:lnTo>
                    <a:pt x="172567" y="267843"/>
                  </a:lnTo>
                  <a:lnTo>
                    <a:pt x="173685" y="275094"/>
                  </a:lnTo>
                  <a:lnTo>
                    <a:pt x="127609" y="281609"/>
                  </a:lnTo>
                  <a:lnTo>
                    <a:pt x="86144" y="299427"/>
                  </a:lnTo>
                  <a:lnTo>
                    <a:pt x="50965" y="326834"/>
                  </a:lnTo>
                  <a:lnTo>
                    <a:pt x="23774" y="362165"/>
                  </a:lnTo>
                  <a:lnTo>
                    <a:pt x="6223" y="403720"/>
                  </a:lnTo>
                  <a:lnTo>
                    <a:pt x="0" y="449846"/>
                  </a:lnTo>
                  <a:lnTo>
                    <a:pt x="6032" y="495261"/>
                  </a:lnTo>
                  <a:lnTo>
                    <a:pt x="23075" y="536321"/>
                  </a:lnTo>
                  <a:lnTo>
                    <a:pt x="49504" y="571385"/>
                  </a:lnTo>
                  <a:lnTo>
                    <a:pt x="83731" y="598868"/>
                  </a:lnTo>
                  <a:lnTo>
                    <a:pt x="124155" y="617143"/>
                  </a:lnTo>
                  <a:lnTo>
                    <a:pt x="123723" y="620331"/>
                  </a:lnTo>
                  <a:lnTo>
                    <a:pt x="123520" y="623735"/>
                  </a:lnTo>
                  <a:lnTo>
                    <a:pt x="123520" y="626922"/>
                  </a:lnTo>
                  <a:lnTo>
                    <a:pt x="131203" y="660031"/>
                  </a:lnTo>
                  <a:lnTo>
                    <a:pt x="152133" y="687057"/>
                  </a:lnTo>
                  <a:lnTo>
                    <a:pt x="183159" y="705281"/>
                  </a:lnTo>
                  <a:lnTo>
                    <a:pt x="221094" y="711962"/>
                  </a:lnTo>
                  <a:lnTo>
                    <a:pt x="246862" y="708952"/>
                  </a:lnTo>
                  <a:lnTo>
                    <a:pt x="270014" y="700455"/>
                  </a:lnTo>
                  <a:lnTo>
                    <a:pt x="289699" y="687298"/>
                  </a:lnTo>
                  <a:lnTo>
                    <a:pt x="305066" y="670293"/>
                  </a:lnTo>
                  <a:lnTo>
                    <a:pt x="327355" y="680974"/>
                  </a:lnTo>
                  <a:lnTo>
                    <a:pt x="351066" y="688924"/>
                  </a:lnTo>
                  <a:lnTo>
                    <a:pt x="376008" y="693877"/>
                  </a:lnTo>
                  <a:lnTo>
                    <a:pt x="402005" y="695591"/>
                  </a:lnTo>
                  <a:lnTo>
                    <a:pt x="445770" y="690816"/>
                  </a:lnTo>
                  <a:lnTo>
                    <a:pt x="486143" y="677176"/>
                  </a:lnTo>
                  <a:lnTo>
                    <a:pt x="522122" y="655688"/>
                  </a:lnTo>
                  <a:lnTo>
                    <a:pt x="552729" y="627354"/>
                  </a:lnTo>
                  <a:lnTo>
                    <a:pt x="586536" y="662432"/>
                  </a:lnTo>
                  <a:lnTo>
                    <a:pt x="627430" y="689241"/>
                  </a:lnTo>
                  <a:lnTo>
                    <a:pt x="674014" y="706361"/>
                  </a:lnTo>
                  <a:lnTo>
                    <a:pt x="724928" y="712393"/>
                  </a:lnTo>
                  <a:lnTo>
                    <a:pt x="762622" y="709104"/>
                  </a:lnTo>
                  <a:lnTo>
                    <a:pt x="798195" y="699630"/>
                  </a:lnTo>
                  <a:lnTo>
                    <a:pt x="831088" y="684580"/>
                  </a:lnTo>
                  <a:lnTo>
                    <a:pt x="860767" y="664552"/>
                  </a:lnTo>
                  <a:lnTo>
                    <a:pt x="869226" y="680415"/>
                  </a:lnTo>
                  <a:lnTo>
                    <a:pt x="883754" y="691603"/>
                  </a:lnTo>
                  <a:lnTo>
                    <a:pt x="902474" y="697141"/>
                  </a:lnTo>
                  <a:lnTo>
                    <a:pt x="923480" y="696023"/>
                  </a:lnTo>
                  <a:lnTo>
                    <a:pt x="943381" y="687870"/>
                  </a:lnTo>
                  <a:lnTo>
                    <a:pt x="958138" y="674497"/>
                  </a:lnTo>
                  <a:lnTo>
                    <a:pt x="966355" y="657694"/>
                  </a:lnTo>
                  <a:lnTo>
                    <a:pt x="966635" y="639254"/>
                  </a:lnTo>
                  <a:lnTo>
                    <a:pt x="964120" y="631659"/>
                  </a:lnTo>
                  <a:lnTo>
                    <a:pt x="960183" y="624852"/>
                  </a:lnTo>
                  <a:lnTo>
                    <a:pt x="955014" y="618934"/>
                  </a:lnTo>
                  <a:lnTo>
                    <a:pt x="948778" y="613956"/>
                  </a:lnTo>
                  <a:lnTo>
                    <a:pt x="994689" y="588251"/>
                  </a:lnTo>
                  <a:lnTo>
                    <a:pt x="1030820" y="550557"/>
                  </a:lnTo>
                  <a:lnTo>
                    <a:pt x="1054468" y="503529"/>
                  </a:lnTo>
                  <a:lnTo>
                    <a:pt x="1062939" y="4498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193956" y="3097360"/>
              <a:ext cx="9427416" cy="752301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385114" y="4263932"/>
              <a:ext cx="1843405" cy="2901950"/>
            </a:xfrm>
            <a:custGeom>
              <a:avLst/>
              <a:gdLst/>
              <a:ahLst/>
              <a:cxnLst/>
              <a:rect l="l" t="t" r="r" b="b"/>
              <a:pathLst>
                <a:path w="1843404" h="2901950">
                  <a:moveTo>
                    <a:pt x="685265" y="2901118"/>
                  </a:moveTo>
                  <a:lnTo>
                    <a:pt x="685111" y="2901118"/>
                  </a:lnTo>
                  <a:lnTo>
                    <a:pt x="685111" y="2900654"/>
                  </a:lnTo>
                  <a:lnTo>
                    <a:pt x="685265" y="2901118"/>
                  </a:lnTo>
                  <a:close/>
                </a:path>
                <a:path w="1843404" h="2901950">
                  <a:moveTo>
                    <a:pt x="685265" y="2901428"/>
                  </a:moveTo>
                  <a:lnTo>
                    <a:pt x="685111" y="2901118"/>
                  </a:lnTo>
                  <a:lnTo>
                    <a:pt x="685265" y="2901273"/>
                  </a:lnTo>
                  <a:lnTo>
                    <a:pt x="685265" y="2901428"/>
                  </a:lnTo>
                  <a:close/>
                </a:path>
                <a:path w="1843404" h="2901950">
                  <a:moveTo>
                    <a:pt x="691767" y="2765675"/>
                  </a:moveTo>
                  <a:lnTo>
                    <a:pt x="676287" y="2762889"/>
                  </a:lnTo>
                  <a:lnTo>
                    <a:pt x="668703" y="2761341"/>
                  </a:lnTo>
                  <a:lnTo>
                    <a:pt x="691767" y="2765675"/>
                  </a:lnTo>
                  <a:close/>
                </a:path>
                <a:path w="1843404" h="2901950">
                  <a:moveTo>
                    <a:pt x="1481672" y="2263374"/>
                  </a:moveTo>
                  <a:lnTo>
                    <a:pt x="1481517" y="2262754"/>
                  </a:lnTo>
                  <a:lnTo>
                    <a:pt x="1481517" y="2262135"/>
                  </a:lnTo>
                  <a:lnTo>
                    <a:pt x="1481672" y="2263374"/>
                  </a:lnTo>
                  <a:close/>
                </a:path>
                <a:path w="1843404" h="2901950">
                  <a:moveTo>
                    <a:pt x="1481827" y="2266160"/>
                  </a:moveTo>
                  <a:lnTo>
                    <a:pt x="1481672" y="2265386"/>
                  </a:lnTo>
                  <a:lnTo>
                    <a:pt x="1481672" y="2264767"/>
                  </a:lnTo>
                  <a:lnTo>
                    <a:pt x="1481827" y="2266160"/>
                  </a:lnTo>
                  <a:close/>
                </a:path>
                <a:path w="1843404" h="2901950">
                  <a:moveTo>
                    <a:pt x="441467" y="1933666"/>
                  </a:moveTo>
                  <a:lnTo>
                    <a:pt x="441622" y="1933511"/>
                  </a:lnTo>
                  <a:lnTo>
                    <a:pt x="533724" y="1906422"/>
                  </a:lnTo>
                  <a:lnTo>
                    <a:pt x="441467" y="1933666"/>
                  </a:lnTo>
                  <a:close/>
                </a:path>
                <a:path w="1843404" h="2901950">
                  <a:moveTo>
                    <a:pt x="287098" y="1739712"/>
                  </a:moveTo>
                  <a:lnTo>
                    <a:pt x="282496" y="1701322"/>
                  </a:lnTo>
                  <a:lnTo>
                    <a:pt x="286593" y="1735099"/>
                  </a:lnTo>
                  <a:lnTo>
                    <a:pt x="287098" y="1739712"/>
                  </a:lnTo>
                  <a:close/>
                </a:path>
                <a:path w="1843404" h="2901950">
                  <a:moveTo>
                    <a:pt x="289997" y="1766179"/>
                  </a:moveTo>
                  <a:lnTo>
                    <a:pt x="287098" y="1739712"/>
                  </a:lnTo>
                  <a:lnTo>
                    <a:pt x="288358" y="1750225"/>
                  </a:lnTo>
                  <a:lnTo>
                    <a:pt x="289997" y="1766179"/>
                  </a:lnTo>
                  <a:close/>
                </a:path>
                <a:path w="1843404" h="2901950">
                  <a:moveTo>
                    <a:pt x="290819" y="1774186"/>
                  </a:moveTo>
                  <a:lnTo>
                    <a:pt x="289997" y="1766179"/>
                  </a:lnTo>
                  <a:lnTo>
                    <a:pt x="290313" y="1769064"/>
                  </a:lnTo>
                  <a:lnTo>
                    <a:pt x="290819" y="1774186"/>
                  </a:lnTo>
                  <a:close/>
                </a:path>
                <a:path w="1843404" h="2901950">
                  <a:moveTo>
                    <a:pt x="294891" y="1816699"/>
                  </a:moveTo>
                  <a:lnTo>
                    <a:pt x="293684" y="1803173"/>
                  </a:lnTo>
                  <a:lnTo>
                    <a:pt x="290819" y="1774186"/>
                  </a:lnTo>
                  <a:lnTo>
                    <a:pt x="293408" y="1799403"/>
                  </a:lnTo>
                  <a:lnTo>
                    <a:pt x="294891" y="1816699"/>
                  </a:lnTo>
                  <a:close/>
                </a:path>
                <a:path w="1843404" h="2901950">
                  <a:moveTo>
                    <a:pt x="297297" y="1844772"/>
                  </a:moveTo>
                  <a:lnTo>
                    <a:pt x="294891" y="1816699"/>
                  </a:lnTo>
                  <a:lnTo>
                    <a:pt x="296736" y="1837385"/>
                  </a:lnTo>
                  <a:lnTo>
                    <a:pt x="297297" y="1844772"/>
                  </a:lnTo>
                  <a:close/>
                </a:path>
                <a:path w="1843404" h="2901950">
                  <a:moveTo>
                    <a:pt x="298101" y="1855451"/>
                  </a:moveTo>
                  <a:lnTo>
                    <a:pt x="297297" y="1844772"/>
                  </a:lnTo>
                  <a:lnTo>
                    <a:pt x="297646" y="1848842"/>
                  </a:lnTo>
                  <a:lnTo>
                    <a:pt x="298101" y="1855451"/>
                  </a:lnTo>
                  <a:close/>
                </a:path>
                <a:path w="1843404" h="2901950">
                  <a:moveTo>
                    <a:pt x="301071" y="1898528"/>
                  </a:moveTo>
                  <a:lnTo>
                    <a:pt x="298101" y="1855451"/>
                  </a:lnTo>
                  <a:lnTo>
                    <a:pt x="299020" y="1867898"/>
                  </a:lnTo>
                  <a:lnTo>
                    <a:pt x="300089" y="1883206"/>
                  </a:lnTo>
                  <a:lnTo>
                    <a:pt x="301071" y="1898528"/>
                  </a:lnTo>
                  <a:close/>
                </a:path>
                <a:path w="1843404" h="2901950">
                  <a:moveTo>
                    <a:pt x="447814" y="1787077"/>
                  </a:moveTo>
                  <a:lnTo>
                    <a:pt x="447969" y="1786923"/>
                  </a:lnTo>
                  <a:lnTo>
                    <a:pt x="447969" y="1786613"/>
                  </a:lnTo>
                  <a:lnTo>
                    <a:pt x="510040" y="1763085"/>
                  </a:lnTo>
                  <a:lnTo>
                    <a:pt x="447814" y="1787077"/>
                  </a:lnTo>
                  <a:close/>
                </a:path>
                <a:path w="1843404" h="2901950">
                  <a:moveTo>
                    <a:pt x="692850" y="1747605"/>
                  </a:moveTo>
                  <a:lnTo>
                    <a:pt x="709186" y="1725023"/>
                  </a:lnTo>
                  <a:lnTo>
                    <a:pt x="725666" y="1702541"/>
                  </a:lnTo>
                  <a:lnTo>
                    <a:pt x="742263" y="1680147"/>
                  </a:lnTo>
                  <a:lnTo>
                    <a:pt x="758947" y="1657826"/>
                  </a:lnTo>
                  <a:lnTo>
                    <a:pt x="742285" y="1680169"/>
                  </a:lnTo>
                  <a:lnTo>
                    <a:pt x="725724" y="1702600"/>
                  </a:lnTo>
                  <a:lnTo>
                    <a:pt x="709251" y="1725088"/>
                  </a:lnTo>
                  <a:lnTo>
                    <a:pt x="692850" y="1747605"/>
                  </a:lnTo>
                  <a:close/>
                </a:path>
                <a:path w="1843404" h="2901950">
                  <a:moveTo>
                    <a:pt x="742123" y="1781041"/>
                  </a:moveTo>
                  <a:lnTo>
                    <a:pt x="741919" y="1781041"/>
                  </a:lnTo>
                  <a:lnTo>
                    <a:pt x="746822" y="1750447"/>
                  </a:lnTo>
                  <a:lnTo>
                    <a:pt x="751304" y="1719723"/>
                  </a:lnTo>
                  <a:lnTo>
                    <a:pt x="755350" y="1688854"/>
                  </a:lnTo>
                  <a:lnTo>
                    <a:pt x="758947" y="1657826"/>
                  </a:lnTo>
                  <a:lnTo>
                    <a:pt x="755374" y="1688881"/>
                  </a:lnTo>
                  <a:lnTo>
                    <a:pt x="751381" y="1719820"/>
                  </a:lnTo>
                  <a:lnTo>
                    <a:pt x="746953" y="1750643"/>
                  </a:lnTo>
                  <a:lnTo>
                    <a:pt x="742123" y="1781041"/>
                  </a:lnTo>
                  <a:close/>
                </a:path>
                <a:path w="1843404" h="2901950">
                  <a:moveTo>
                    <a:pt x="742074" y="1781350"/>
                  </a:moveTo>
                  <a:lnTo>
                    <a:pt x="742074" y="1781041"/>
                  </a:lnTo>
                  <a:lnTo>
                    <a:pt x="742074" y="1781350"/>
                  </a:lnTo>
                  <a:close/>
                </a:path>
                <a:path w="1843404" h="2901950">
                  <a:moveTo>
                    <a:pt x="49533" y="1746212"/>
                  </a:moveTo>
                  <a:lnTo>
                    <a:pt x="37195" y="1729894"/>
                  </a:lnTo>
                  <a:lnTo>
                    <a:pt x="24763" y="1713648"/>
                  </a:lnTo>
                  <a:lnTo>
                    <a:pt x="0" y="1681509"/>
                  </a:lnTo>
                  <a:lnTo>
                    <a:pt x="0" y="1681354"/>
                  </a:lnTo>
                  <a:lnTo>
                    <a:pt x="154" y="1681199"/>
                  </a:lnTo>
                  <a:lnTo>
                    <a:pt x="25019" y="1713803"/>
                  </a:lnTo>
                  <a:lnTo>
                    <a:pt x="37294" y="1729986"/>
                  </a:lnTo>
                  <a:lnTo>
                    <a:pt x="49533" y="1746212"/>
                  </a:lnTo>
                  <a:close/>
                </a:path>
                <a:path w="1843404" h="2901950">
                  <a:moveTo>
                    <a:pt x="621336" y="1724696"/>
                  </a:moveTo>
                  <a:lnTo>
                    <a:pt x="644710" y="1714325"/>
                  </a:lnTo>
                  <a:lnTo>
                    <a:pt x="644710" y="1714480"/>
                  </a:lnTo>
                  <a:lnTo>
                    <a:pt x="621336" y="1724696"/>
                  </a:lnTo>
                  <a:close/>
                </a:path>
                <a:path w="1843404" h="2901950">
                  <a:moveTo>
                    <a:pt x="429703" y="1661696"/>
                  </a:moveTo>
                  <a:lnTo>
                    <a:pt x="429703" y="1661541"/>
                  </a:lnTo>
                  <a:lnTo>
                    <a:pt x="429858" y="1661386"/>
                  </a:lnTo>
                  <a:lnTo>
                    <a:pt x="449558" y="1652265"/>
                  </a:lnTo>
                  <a:lnTo>
                    <a:pt x="456173" y="1649312"/>
                  </a:lnTo>
                  <a:lnTo>
                    <a:pt x="429703" y="1661696"/>
                  </a:lnTo>
                  <a:close/>
                </a:path>
                <a:path w="1843404" h="2901950">
                  <a:moveTo>
                    <a:pt x="416855" y="1707824"/>
                  </a:moveTo>
                  <a:lnTo>
                    <a:pt x="416855" y="1707514"/>
                  </a:lnTo>
                  <a:lnTo>
                    <a:pt x="426252" y="1694132"/>
                  </a:lnTo>
                  <a:lnTo>
                    <a:pt x="435605" y="1680677"/>
                  </a:lnTo>
                  <a:lnTo>
                    <a:pt x="444870" y="1667135"/>
                  </a:lnTo>
                  <a:lnTo>
                    <a:pt x="454006" y="1653492"/>
                  </a:lnTo>
                  <a:lnTo>
                    <a:pt x="444870" y="1667249"/>
                  </a:lnTo>
                  <a:lnTo>
                    <a:pt x="435605" y="1680890"/>
                  </a:lnTo>
                  <a:lnTo>
                    <a:pt x="426252" y="1694415"/>
                  </a:lnTo>
                  <a:lnTo>
                    <a:pt x="416855" y="1707824"/>
                  </a:lnTo>
                  <a:close/>
                </a:path>
                <a:path w="1843404" h="2901950">
                  <a:moveTo>
                    <a:pt x="606012" y="1633988"/>
                  </a:moveTo>
                  <a:lnTo>
                    <a:pt x="605702" y="1633988"/>
                  </a:lnTo>
                  <a:lnTo>
                    <a:pt x="619248" y="1612027"/>
                  </a:lnTo>
                  <a:lnTo>
                    <a:pt x="640378" y="1577980"/>
                  </a:lnTo>
                  <a:lnTo>
                    <a:pt x="651985" y="1559378"/>
                  </a:lnTo>
                  <a:lnTo>
                    <a:pt x="640426" y="1578001"/>
                  </a:lnTo>
                  <a:lnTo>
                    <a:pt x="617483" y="1615364"/>
                  </a:lnTo>
                  <a:lnTo>
                    <a:pt x="606012" y="1633988"/>
                  </a:lnTo>
                  <a:close/>
                </a:path>
                <a:path w="1843404" h="2901950">
                  <a:moveTo>
                    <a:pt x="648425" y="1662160"/>
                  </a:moveTo>
                  <a:lnTo>
                    <a:pt x="648270" y="1662160"/>
                  </a:lnTo>
                  <a:lnTo>
                    <a:pt x="648115" y="1662005"/>
                  </a:lnTo>
                  <a:lnTo>
                    <a:pt x="649503" y="1636975"/>
                  </a:lnTo>
                  <a:lnTo>
                    <a:pt x="650631" y="1612027"/>
                  </a:lnTo>
                  <a:lnTo>
                    <a:pt x="651467" y="1586991"/>
                  </a:lnTo>
                  <a:lnTo>
                    <a:pt x="651985" y="1561855"/>
                  </a:lnTo>
                  <a:lnTo>
                    <a:pt x="651494" y="1587018"/>
                  </a:lnTo>
                  <a:lnTo>
                    <a:pt x="650727" y="1612123"/>
                  </a:lnTo>
                  <a:lnTo>
                    <a:pt x="649707" y="1636975"/>
                  </a:lnTo>
                  <a:lnTo>
                    <a:pt x="648425" y="1662160"/>
                  </a:lnTo>
                  <a:close/>
                </a:path>
                <a:path w="1843404" h="2901950">
                  <a:moveTo>
                    <a:pt x="529542" y="1610345"/>
                  </a:moveTo>
                  <a:lnTo>
                    <a:pt x="544714" y="1601946"/>
                  </a:lnTo>
                  <a:lnTo>
                    <a:pt x="544714" y="1602255"/>
                  </a:lnTo>
                  <a:lnTo>
                    <a:pt x="544404" y="1602255"/>
                  </a:lnTo>
                  <a:lnTo>
                    <a:pt x="529542" y="1610345"/>
                  </a:lnTo>
                  <a:close/>
                </a:path>
                <a:path w="1843404" h="2901950">
                  <a:moveTo>
                    <a:pt x="544869" y="1614794"/>
                  </a:moveTo>
                  <a:lnTo>
                    <a:pt x="544559" y="1608447"/>
                  </a:lnTo>
                  <a:lnTo>
                    <a:pt x="544404" y="1602255"/>
                  </a:lnTo>
                  <a:lnTo>
                    <a:pt x="544714" y="1602255"/>
                  </a:lnTo>
                  <a:lnTo>
                    <a:pt x="544819" y="1612769"/>
                  </a:lnTo>
                  <a:lnTo>
                    <a:pt x="544869" y="1614794"/>
                  </a:lnTo>
                  <a:close/>
                </a:path>
                <a:path w="1843404" h="2901950">
                  <a:moveTo>
                    <a:pt x="319948" y="1474507"/>
                  </a:moveTo>
                  <a:lnTo>
                    <a:pt x="316136" y="1466181"/>
                  </a:lnTo>
                  <a:lnTo>
                    <a:pt x="312119" y="1457544"/>
                  </a:lnTo>
                  <a:lnTo>
                    <a:pt x="304012" y="1440343"/>
                  </a:lnTo>
                  <a:lnTo>
                    <a:pt x="312972" y="1459355"/>
                  </a:lnTo>
                  <a:lnTo>
                    <a:pt x="319801" y="1473932"/>
                  </a:lnTo>
                  <a:lnTo>
                    <a:pt x="319948" y="1474507"/>
                  </a:lnTo>
                  <a:close/>
                </a:path>
                <a:path w="1843404" h="2901950">
                  <a:moveTo>
                    <a:pt x="337602" y="1546066"/>
                  </a:moveTo>
                  <a:lnTo>
                    <a:pt x="333340" y="1527916"/>
                  </a:lnTo>
                  <a:lnTo>
                    <a:pt x="328933" y="1509883"/>
                  </a:lnTo>
                  <a:lnTo>
                    <a:pt x="324410" y="1491908"/>
                  </a:lnTo>
                  <a:lnTo>
                    <a:pt x="319948" y="1474507"/>
                  </a:lnTo>
                  <a:lnTo>
                    <a:pt x="320110" y="1474861"/>
                  </a:lnTo>
                  <a:lnTo>
                    <a:pt x="330017" y="1514024"/>
                  </a:lnTo>
                  <a:lnTo>
                    <a:pt x="334521" y="1532850"/>
                  </a:lnTo>
                  <a:lnTo>
                    <a:pt x="337602" y="1546066"/>
                  </a:lnTo>
                  <a:close/>
                </a:path>
                <a:path w="1843404" h="2901950">
                  <a:moveTo>
                    <a:pt x="543630" y="1565105"/>
                  </a:moveTo>
                  <a:lnTo>
                    <a:pt x="542760" y="1544982"/>
                  </a:lnTo>
                  <a:lnTo>
                    <a:pt x="542302" y="1534935"/>
                  </a:lnTo>
                  <a:lnTo>
                    <a:pt x="541773" y="1524859"/>
                  </a:lnTo>
                  <a:lnTo>
                    <a:pt x="542324" y="1534935"/>
                  </a:lnTo>
                  <a:lnTo>
                    <a:pt x="542818" y="1544982"/>
                  </a:lnTo>
                  <a:lnTo>
                    <a:pt x="543253" y="1555029"/>
                  </a:lnTo>
                  <a:lnTo>
                    <a:pt x="543630" y="1565105"/>
                  </a:lnTo>
                  <a:close/>
                </a:path>
                <a:path w="1843404" h="2901950">
                  <a:moveTo>
                    <a:pt x="517316" y="1545137"/>
                  </a:moveTo>
                  <a:lnTo>
                    <a:pt x="517316" y="1544982"/>
                  </a:lnTo>
                  <a:lnTo>
                    <a:pt x="523031" y="1534069"/>
                  </a:lnTo>
                  <a:lnTo>
                    <a:pt x="528790" y="1523156"/>
                  </a:lnTo>
                  <a:lnTo>
                    <a:pt x="540380" y="1501331"/>
                  </a:lnTo>
                  <a:lnTo>
                    <a:pt x="534599" y="1512246"/>
                  </a:lnTo>
                  <a:lnTo>
                    <a:pt x="517316" y="1545137"/>
                  </a:lnTo>
                  <a:close/>
                </a:path>
                <a:path w="1843404" h="2901950">
                  <a:moveTo>
                    <a:pt x="424131" y="1520525"/>
                  </a:moveTo>
                  <a:lnTo>
                    <a:pt x="433109" y="1514643"/>
                  </a:lnTo>
                  <a:lnTo>
                    <a:pt x="437752" y="1511547"/>
                  </a:lnTo>
                  <a:lnTo>
                    <a:pt x="437779" y="1511857"/>
                  </a:lnTo>
                  <a:lnTo>
                    <a:pt x="437443" y="1511857"/>
                  </a:lnTo>
                  <a:lnTo>
                    <a:pt x="433109" y="1514798"/>
                  </a:lnTo>
                  <a:lnTo>
                    <a:pt x="428620" y="1517739"/>
                  </a:lnTo>
                  <a:lnTo>
                    <a:pt x="424131" y="1520525"/>
                  </a:lnTo>
                  <a:close/>
                </a:path>
                <a:path w="1843404" h="2901950">
                  <a:moveTo>
                    <a:pt x="438836" y="1522073"/>
                  </a:moveTo>
                  <a:lnTo>
                    <a:pt x="437443" y="1511857"/>
                  </a:lnTo>
                  <a:lnTo>
                    <a:pt x="437779" y="1511857"/>
                  </a:lnTo>
                  <a:lnTo>
                    <a:pt x="438062" y="1515107"/>
                  </a:lnTo>
                  <a:lnTo>
                    <a:pt x="438526" y="1518513"/>
                  </a:lnTo>
                  <a:lnTo>
                    <a:pt x="438836" y="1522073"/>
                  </a:lnTo>
                  <a:close/>
                </a:path>
                <a:path w="1843404" h="2901950">
                  <a:moveTo>
                    <a:pt x="435430" y="1491888"/>
                  </a:moveTo>
                  <a:lnTo>
                    <a:pt x="435276" y="1491734"/>
                  </a:lnTo>
                  <a:lnTo>
                    <a:pt x="434966" y="1491734"/>
                  </a:lnTo>
                  <a:lnTo>
                    <a:pt x="433728" y="1480898"/>
                  </a:lnTo>
                  <a:lnTo>
                    <a:pt x="432954" y="1475635"/>
                  </a:lnTo>
                  <a:lnTo>
                    <a:pt x="433109" y="1475326"/>
                  </a:lnTo>
                  <a:lnTo>
                    <a:pt x="433109" y="1474706"/>
                  </a:lnTo>
                  <a:lnTo>
                    <a:pt x="435430" y="1491888"/>
                  </a:lnTo>
                  <a:close/>
                </a:path>
                <a:path w="1843404" h="2901950">
                  <a:moveTo>
                    <a:pt x="591306" y="1390190"/>
                  </a:moveTo>
                  <a:lnTo>
                    <a:pt x="598891" y="1388642"/>
                  </a:lnTo>
                  <a:lnTo>
                    <a:pt x="606631" y="1386939"/>
                  </a:lnTo>
                  <a:lnTo>
                    <a:pt x="599046" y="1388642"/>
                  </a:lnTo>
                  <a:lnTo>
                    <a:pt x="591306" y="1390190"/>
                  </a:lnTo>
                  <a:close/>
                </a:path>
                <a:path w="1843404" h="2901950">
                  <a:moveTo>
                    <a:pt x="569790" y="1438330"/>
                  </a:moveTo>
                  <a:lnTo>
                    <a:pt x="580490" y="1414202"/>
                  </a:lnTo>
                  <a:lnTo>
                    <a:pt x="585877" y="1402174"/>
                  </a:lnTo>
                  <a:lnTo>
                    <a:pt x="591306" y="1390190"/>
                  </a:lnTo>
                  <a:lnTo>
                    <a:pt x="585877" y="1402239"/>
                  </a:lnTo>
                  <a:lnTo>
                    <a:pt x="580490" y="1414260"/>
                  </a:lnTo>
                  <a:lnTo>
                    <a:pt x="569790" y="1438330"/>
                  </a:lnTo>
                  <a:close/>
                </a:path>
                <a:path w="1843404" h="2901950">
                  <a:moveTo>
                    <a:pt x="461281" y="1384153"/>
                  </a:moveTo>
                  <a:lnTo>
                    <a:pt x="461745" y="1383689"/>
                  </a:lnTo>
                  <a:lnTo>
                    <a:pt x="462983" y="1382760"/>
                  </a:lnTo>
                  <a:lnTo>
                    <a:pt x="463536" y="1382915"/>
                  </a:lnTo>
                  <a:lnTo>
                    <a:pt x="462983" y="1382915"/>
                  </a:lnTo>
                  <a:lnTo>
                    <a:pt x="461281" y="1384153"/>
                  </a:lnTo>
                  <a:close/>
                </a:path>
                <a:path w="1843404" h="2901950">
                  <a:moveTo>
                    <a:pt x="485583" y="1390035"/>
                  </a:moveTo>
                  <a:lnTo>
                    <a:pt x="478153" y="1387713"/>
                  </a:lnTo>
                  <a:lnTo>
                    <a:pt x="470723" y="1385082"/>
                  </a:lnTo>
                  <a:lnTo>
                    <a:pt x="462983" y="1382915"/>
                  </a:lnTo>
                  <a:lnTo>
                    <a:pt x="463536" y="1382915"/>
                  </a:lnTo>
                  <a:lnTo>
                    <a:pt x="470723" y="1384927"/>
                  </a:lnTo>
                  <a:lnTo>
                    <a:pt x="478463" y="1387249"/>
                  </a:lnTo>
                  <a:lnTo>
                    <a:pt x="486202" y="1389725"/>
                  </a:lnTo>
                  <a:lnTo>
                    <a:pt x="485893" y="1389725"/>
                  </a:lnTo>
                  <a:lnTo>
                    <a:pt x="485583" y="1390035"/>
                  </a:lnTo>
                  <a:close/>
                </a:path>
                <a:path w="1843404" h="2901950">
                  <a:moveTo>
                    <a:pt x="313764" y="1360160"/>
                  </a:moveTo>
                  <a:lnTo>
                    <a:pt x="307882" y="1359386"/>
                  </a:lnTo>
                  <a:lnTo>
                    <a:pt x="301999" y="1358767"/>
                  </a:lnTo>
                  <a:lnTo>
                    <a:pt x="301999" y="1358612"/>
                  </a:lnTo>
                  <a:lnTo>
                    <a:pt x="307882" y="1359231"/>
                  </a:lnTo>
                  <a:lnTo>
                    <a:pt x="313764" y="1360160"/>
                  </a:lnTo>
                  <a:close/>
                </a:path>
                <a:path w="1843404" h="2901950">
                  <a:moveTo>
                    <a:pt x="320265" y="1361940"/>
                  </a:moveTo>
                  <a:lnTo>
                    <a:pt x="319646" y="1360934"/>
                  </a:lnTo>
                  <a:lnTo>
                    <a:pt x="320110" y="1361553"/>
                  </a:lnTo>
                  <a:lnTo>
                    <a:pt x="320265" y="1361940"/>
                  </a:lnTo>
                  <a:close/>
                </a:path>
                <a:path w="1843404" h="2901950">
                  <a:moveTo>
                    <a:pt x="320884" y="1362946"/>
                  </a:moveTo>
                  <a:lnTo>
                    <a:pt x="320420" y="1362327"/>
                  </a:lnTo>
                  <a:lnTo>
                    <a:pt x="320265" y="1361940"/>
                  </a:lnTo>
                  <a:lnTo>
                    <a:pt x="320884" y="1362946"/>
                  </a:lnTo>
                  <a:close/>
                </a:path>
                <a:path w="1843404" h="2901950">
                  <a:moveTo>
                    <a:pt x="306953" y="1370067"/>
                  </a:moveTo>
                  <a:lnTo>
                    <a:pt x="311442" y="1367745"/>
                  </a:lnTo>
                  <a:lnTo>
                    <a:pt x="316086" y="1365423"/>
                  </a:lnTo>
                  <a:lnTo>
                    <a:pt x="320884" y="1362946"/>
                  </a:lnTo>
                  <a:lnTo>
                    <a:pt x="316240" y="1365423"/>
                  </a:lnTo>
                  <a:lnTo>
                    <a:pt x="306953" y="1370067"/>
                  </a:lnTo>
                  <a:close/>
                </a:path>
                <a:path w="1843404" h="2901950">
                  <a:moveTo>
                    <a:pt x="299213" y="1359541"/>
                  </a:moveTo>
                  <a:lnTo>
                    <a:pt x="296736" y="1358767"/>
                  </a:lnTo>
                  <a:lnTo>
                    <a:pt x="294415" y="1358148"/>
                  </a:lnTo>
                  <a:lnTo>
                    <a:pt x="292093" y="1357374"/>
                  </a:lnTo>
                  <a:lnTo>
                    <a:pt x="283579" y="1356445"/>
                  </a:lnTo>
                  <a:lnTo>
                    <a:pt x="283734" y="1356445"/>
                  </a:lnTo>
                  <a:lnTo>
                    <a:pt x="292248" y="1357374"/>
                  </a:lnTo>
                  <a:lnTo>
                    <a:pt x="294569" y="1358148"/>
                  </a:lnTo>
                  <a:lnTo>
                    <a:pt x="296891" y="1358767"/>
                  </a:lnTo>
                  <a:lnTo>
                    <a:pt x="299213" y="1359541"/>
                  </a:lnTo>
                  <a:close/>
                </a:path>
                <a:path w="1843404" h="2901950">
                  <a:moveTo>
                    <a:pt x="215935" y="1332065"/>
                  </a:moveTo>
                  <a:lnTo>
                    <a:pt x="216554" y="1331678"/>
                  </a:lnTo>
                  <a:lnTo>
                    <a:pt x="217792" y="1331059"/>
                  </a:lnTo>
                  <a:lnTo>
                    <a:pt x="215935" y="1332065"/>
                  </a:lnTo>
                  <a:close/>
                </a:path>
                <a:path w="1843404" h="2901950">
                  <a:moveTo>
                    <a:pt x="214077" y="1333071"/>
                  </a:moveTo>
                  <a:lnTo>
                    <a:pt x="215935" y="1332065"/>
                  </a:lnTo>
                  <a:lnTo>
                    <a:pt x="215316" y="1332452"/>
                  </a:lnTo>
                  <a:lnTo>
                    <a:pt x="214077" y="1333071"/>
                  </a:lnTo>
                  <a:close/>
                </a:path>
                <a:path w="1843404" h="2901950">
                  <a:moveTo>
                    <a:pt x="1166776" y="1330527"/>
                  </a:moveTo>
                  <a:lnTo>
                    <a:pt x="1189269" y="1330440"/>
                  </a:lnTo>
                  <a:lnTo>
                    <a:pt x="1166776" y="1330527"/>
                  </a:lnTo>
                  <a:close/>
                </a:path>
                <a:path w="1843404" h="2901950">
                  <a:moveTo>
                    <a:pt x="1121267" y="1331224"/>
                  </a:moveTo>
                  <a:lnTo>
                    <a:pt x="1144109" y="1330788"/>
                  </a:lnTo>
                  <a:lnTo>
                    <a:pt x="1121267" y="1331224"/>
                  </a:lnTo>
                  <a:close/>
                </a:path>
                <a:path w="1843404" h="2901950">
                  <a:moveTo>
                    <a:pt x="1098251" y="1331833"/>
                  </a:moveTo>
                  <a:lnTo>
                    <a:pt x="1121267" y="1331224"/>
                  </a:lnTo>
                  <a:lnTo>
                    <a:pt x="1098251" y="1331833"/>
                  </a:lnTo>
                  <a:close/>
                </a:path>
                <a:path w="1843404" h="2901950">
                  <a:moveTo>
                    <a:pt x="213510" y="1330595"/>
                  </a:moveTo>
                  <a:lnTo>
                    <a:pt x="211910" y="1330595"/>
                  </a:lnTo>
                  <a:lnTo>
                    <a:pt x="211910" y="1330440"/>
                  </a:lnTo>
                  <a:lnTo>
                    <a:pt x="213510" y="1330595"/>
                  </a:lnTo>
                  <a:close/>
                </a:path>
                <a:path w="1843404" h="2901950">
                  <a:moveTo>
                    <a:pt x="1842803" y="1330285"/>
                  </a:moveTo>
                  <a:lnTo>
                    <a:pt x="1842493" y="1330130"/>
                  </a:lnTo>
                  <a:lnTo>
                    <a:pt x="1842493" y="1329976"/>
                  </a:lnTo>
                  <a:lnTo>
                    <a:pt x="1842803" y="1330285"/>
                  </a:lnTo>
                  <a:close/>
                </a:path>
                <a:path w="1843404" h="2901950">
                  <a:moveTo>
                    <a:pt x="1841874" y="1329511"/>
                  </a:moveTo>
                  <a:lnTo>
                    <a:pt x="1841719" y="1329511"/>
                  </a:lnTo>
                  <a:lnTo>
                    <a:pt x="1841564" y="1329202"/>
                  </a:lnTo>
                  <a:lnTo>
                    <a:pt x="1841874" y="1329511"/>
                  </a:lnTo>
                  <a:close/>
                </a:path>
                <a:path w="1843404" h="2901950">
                  <a:moveTo>
                    <a:pt x="112456" y="1188882"/>
                  </a:moveTo>
                  <a:lnTo>
                    <a:pt x="112172" y="1188186"/>
                  </a:lnTo>
                  <a:lnTo>
                    <a:pt x="111914" y="1187412"/>
                  </a:lnTo>
                  <a:lnTo>
                    <a:pt x="112276" y="1188341"/>
                  </a:lnTo>
                  <a:lnTo>
                    <a:pt x="112456" y="1188882"/>
                  </a:lnTo>
                  <a:close/>
                </a:path>
                <a:path w="1843404" h="2901950">
                  <a:moveTo>
                    <a:pt x="112843" y="1189888"/>
                  </a:moveTo>
                  <a:lnTo>
                    <a:pt x="112456" y="1188882"/>
                  </a:lnTo>
                  <a:lnTo>
                    <a:pt x="112688" y="1189424"/>
                  </a:lnTo>
                  <a:lnTo>
                    <a:pt x="112843" y="1189888"/>
                  </a:lnTo>
                  <a:close/>
                </a:path>
                <a:path w="1843404" h="2901950">
                  <a:moveTo>
                    <a:pt x="72133" y="1229361"/>
                  </a:moveTo>
                  <a:lnTo>
                    <a:pt x="82477" y="1219558"/>
                  </a:lnTo>
                  <a:lnTo>
                    <a:pt x="92662" y="1209683"/>
                  </a:lnTo>
                  <a:lnTo>
                    <a:pt x="112843" y="1189888"/>
                  </a:lnTo>
                  <a:lnTo>
                    <a:pt x="112998" y="1190353"/>
                  </a:lnTo>
                  <a:lnTo>
                    <a:pt x="102869" y="1200192"/>
                  </a:lnTo>
                  <a:lnTo>
                    <a:pt x="92681" y="1209973"/>
                  </a:lnTo>
                  <a:lnTo>
                    <a:pt x="82436" y="1219696"/>
                  </a:lnTo>
                  <a:lnTo>
                    <a:pt x="72133" y="1229361"/>
                  </a:lnTo>
                  <a:close/>
                </a:path>
                <a:path w="1843404" h="2901950">
                  <a:moveTo>
                    <a:pt x="135288" y="1262331"/>
                  </a:moveTo>
                  <a:lnTo>
                    <a:pt x="129406" y="1262331"/>
                  </a:lnTo>
                  <a:lnTo>
                    <a:pt x="135133" y="1262022"/>
                  </a:lnTo>
                  <a:lnTo>
                    <a:pt x="140861" y="1261557"/>
                  </a:lnTo>
                  <a:lnTo>
                    <a:pt x="141015" y="1261712"/>
                  </a:lnTo>
                  <a:lnTo>
                    <a:pt x="141015" y="1261867"/>
                  </a:lnTo>
                  <a:lnTo>
                    <a:pt x="135288" y="1262331"/>
                  </a:lnTo>
                  <a:close/>
                </a:path>
                <a:path w="1843404" h="2901950">
                  <a:moveTo>
                    <a:pt x="41948" y="1178898"/>
                  </a:moveTo>
                  <a:lnTo>
                    <a:pt x="41948" y="1178589"/>
                  </a:lnTo>
                  <a:lnTo>
                    <a:pt x="57331" y="1175565"/>
                  </a:lnTo>
                  <a:lnTo>
                    <a:pt x="72829" y="1172745"/>
                  </a:lnTo>
                  <a:lnTo>
                    <a:pt x="88444" y="1170099"/>
                  </a:lnTo>
                  <a:lnTo>
                    <a:pt x="104175" y="1167598"/>
                  </a:lnTo>
                  <a:lnTo>
                    <a:pt x="88379" y="1170148"/>
                  </a:lnTo>
                  <a:lnTo>
                    <a:pt x="72771" y="1172900"/>
                  </a:lnTo>
                  <a:lnTo>
                    <a:pt x="57309" y="1175827"/>
                  </a:lnTo>
                  <a:lnTo>
                    <a:pt x="41948" y="1178898"/>
                  </a:lnTo>
                  <a:close/>
                </a:path>
                <a:path w="1843404" h="2901950">
                  <a:moveTo>
                    <a:pt x="633390" y="1169708"/>
                  </a:moveTo>
                  <a:lnTo>
                    <a:pt x="632172" y="1168527"/>
                  </a:lnTo>
                  <a:lnTo>
                    <a:pt x="627373" y="1163264"/>
                  </a:lnTo>
                  <a:lnTo>
                    <a:pt x="632172" y="1168372"/>
                  </a:lnTo>
                  <a:lnTo>
                    <a:pt x="633390" y="1169708"/>
                  </a:lnTo>
                  <a:close/>
                </a:path>
                <a:path w="1843404" h="2901950">
                  <a:moveTo>
                    <a:pt x="641769" y="1178743"/>
                  </a:moveTo>
                  <a:lnTo>
                    <a:pt x="636970" y="1173635"/>
                  </a:lnTo>
                  <a:lnTo>
                    <a:pt x="633390" y="1169708"/>
                  </a:lnTo>
                  <a:lnTo>
                    <a:pt x="637280" y="1173480"/>
                  </a:lnTo>
                  <a:lnTo>
                    <a:pt x="642078" y="1178589"/>
                  </a:lnTo>
                  <a:lnTo>
                    <a:pt x="641923" y="1178589"/>
                  </a:lnTo>
                  <a:lnTo>
                    <a:pt x="641769" y="1178743"/>
                  </a:lnTo>
                  <a:close/>
                </a:path>
                <a:path w="1843404" h="2901950">
                  <a:moveTo>
                    <a:pt x="790989" y="1123173"/>
                  </a:moveTo>
                  <a:lnTo>
                    <a:pt x="790679" y="1123173"/>
                  </a:lnTo>
                  <a:lnTo>
                    <a:pt x="785221" y="1114744"/>
                  </a:lnTo>
                  <a:lnTo>
                    <a:pt x="779825" y="1106298"/>
                  </a:lnTo>
                  <a:lnTo>
                    <a:pt x="769163" y="1089428"/>
                  </a:lnTo>
                  <a:lnTo>
                    <a:pt x="774576" y="1097944"/>
                  </a:lnTo>
                  <a:lnTo>
                    <a:pt x="785604" y="1114788"/>
                  </a:lnTo>
                  <a:lnTo>
                    <a:pt x="790989" y="1123173"/>
                  </a:lnTo>
                  <a:close/>
                </a:path>
                <a:path w="1843404" h="2901950">
                  <a:moveTo>
                    <a:pt x="830151" y="1112338"/>
                  </a:moveTo>
                  <a:lnTo>
                    <a:pt x="829996" y="1112338"/>
                  </a:lnTo>
                  <a:lnTo>
                    <a:pt x="815058" y="1106359"/>
                  </a:lnTo>
                  <a:lnTo>
                    <a:pt x="799986" y="1100535"/>
                  </a:lnTo>
                  <a:lnTo>
                    <a:pt x="784636" y="1094858"/>
                  </a:lnTo>
                  <a:lnTo>
                    <a:pt x="769163" y="1089428"/>
                  </a:lnTo>
                  <a:lnTo>
                    <a:pt x="784781" y="1094880"/>
                  </a:lnTo>
                  <a:lnTo>
                    <a:pt x="800063" y="1100477"/>
                  </a:lnTo>
                  <a:lnTo>
                    <a:pt x="815363" y="1106363"/>
                  </a:lnTo>
                  <a:lnTo>
                    <a:pt x="830151" y="1112338"/>
                  </a:lnTo>
                  <a:close/>
                </a:path>
                <a:path w="1843404" h="2901950">
                  <a:moveTo>
                    <a:pt x="950579" y="1088654"/>
                  </a:moveTo>
                  <a:lnTo>
                    <a:pt x="950270" y="1088654"/>
                  </a:lnTo>
                  <a:lnTo>
                    <a:pt x="943597" y="1071467"/>
                  </a:lnTo>
                  <a:lnTo>
                    <a:pt x="937054" y="1054252"/>
                  </a:lnTo>
                  <a:lnTo>
                    <a:pt x="930657" y="1036978"/>
                  </a:lnTo>
                  <a:lnTo>
                    <a:pt x="924420" y="1019617"/>
                  </a:lnTo>
                  <a:lnTo>
                    <a:pt x="930684" y="1036978"/>
                  </a:lnTo>
                  <a:lnTo>
                    <a:pt x="937151" y="1054252"/>
                  </a:lnTo>
                  <a:lnTo>
                    <a:pt x="943793" y="1071467"/>
                  </a:lnTo>
                  <a:lnTo>
                    <a:pt x="950579" y="1088654"/>
                  </a:lnTo>
                  <a:close/>
                </a:path>
                <a:path w="1843404" h="2901950">
                  <a:moveTo>
                    <a:pt x="386826" y="1084475"/>
                  </a:moveTo>
                  <a:lnTo>
                    <a:pt x="380944" y="1083701"/>
                  </a:lnTo>
                  <a:lnTo>
                    <a:pt x="375216" y="1082772"/>
                  </a:lnTo>
                  <a:lnTo>
                    <a:pt x="375216" y="1082617"/>
                  </a:lnTo>
                  <a:lnTo>
                    <a:pt x="386826" y="1084475"/>
                  </a:lnTo>
                  <a:close/>
                </a:path>
                <a:path w="1843404" h="2901950">
                  <a:moveTo>
                    <a:pt x="647341" y="995005"/>
                  </a:moveTo>
                  <a:lnTo>
                    <a:pt x="647341" y="994850"/>
                  </a:lnTo>
                  <a:lnTo>
                    <a:pt x="647496" y="994850"/>
                  </a:lnTo>
                  <a:lnTo>
                    <a:pt x="647341" y="995005"/>
                  </a:lnTo>
                  <a:close/>
                </a:path>
                <a:path w="1843404" h="2901950">
                  <a:moveTo>
                    <a:pt x="652972" y="990632"/>
                  </a:moveTo>
                  <a:lnTo>
                    <a:pt x="654616" y="989278"/>
                  </a:lnTo>
                  <a:lnTo>
                    <a:pt x="653842" y="990052"/>
                  </a:lnTo>
                  <a:lnTo>
                    <a:pt x="652972" y="990632"/>
                  </a:lnTo>
                  <a:close/>
                </a:path>
                <a:path w="1843404" h="2901950">
                  <a:moveTo>
                    <a:pt x="1040359" y="700125"/>
                  </a:moveTo>
                  <a:lnTo>
                    <a:pt x="1039651" y="694708"/>
                  </a:lnTo>
                  <a:lnTo>
                    <a:pt x="1039430" y="693160"/>
                  </a:lnTo>
                  <a:lnTo>
                    <a:pt x="1039430" y="692850"/>
                  </a:lnTo>
                  <a:lnTo>
                    <a:pt x="1039740" y="694708"/>
                  </a:lnTo>
                  <a:lnTo>
                    <a:pt x="1040359" y="700125"/>
                  </a:lnTo>
                  <a:close/>
                </a:path>
                <a:path w="1843404" h="2901950">
                  <a:moveTo>
                    <a:pt x="108819" y="202468"/>
                  </a:moveTo>
                  <a:lnTo>
                    <a:pt x="124484" y="175793"/>
                  </a:lnTo>
                  <a:lnTo>
                    <a:pt x="140338" y="149161"/>
                  </a:lnTo>
                  <a:lnTo>
                    <a:pt x="156337" y="122559"/>
                  </a:lnTo>
                  <a:lnTo>
                    <a:pt x="172438" y="95971"/>
                  </a:lnTo>
                  <a:lnTo>
                    <a:pt x="156359" y="122559"/>
                  </a:lnTo>
                  <a:lnTo>
                    <a:pt x="140396" y="149161"/>
                  </a:lnTo>
                  <a:lnTo>
                    <a:pt x="124549" y="175793"/>
                  </a:lnTo>
                  <a:lnTo>
                    <a:pt x="108819" y="202468"/>
                  </a:lnTo>
                  <a:close/>
                </a:path>
                <a:path w="1843404" h="2901950">
                  <a:moveTo>
                    <a:pt x="167175" y="234665"/>
                  </a:moveTo>
                  <a:lnTo>
                    <a:pt x="167020" y="234510"/>
                  </a:lnTo>
                  <a:lnTo>
                    <a:pt x="166866" y="234510"/>
                  </a:lnTo>
                  <a:lnTo>
                    <a:pt x="168888" y="201070"/>
                  </a:lnTo>
                  <a:lnTo>
                    <a:pt x="170503" y="167640"/>
                  </a:lnTo>
                  <a:lnTo>
                    <a:pt x="171655" y="134093"/>
                  </a:lnTo>
                  <a:lnTo>
                    <a:pt x="172283" y="100460"/>
                  </a:lnTo>
                  <a:lnTo>
                    <a:pt x="171681" y="134185"/>
                  </a:lnTo>
                  <a:lnTo>
                    <a:pt x="170600" y="167794"/>
                  </a:lnTo>
                  <a:lnTo>
                    <a:pt x="169093" y="201070"/>
                  </a:lnTo>
                  <a:lnTo>
                    <a:pt x="167175" y="234665"/>
                  </a:lnTo>
                  <a:close/>
                </a:path>
                <a:path w="1843404" h="2901950">
                  <a:moveTo>
                    <a:pt x="153089" y="217792"/>
                  </a:moveTo>
                  <a:lnTo>
                    <a:pt x="150148" y="214387"/>
                  </a:lnTo>
                  <a:lnTo>
                    <a:pt x="147207" y="211136"/>
                  </a:lnTo>
                  <a:lnTo>
                    <a:pt x="150303" y="214387"/>
                  </a:lnTo>
                  <a:lnTo>
                    <a:pt x="153089" y="217792"/>
                  </a:lnTo>
                  <a:close/>
                </a:path>
                <a:path w="1843404" h="2901950">
                  <a:moveTo>
                    <a:pt x="50146" y="112682"/>
                  </a:moveTo>
                  <a:lnTo>
                    <a:pt x="49843" y="112379"/>
                  </a:lnTo>
                  <a:lnTo>
                    <a:pt x="48699" y="84627"/>
                  </a:lnTo>
                  <a:lnTo>
                    <a:pt x="47308" y="56847"/>
                  </a:lnTo>
                  <a:lnTo>
                    <a:pt x="45598" y="29009"/>
                  </a:lnTo>
                  <a:lnTo>
                    <a:pt x="43496" y="1083"/>
                  </a:lnTo>
                  <a:lnTo>
                    <a:pt x="45668" y="29125"/>
                  </a:lnTo>
                  <a:lnTo>
                    <a:pt x="47521" y="57079"/>
                  </a:lnTo>
                  <a:lnTo>
                    <a:pt x="49025" y="84976"/>
                  </a:lnTo>
                  <a:lnTo>
                    <a:pt x="50146" y="112682"/>
                  </a:lnTo>
                  <a:close/>
                </a:path>
                <a:path w="1843404" h="2901950">
                  <a:moveTo>
                    <a:pt x="230" y="86064"/>
                  </a:moveTo>
                  <a:lnTo>
                    <a:pt x="0" y="86064"/>
                  </a:lnTo>
                  <a:lnTo>
                    <a:pt x="10501" y="64562"/>
                  </a:lnTo>
                  <a:lnTo>
                    <a:pt x="21090" y="43032"/>
                  </a:lnTo>
                  <a:lnTo>
                    <a:pt x="31737" y="21501"/>
                  </a:lnTo>
                  <a:lnTo>
                    <a:pt x="42413" y="0"/>
                  </a:lnTo>
                  <a:lnTo>
                    <a:pt x="31783" y="21504"/>
                  </a:lnTo>
                  <a:lnTo>
                    <a:pt x="21225" y="43051"/>
                  </a:lnTo>
                  <a:lnTo>
                    <a:pt x="230" y="86064"/>
                  </a:lnTo>
                  <a:close/>
                </a:path>
                <a:path w="1843404" h="2901950">
                  <a:moveTo>
                    <a:pt x="154" y="86219"/>
                  </a:moveTo>
                  <a:lnTo>
                    <a:pt x="154" y="86064"/>
                  </a:lnTo>
                  <a:lnTo>
                    <a:pt x="154" y="86219"/>
                  </a:lnTo>
                  <a:close/>
                </a:path>
              </a:pathLst>
            </a:custGeom>
            <a:solidFill>
              <a:srgbClr val="A5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857272" y="4023075"/>
              <a:ext cx="2456554" cy="371052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4522617" y="8300729"/>
              <a:ext cx="986790" cy="927100"/>
            </a:xfrm>
            <a:custGeom>
              <a:avLst/>
              <a:gdLst/>
              <a:ahLst/>
              <a:cxnLst/>
              <a:rect l="l" t="t" r="r" b="b"/>
              <a:pathLst>
                <a:path w="986790" h="927100">
                  <a:moveTo>
                    <a:pt x="493241" y="927039"/>
                  </a:moveTo>
                  <a:lnTo>
                    <a:pt x="430438" y="924994"/>
                  </a:lnTo>
                  <a:lnTo>
                    <a:pt x="370862" y="919076"/>
                  </a:lnTo>
                  <a:lnTo>
                    <a:pt x="315310" y="909604"/>
                  </a:lnTo>
                  <a:lnTo>
                    <a:pt x="264578" y="896900"/>
                  </a:lnTo>
                  <a:lnTo>
                    <a:pt x="219465" y="881287"/>
                  </a:lnTo>
                  <a:lnTo>
                    <a:pt x="180766" y="863085"/>
                  </a:lnTo>
                  <a:lnTo>
                    <a:pt x="125802" y="820199"/>
                  </a:lnTo>
                  <a:lnTo>
                    <a:pt x="106064" y="770816"/>
                  </a:lnTo>
                  <a:lnTo>
                    <a:pt x="0" y="0"/>
                  </a:lnTo>
                  <a:lnTo>
                    <a:pt x="986736" y="0"/>
                  </a:lnTo>
                  <a:lnTo>
                    <a:pt x="880481" y="770816"/>
                  </a:lnTo>
                  <a:lnTo>
                    <a:pt x="860737" y="820199"/>
                  </a:lnTo>
                  <a:lnTo>
                    <a:pt x="805757" y="863085"/>
                  </a:lnTo>
                  <a:lnTo>
                    <a:pt x="767049" y="881287"/>
                  </a:lnTo>
                  <a:lnTo>
                    <a:pt x="721926" y="896900"/>
                  </a:lnTo>
                  <a:lnTo>
                    <a:pt x="671186" y="909604"/>
                  </a:lnTo>
                  <a:lnTo>
                    <a:pt x="615627" y="919076"/>
                  </a:lnTo>
                  <a:lnTo>
                    <a:pt x="556046" y="924994"/>
                  </a:lnTo>
                  <a:lnTo>
                    <a:pt x="493241" y="927039"/>
                  </a:lnTo>
                  <a:close/>
                </a:path>
              </a:pathLst>
            </a:custGeom>
            <a:solidFill>
              <a:srgbClr val="3AB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4980607" y="8300729"/>
              <a:ext cx="502920" cy="927100"/>
            </a:xfrm>
            <a:custGeom>
              <a:avLst/>
              <a:gdLst/>
              <a:ahLst/>
              <a:cxnLst/>
              <a:rect l="l" t="t" r="r" b="b"/>
              <a:pathLst>
                <a:path w="502919" h="927100">
                  <a:moveTo>
                    <a:pt x="75173" y="927039"/>
                  </a:moveTo>
                  <a:lnTo>
                    <a:pt x="55974" y="926850"/>
                  </a:lnTo>
                  <a:lnTo>
                    <a:pt x="37042" y="926289"/>
                  </a:lnTo>
                  <a:lnTo>
                    <a:pt x="18381" y="925360"/>
                  </a:lnTo>
                  <a:lnTo>
                    <a:pt x="0" y="924070"/>
                  </a:lnTo>
                  <a:lnTo>
                    <a:pt x="64462" y="916554"/>
                  </a:lnTo>
                  <a:lnTo>
                    <a:pt x="123771" y="904859"/>
                  </a:lnTo>
                  <a:lnTo>
                    <a:pt x="176866" y="889410"/>
                  </a:lnTo>
                  <a:lnTo>
                    <a:pt x="222686" y="870635"/>
                  </a:lnTo>
                  <a:lnTo>
                    <a:pt x="260171" y="848961"/>
                  </a:lnTo>
                  <a:lnTo>
                    <a:pt x="305890" y="798624"/>
                  </a:lnTo>
                  <a:lnTo>
                    <a:pt x="418257" y="0"/>
                  </a:lnTo>
                  <a:lnTo>
                    <a:pt x="502527" y="0"/>
                  </a:lnTo>
                  <a:lnTo>
                    <a:pt x="396273" y="770816"/>
                  </a:lnTo>
                  <a:lnTo>
                    <a:pt x="372520" y="824815"/>
                  </a:lnTo>
                  <a:lnTo>
                    <a:pt x="306925" y="870635"/>
                  </a:lnTo>
                  <a:lnTo>
                    <a:pt x="261093" y="889410"/>
                  </a:lnTo>
                  <a:lnTo>
                    <a:pt x="207988" y="904859"/>
                  </a:lnTo>
                  <a:lnTo>
                    <a:pt x="148672" y="916554"/>
                  </a:lnTo>
                  <a:lnTo>
                    <a:pt x="84207" y="924070"/>
                  </a:lnTo>
                  <a:lnTo>
                    <a:pt x="100734" y="925222"/>
                  </a:lnTo>
                  <a:lnTo>
                    <a:pt x="117498" y="926091"/>
                  </a:lnTo>
                  <a:lnTo>
                    <a:pt x="96478" y="926802"/>
                  </a:lnTo>
                  <a:lnTo>
                    <a:pt x="75173" y="927039"/>
                  </a:lnTo>
                  <a:close/>
                </a:path>
              </a:pathLst>
            </a:custGeom>
            <a:solidFill>
              <a:srgbClr val="5D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4517499" y="8300729"/>
              <a:ext cx="714375" cy="927100"/>
            </a:xfrm>
            <a:custGeom>
              <a:avLst/>
              <a:gdLst/>
              <a:ahLst/>
              <a:cxnLst/>
              <a:rect l="l" t="t" r="r" b="b"/>
              <a:pathLst>
                <a:path w="714375" h="927100">
                  <a:moveTo>
                    <a:pt x="493241" y="927039"/>
                  </a:moveTo>
                  <a:lnTo>
                    <a:pt x="430438" y="924994"/>
                  </a:lnTo>
                  <a:lnTo>
                    <a:pt x="370862" y="919076"/>
                  </a:lnTo>
                  <a:lnTo>
                    <a:pt x="315310" y="909604"/>
                  </a:lnTo>
                  <a:lnTo>
                    <a:pt x="264578" y="896900"/>
                  </a:lnTo>
                  <a:lnTo>
                    <a:pt x="219465" y="881287"/>
                  </a:lnTo>
                  <a:lnTo>
                    <a:pt x="180766" y="863085"/>
                  </a:lnTo>
                  <a:lnTo>
                    <a:pt x="125802" y="820199"/>
                  </a:lnTo>
                  <a:lnTo>
                    <a:pt x="106064" y="770816"/>
                  </a:lnTo>
                  <a:lnTo>
                    <a:pt x="0" y="0"/>
                  </a:lnTo>
                  <a:lnTo>
                    <a:pt x="442199" y="0"/>
                  </a:lnTo>
                  <a:lnTo>
                    <a:pt x="548263" y="770816"/>
                  </a:lnTo>
                  <a:lnTo>
                    <a:pt x="555899" y="801843"/>
                  </a:lnTo>
                  <a:lnTo>
                    <a:pt x="577813" y="830774"/>
                  </a:lnTo>
                  <a:lnTo>
                    <a:pt x="612518" y="857016"/>
                  </a:lnTo>
                  <a:lnTo>
                    <a:pt x="658523" y="879974"/>
                  </a:lnTo>
                  <a:lnTo>
                    <a:pt x="714341" y="899054"/>
                  </a:lnTo>
                  <a:lnTo>
                    <a:pt x="664923" y="910862"/>
                  </a:lnTo>
                  <a:lnTo>
                    <a:pt x="611135" y="919656"/>
                  </a:lnTo>
                  <a:lnTo>
                    <a:pt x="553674" y="925145"/>
                  </a:lnTo>
                  <a:lnTo>
                    <a:pt x="493241" y="927039"/>
                  </a:lnTo>
                  <a:close/>
                </a:path>
              </a:pathLst>
            </a:custGeom>
            <a:solidFill>
              <a:srgbClr val="33A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4517499" y="8300729"/>
              <a:ext cx="874394" cy="927100"/>
            </a:xfrm>
            <a:custGeom>
              <a:avLst/>
              <a:gdLst/>
              <a:ahLst/>
              <a:cxnLst/>
              <a:rect l="l" t="t" r="r" b="b"/>
              <a:pathLst>
                <a:path w="874394" h="927100">
                  <a:moveTo>
                    <a:pt x="493241" y="927039"/>
                  </a:moveTo>
                  <a:lnTo>
                    <a:pt x="430438" y="924994"/>
                  </a:lnTo>
                  <a:lnTo>
                    <a:pt x="370862" y="919076"/>
                  </a:lnTo>
                  <a:lnTo>
                    <a:pt x="315310" y="909604"/>
                  </a:lnTo>
                  <a:lnTo>
                    <a:pt x="264578" y="896900"/>
                  </a:lnTo>
                  <a:lnTo>
                    <a:pt x="219465" y="881287"/>
                  </a:lnTo>
                  <a:lnTo>
                    <a:pt x="180766" y="863085"/>
                  </a:lnTo>
                  <a:lnTo>
                    <a:pt x="125802" y="820199"/>
                  </a:lnTo>
                  <a:lnTo>
                    <a:pt x="106064" y="770816"/>
                  </a:lnTo>
                  <a:lnTo>
                    <a:pt x="0" y="0"/>
                  </a:lnTo>
                  <a:lnTo>
                    <a:pt x="50979" y="0"/>
                  </a:lnTo>
                  <a:lnTo>
                    <a:pt x="150284" y="722048"/>
                  </a:lnTo>
                  <a:lnTo>
                    <a:pt x="155351" y="747391"/>
                  </a:lnTo>
                  <a:lnTo>
                    <a:pt x="193500" y="793847"/>
                  </a:lnTo>
                  <a:lnTo>
                    <a:pt x="263685" y="832519"/>
                  </a:lnTo>
                  <a:lnTo>
                    <a:pt x="308798" y="848132"/>
                  </a:lnTo>
                  <a:lnTo>
                    <a:pt x="359530" y="860836"/>
                  </a:lnTo>
                  <a:lnTo>
                    <a:pt x="415082" y="870307"/>
                  </a:lnTo>
                  <a:lnTo>
                    <a:pt x="474658" y="876226"/>
                  </a:lnTo>
                  <a:lnTo>
                    <a:pt x="537461" y="878270"/>
                  </a:lnTo>
                  <a:lnTo>
                    <a:pt x="597991" y="876369"/>
                  </a:lnTo>
                  <a:lnTo>
                    <a:pt x="655547" y="870859"/>
                  </a:lnTo>
                  <a:lnTo>
                    <a:pt x="709419" y="862030"/>
                  </a:lnTo>
                  <a:lnTo>
                    <a:pt x="758900" y="850170"/>
                  </a:lnTo>
                  <a:lnTo>
                    <a:pt x="803282" y="835570"/>
                  </a:lnTo>
                  <a:lnTo>
                    <a:pt x="841855" y="818519"/>
                  </a:lnTo>
                  <a:lnTo>
                    <a:pt x="873912" y="799306"/>
                  </a:lnTo>
                  <a:lnTo>
                    <a:pt x="858351" y="822837"/>
                  </a:lnTo>
                  <a:lnTo>
                    <a:pt x="802608" y="864738"/>
                  </a:lnTo>
                  <a:lnTo>
                    <a:pt x="763948" y="882494"/>
                  </a:lnTo>
                  <a:lnTo>
                    <a:pt x="719112" y="897711"/>
                  </a:lnTo>
                  <a:lnTo>
                    <a:pt x="668862" y="910081"/>
                  </a:lnTo>
                  <a:lnTo>
                    <a:pt x="613959" y="919297"/>
                  </a:lnTo>
                  <a:lnTo>
                    <a:pt x="555165" y="925052"/>
                  </a:lnTo>
                  <a:lnTo>
                    <a:pt x="493241" y="927039"/>
                  </a:lnTo>
                  <a:close/>
                </a:path>
              </a:pathLst>
            </a:custGeom>
            <a:solidFill>
              <a:srgbClr val="2E9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4476880" y="7995422"/>
              <a:ext cx="1078230" cy="435609"/>
            </a:xfrm>
            <a:custGeom>
              <a:avLst/>
              <a:gdLst/>
              <a:ahLst/>
              <a:cxnLst/>
              <a:rect l="l" t="t" r="r" b="b"/>
              <a:pathLst>
                <a:path w="1078230" h="435609">
                  <a:moveTo>
                    <a:pt x="539104" y="435060"/>
                  </a:moveTo>
                  <a:lnTo>
                    <a:pt x="471470" y="433366"/>
                  </a:lnTo>
                  <a:lnTo>
                    <a:pt x="406345" y="428420"/>
                  </a:lnTo>
                  <a:lnTo>
                    <a:pt x="344236" y="420424"/>
                  </a:lnTo>
                  <a:lnTo>
                    <a:pt x="285646" y="409583"/>
                  </a:lnTo>
                  <a:lnTo>
                    <a:pt x="231080" y="396100"/>
                  </a:lnTo>
                  <a:lnTo>
                    <a:pt x="181043" y="380179"/>
                  </a:lnTo>
                  <a:lnTo>
                    <a:pt x="136040" y="362023"/>
                  </a:lnTo>
                  <a:lnTo>
                    <a:pt x="96575" y="341837"/>
                  </a:lnTo>
                  <a:lnTo>
                    <a:pt x="63154" y="319822"/>
                  </a:lnTo>
                  <a:lnTo>
                    <a:pt x="16461" y="271126"/>
                  </a:lnTo>
                  <a:lnTo>
                    <a:pt x="0" y="217562"/>
                  </a:lnTo>
                  <a:lnTo>
                    <a:pt x="0" y="138029"/>
                  </a:lnTo>
                  <a:lnTo>
                    <a:pt x="37144" y="138029"/>
                  </a:lnTo>
                  <a:lnTo>
                    <a:pt x="61433" y="116603"/>
                  </a:lnTo>
                  <a:lnTo>
                    <a:pt x="125821" y="77864"/>
                  </a:lnTo>
                  <a:lnTo>
                    <a:pt x="165168" y="60854"/>
                  </a:lnTo>
                  <a:lnTo>
                    <a:pt x="208784" y="45620"/>
                  </a:lnTo>
                  <a:lnTo>
                    <a:pt x="256293" y="32313"/>
                  </a:lnTo>
                  <a:lnTo>
                    <a:pt x="307320" y="21085"/>
                  </a:lnTo>
                  <a:lnTo>
                    <a:pt x="361490" y="12088"/>
                  </a:lnTo>
                  <a:lnTo>
                    <a:pt x="418428" y="5473"/>
                  </a:lnTo>
                  <a:lnTo>
                    <a:pt x="477757" y="1393"/>
                  </a:lnTo>
                  <a:lnTo>
                    <a:pt x="539104" y="0"/>
                  </a:lnTo>
                  <a:lnTo>
                    <a:pt x="600450" y="1393"/>
                  </a:lnTo>
                  <a:lnTo>
                    <a:pt x="659779" y="5473"/>
                  </a:lnTo>
                  <a:lnTo>
                    <a:pt x="716717" y="12088"/>
                  </a:lnTo>
                  <a:lnTo>
                    <a:pt x="770887" y="21085"/>
                  </a:lnTo>
                  <a:lnTo>
                    <a:pt x="821914" y="32313"/>
                  </a:lnTo>
                  <a:lnTo>
                    <a:pt x="869423" y="45620"/>
                  </a:lnTo>
                  <a:lnTo>
                    <a:pt x="913039" y="60854"/>
                  </a:lnTo>
                  <a:lnTo>
                    <a:pt x="952387" y="77864"/>
                  </a:lnTo>
                  <a:lnTo>
                    <a:pt x="987090" y="96497"/>
                  </a:lnTo>
                  <a:lnTo>
                    <a:pt x="1041063" y="138029"/>
                  </a:lnTo>
                  <a:lnTo>
                    <a:pt x="1078208" y="138029"/>
                  </a:lnTo>
                  <a:lnTo>
                    <a:pt x="1078208" y="217562"/>
                  </a:lnTo>
                  <a:lnTo>
                    <a:pt x="1074007" y="244850"/>
                  </a:lnTo>
                  <a:lnTo>
                    <a:pt x="1041918" y="296184"/>
                  </a:lnTo>
                  <a:lnTo>
                    <a:pt x="981615" y="341837"/>
                  </a:lnTo>
                  <a:lnTo>
                    <a:pt x="942146" y="362023"/>
                  </a:lnTo>
                  <a:lnTo>
                    <a:pt x="897139" y="380179"/>
                  </a:lnTo>
                  <a:lnTo>
                    <a:pt x="847100" y="396100"/>
                  </a:lnTo>
                  <a:lnTo>
                    <a:pt x="792534" y="409583"/>
                  </a:lnTo>
                  <a:lnTo>
                    <a:pt x="733946" y="420424"/>
                  </a:lnTo>
                  <a:lnTo>
                    <a:pt x="671841" y="428420"/>
                  </a:lnTo>
                  <a:lnTo>
                    <a:pt x="606725" y="433366"/>
                  </a:lnTo>
                  <a:lnTo>
                    <a:pt x="539104" y="435060"/>
                  </a:lnTo>
                  <a:close/>
                </a:path>
              </a:pathLst>
            </a:custGeom>
            <a:solidFill>
              <a:srgbClr val="247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4476880" y="7927071"/>
              <a:ext cx="1078230" cy="435609"/>
            </a:xfrm>
            <a:custGeom>
              <a:avLst/>
              <a:gdLst/>
              <a:ahLst/>
              <a:cxnLst/>
              <a:rect l="l" t="t" r="r" b="b"/>
              <a:pathLst>
                <a:path w="1078230" h="435609">
                  <a:moveTo>
                    <a:pt x="539104" y="435060"/>
                  </a:moveTo>
                  <a:lnTo>
                    <a:pt x="471470" y="433366"/>
                  </a:lnTo>
                  <a:lnTo>
                    <a:pt x="406345" y="428420"/>
                  </a:lnTo>
                  <a:lnTo>
                    <a:pt x="344236" y="420424"/>
                  </a:lnTo>
                  <a:lnTo>
                    <a:pt x="285646" y="409583"/>
                  </a:lnTo>
                  <a:lnTo>
                    <a:pt x="231080" y="396100"/>
                  </a:lnTo>
                  <a:lnTo>
                    <a:pt x="181043" y="380179"/>
                  </a:lnTo>
                  <a:lnTo>
                    <a:pt x="136040" y="362023"/>
                  </a:lnTo>
                  <a:lnTo>
                    <a:pt x="96575" y="341837"/>
                  </a:lnTo>
                  <a:lnTo>
                    <a:pt x="63154" y="319822"/>
                  </a:lnTo>
                  <a:lnTo>
                    <a:pt x="16461" y="271126"/>
                  </a:lnTo>
                  <a:lnTo>
                    <a:pt x="0" y="217562"/>
                  </a:lnTo>
                  <a:lnTo>
                    <a:pt x="4199" y="190272"/>
                  </a:lnTo>
                  <a:lnTo>
                    <a:pt x="36281" y="138930"/>
                  </a:lnTo>
                  <a:lnTo>
                    <a:pt x="96575" y="93266"/>
                  </a:lnTo>
                  <a:lnTo>
                    <a:pt x="136040" y="73072"/>
                  </a:lnTo>
                  <a:lnTo>
                    <a:pt x="181043" y="54909"/>
                  </a:lnTo>
                  <a:lnTo>
                    <a:pt x="231080" y="38981"/>
                  </a:lnTo>
                  <a:lnTo>
                    <a:pt x="285646" y="25491"/>
                  </a:lnTo>
                  <a:lnTo>
                    <a:pt x="344236" y="14644"/>
                  </a:lnTo>
                  <a:lnTo>
                    <a:pt x="406345" y="6644"/>
                  </a:lnTo>
                  <a:lnTo>
                    <a:pt x="471470" y="1695"/>
                  </a:lnTo>
                  <a:lnTo>
                    <a:pt x="539104" y="0"/>
                  </a:lnTo>
                  <a:lnTo>
                    <a:pt x="606725" y="1695"/>
                  </a:lnTo>
                  <a:lnTo>
                    <a:pt x="671841" y="6644"/>
                  </a:lnTo>
                  <a:lnTo>
                    <a:pt x="733946" y="14644"/>
                  </a:lnTo>
                  <a:lnTo>
                    <a:pt x="792534" y="25491"/>
                  </a:lnTo>
                  <a:lnTo>
                    <a:pt x="847100" y="38981"/>
                  </a:lnTo>
                  <a:lnTo>
                    <a:pt x="897139" y="54909"/>
                  </a:lnTo>
                  <a:lnTo>
                    <a:pt x="942146" y="73072"/>
                  </a:lnTo>
                  <a:lnTo>
                    <a:pt x="981615" y="93266"/>
                  </a:lnTo>
                  <a:lnTo>
                    <a:pt x="1015041" y="115286"/>
                  </a:lnTo>
                  <a:lnTo>
                    <a:pt x="1061742" y="163994"/>
                  </a:lnTo>
                  <a:lnTo>
                    <a:pt x="1078208" y="217562"/>
                  </a:lnTo>
                  <a:lnTo>
                    <a:pt x="1074007" y="244850"/>
                  </a:lnTo>
                  <a:lnTo>
                    <a:pt x="1041918" y="296184"/>
                  </a:lnTo>
                  <a:lnTo>
                    <a:pt x="981615" y="341837"/>
                  </a:lnTo>
                  <a:lnTo>
                    <a:pt x="942146" y="362023"/>
                  </a:lnTo>
                  <a:lnTo>
                    <a:pt x="897139" y="380179"/>
                  </a:lnTo>
                  <a:lnTo>
                    <a:pt x="847100" y="396100"/>
                  </a:lnTo>
                  <a:lnTo>
                    <a:pt x="792534" y="409583"/>
                  </a:lnTo>
                  <a:lnTo>
                    <a:pt x="733946" y="420424"/>
                  </a:lnTo>
                  <a:lnTo>
                    <a:pt x="671841" y="428420"/>
                  </a:lnTo>
                  <a:lnTo>
                    <a:pt x="606725" y="433366"/>
                  </a:lnTo>
                  <a:lnTo>
                    <a:pt x="539104" y="435060"/>
                  </a:lnTo>
                  <a:close/>
                </a:path>
              </a:pathLst>
            </a:custGeom>
            <a:solidFill>
              <a:srgbClr val="3AB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4518321" y="8043622"/>
              <a:ext cx="1036955" cy="318770"/>
            </a:xfrm>
            <a:custGeom>
              <a:avLst/>
              <a:gdLst/>
              <a:ahLst/>
              <a:cxnLst/>
              <a:rect l="l" t="t" r="r" b="b"/>
              <a:pathLst>
                <a:path w="1036955" h="318770">
                  <a:moveTo>
                    <a:pt x="497663" y="318509"/>
                  </a:moveTo>
                  <a:lnTo>
                    <a:pt x="437387" y="317164"/>
                  </a:lnTo>
                  <a:lnTo>
                    <a:pt x="379048" y="313226"/>
                  </a:lnTo>
                  <a:lnTo>
                    <a:pt x="323004" y="306836"/>
                  </a:lnTo>
                  <a:lnTo>
                    <a:pt x="269611" y="298141"/>
                  </a:lnTo>
                  <a:lnTo>
                    <a:pt x="219224" y="287283"/>
                  </a:lnTo>
                  <a:lnTo>
                    <a:pt x="172201" y="274407"/>
                  </a:lnTo>
                  <a:lnTo>
                    <a:pt x="128897" y="259655"/>
                  </a:lnTo>
                  <a:lnTo>
                    <a:pt x="89669" y="243172"/>
                  </a:lnTo>
                  <a:lnTo>
                    <a:pt x="54872" y="225102"/>
                  </a:lnTo>
                  <a:lnTo>
                    <a:pt x="0" y="184776"/>
                  </a:lnTo>
                  <a:lnTo>
                    <a:pt x="29693" y="204879"/>
                  </a:lnTo>
                  <a:lnTo>
                    <a:pt x="64398" y="223508"/>
                  </a:lnTo>
                  <a:lnTo>
                    <a:pt x="103741" y="240511"/>
                  </a:lnTo>
                  <a:lnTo>
                    <a:pt x="147347" y="255739"/>
                  </a:lnTo>
                  <a:lnTo>
                    <a:pt x="194844" y="269038"/>
                  </a:lnTo>
                  <a:lnTo>
                    <a:pt x="245855" y="280259"/>
                  </a:lnTo>
                  <a:lnTo>
                    <a:pt x="300008" y="289249"/>
                  </a:lnTo>
                  <a:lnTo>
                    <a:pt x="356929" y="295858"/>
                  </a:lnTo>
                  <a:lnTo>
                    <a:pt x="416242" y="299934"/>
                  </a:lnTo>
                  <a:lnTo>
                    <a:pt x="477575" y="301327"/>
                  </a:lnTo>
                  <a:lnTo>
                    <a:pt x="545197" y="299632"/>
                  </a:lnTo>
                  <a:lnTo>
                    <a:pt x="610316" y="294682"/>
                  </a:lnTo>
                  <a:lnTo>
                    <a:pt x="672425" y="286682"/>
                  </a:lnTo>
                  <a:lnTo>
                    <a:pt x="731019" y="275835"/>
                  </a:lnTo>
                  <a:lnTo>
                    <a:pt x="785592" y="262346"/>
                  </a:lnTo>
                  <a:lnTo>
                    <a:pt x="835638" y="246418"/>
                  </a:lnTo>
                  <a:lnTo>
                    <a:pt x="880652" y="228255"/>
                  </a:lnTo>
                  <a:lnTo>
                    <a:pt x="920128" y="208061"/>
                  </a:lnTo>
                  <a:lnTo>
                    <a:pt x="953561" y="186040"/>
                  </a:lnTo>
                  <a:lnTo>
                    <a:pt x="1000272" y="137333"/>
                  </a:lnTo>
                  <a:lnTo>
                    <a:pt x="1016742" y="83765"/>
                  </a:lnTo>
                  <a:lnTo>
                    <a:pt x="1014015" y="61775"/>
                  </a:lnTo>
                  <a:lnTo>
                    <a:pt x="1006011" y="40413"/>
                  </a:lnTo>
                  <a:lnTo>
                    <a:pt x="992996" y="19786"/>
                  </a:lnTo>
                  <a:lnTo>
                    <a:pt x="975238" y="0"/>
                  </a:lnTo>
                  <a:lnTo>
                    <a:pt x="1001429" y="23396"/>
                  </a:lnTo>
                  <a:lnTo>
                    <a:pt x="1020738" y="48160"/>
                  </a:lnTo>
                  <a:lnTo>
                    <a:pt x="1032679" y="74097"/>
                  </a:lnTo>
                  <a:lnTo>
                    <a:pt x="1036767" y="101010"/>
                  </a:lnTo>
                  <a:lnTo>
                    <a:pt x="1032567" y="128299"/>
                  </a:lnTo>
                  <a:lnTo>
                    <a:pt x="1000478" y="179633"/>
                  </a:lnTo>
                  <a:lnTo>
                    <a:pt x="940174" y="225286"/>
                  </a:lnTo>
                  <a:lnTo>
                    <a:pt x="900705" y="245472"/>
                  </a:lnTo>
                  <a:lnTo>
                    <a:pt x="855699" y="263628"/>
                  </a:lnTo>
                  <a:lnTo>
                    <a:pt x="805659" y="279549"/>
                  </a:lnTo>
                  <a:lnTo>
                    <a:pt x="751093" y="293032"/>
                  </a:lnTo>
                  <a:lnTo>
                    <a:pt x="692505" y="303873"/>
                  </a:lnTo>
                  <a:lnTo>
                    <a:pt x="630401" y="311869"/>
                  </a:lnTo>
                  <a:lnTo>
                    <a:pt x="565285" y="316815"/>
                  </a:lnTo>
                  <a:lnTo>
                    <a:pt x="497663" y="318509"/>
                  </a:lnTo>
                  <a:close/>
                </a:path>
              </a:pathLst>
            </a:custGeom>
            <a:solidFill>
              <a:srgbClr val="6ACC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4563109" y="7964721"/>
              <a:ext cx="906144" cy="336550"/>
            </a:xfrm>
            <a:custGeom>
              <a:avLst/>
              <a:gdLst/>
              <a:ahLst/>
              <a:cxnLst/>
              <a:rect l="l" t="t" r="r" b="b"/>
              <a:pathLst>
                <a:path w="906144" h="336550">
                  <a:moveTo>
                    <a:pt x="452875" y="336008"/>
                  </a:moveTo>
                  <a:lnTo>
                    <a:pt x="385943" y="334186"/>
                  </a:lnTo>
                  <a:lnTo>
                    <a:pt x="322063" y="328893"/>
                  </a:lnTo>
                  <a:lnTo>
                    <a:pt x="261936" y="320391"/>
                  </a:lnTo>
                  <a:lnTo>
                    <a:pt x="206261" y="308938"/>
                  </a:lnTo>
                  <a:lnTo>
                    <a:pt x="155738" y="294796"/>
                  </a:lnTo>
                  <a:lnTo>
                    <a:pt x="111068" y="278224"/>
                  </a:lnTo>
                  <a:lnTo>
                    <a:pt x="72950" y="259483"/>
                  </a:lnTo>
                  <a:lnTo>
                    <a:pt x="19170" y="216536"/>
                  </a:lnTo>
                  <a:lnTo>
                    <a:pt x="0" y="168035"/>
                  </a:lnTo>
                  <a:lnTo>
                    <a:pt x="4909" y="143205"/>
                  </a:lnTo>
                  <a:lnTo>
                    <a:pt x="42084" y="97198"/>
                  </a:lnTo>
                  <a:lnTo>
                    <a:pt x="111068" y="57793"/>
                  </a:lnTo>
                  <a:lnTo>
                    <a:pt x="155738" y="41217"/>
                  </a:lnTo>
                  <a:lnTo>
                    <a:pt x="206261" y="27072"/>
                  </a:lnTo>
                  <a:lnTo>
                    <a:pt x="261936" y="15618"/>
                  </a:lnTo>
                  <a:lnTo>
                    <a:pt x="322063" y="7114"/>
                  </a:lnTo>
                  <a:lnTo>
                    <a:pt x="385943" y="1822"/>
                  </a:lnTo>
                  <a:lnTo>
                    <a:pt x="452875" y="0"/>
                  </a:lnTo>
                  <a:lnTo>
                    <a:pt x="519807" y="1822"/>
                  </a:lnTo>
                  <a:lnTo>
                    <a:pt x="583687" y="7114"/>
                  </a:lnTo>
                  <a:lnTo>
                    <a:pt x="643814" y="15618"/>
                  </a:lnTo>
                  <a:lnTo>
                    <a:pt x="699489" y="27072"/>
                  </a:lnTo>
                  <a:lnTo>
                    <a:pt x="750011" y="41217"/>
                  </a:lnTo>
                  <a:lnTo>
                    <a:pt x="794682" y="57793"/>
                  </a:lnTo>
                  <a:lnTo>
                    <a:pt x="832800" y="76540"/>
                  </a:lnTo>
                  <a:lnTo>
                    <a:pt x="886579" y="119506"/>
                  </a:lnTo>
                  <a:lnTo>
                    <a:pt x="905750" y="168035"/>
                  </a:lnTo>
                  <a:lnTo>
                    <a:pt x="900841" y="192849"/>
                  </a:lnTo>
                  <a:lnTo>
                    <a:pt x="863665" y="238834"/>
                  </a:lnTo>
                  <a:lnTo>
                    <a:pt x="794682" y="278224"/>
                  </a:lnTo>
                  <a:lnTo>
                    <a:pt x="750011" y="294796"/>
                  </a:lnTo>
                  <a:lnTo>
                    <a:pt x="699489" y="308938"/>
                  </a:lnTo>
                  <a:lnTo>
                    <a:pt x="643814" y="320391"/>
                  </a:lnTo>
                  <a:lnTo>
                    <a:pt x="583687" y="328893"/>
                  </a:lnTo>
                  <a:lnTo>
                    <a:pt x="519807" y="334186"/>
                  </a:lnTo>
                  <a:lnTo>
                    <a:pt x="452875" y="336008"/>
                  </a:lnTo>
                  <a:close/>
                </a:path>
              </a:pathLst>
            </a:custGeom>
            <a:solidFill>
              <a:srgbClr val="1F6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4587177" y="8064216"/>
              <a:ext cx="857885" cy="227965"/>
            </a:xfrm>
            <a:custGeom>
              <a:avLst/>
              <a:gdLst/>
              <a:ahLst/>
              <a:cxnLst/>
              <a:rect l="l" t="t" r="r" b="b"/>
              <a:pathLst>
                <a:path w="857884" h="227965">
                  <a:moveTo>
                    <a:pt x="428806" y="227606"/>
                  </a:moveTo>
                  <a:lnTo>
                    <a:pt x="363693" y="225884"/>
                  </a:lnTo>
                  <a:lnTo>
                    <a:pt x="301442" y="220876"/>
                  </a:lnTo>
                  <a:lnTo>
                    <a:pt x="242699" y="212821"/>
                  </a:lnTo>
                  <a:lnTo>
                    <a:pt x="188108" y="201957"/>
                  </a:lnTo>
                  <a:lnTo>
                    <a:pt x="138314" y="188522"/>
                  </a:lnTo>
                  <a:lnTo>
                    <a:pt x="93961" y="172754"/>
                  </a:lnTo>
                  <a:lnTo>
                    <a:pt x="55695" y="154892"/>
                  </a:lnTo>
                  <a:lnTo>
                    <a:pt x="0" y="113834"/>
                  </a:lnTo>
                  <a:lnTo>
                    <a:pt x="24159" y="92494"/>
                  </a:lnTo>
                  <a:lnTo>
                    <a:pt x="93961" y="54898"/>
                  </a:lnTo>
                  <a:lnTo>
                    <a:pt x="138314" y="39120"/>
                  </a:lnTo>
                  <a:lnTo>
                    <a:pt x="188108" y="25674"/>
                  </a:lnTo>
                  <a:lnTo>
                    <a:pt x="242699" y="14800"/>
                  </a:lnTo>
                  <a:lnTo>
                    <a:pt x="301442" y="6737"/>
                  </a:lnTo>
                  <a:lnTo>
                    <a:pt x="363693" y="1724"/>
                  </a:lnTo>
                  <a:lnTo>
                    <a:pt x="428806" y="0"/>
                  </a:lnTo>
                  <a:lnTo>
                    <a:pt x="493937" y="1724"/>
                  </a:lnTo>
                  <a:lnTo>
                    <a:pt x="556196" y="6737"/>
                  </a:lnTo>
                  <a:lnTo>
                    <a:pt x="614942" y="14800"/>
                  </a:lnTo>
                  <a:lnTo>
                    <a:pt x="669531" y="25674"/>
                  </a:lnTo>
                  <a:lnTo>
                    <a:pt x="719320" y="39120"/>
                  </a:lnTo>
                  <a:lnTo>
                    <a:pt x="763666" y="54898"/>
                  </a:lnTo>
                  <a:lnTo>
                    <a:pt x="801926" y="72769"/>
                  </a:lnTo>
                  <a:lnTo>
                    <a:pt x="857613" y="113834"/>
                  </a:lnTo>
                  <a:lnTo>
                    <a:pt x="833456" y="135172"/>
                  </a:lnTo>
                  <a:lnTo>
                    <a:pt x="763666" y="172754"/>
                  </a:lnTo>
                  <a:lnTo>
                    <a:pt x="719320" y="188522"/>
                  </a:lnTo>
                  <a:lnTo>
                    <a:pt x="669531" y="201957"/>
                  </a:lnTo>
                  <a:lnTo>
                    <a:pt x="614942" y="212821"/>
                  </a:lnTo>
                  <a:lnTo>
                    <a:pt x="556196" y="220876"/>
                  </a:lnTo>
                  <a:lnTo>
                    <a:pt x="493937" y="225884"/>
                  </a:lnTo>
                  <a:lnTo>
                    <a:pt x="428806" y="227606"/>
                  </a:lnTo>
                  <a:close/>
                </a:path>
              </a:pathLst>
            </a:custGeom>
            <a:solidFill>
              <a:srgbClr val="DDA2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4669211" y="7015060"/>
              <a:ext cx="499745" cy="1141095"/>
            </a:xfrm>
            <a:custGeom>
              <a:avLst/>
              <a:gdLst/>
              <a:ahLst/>
              <a:cxnLst/>
              <a:rect l="l" t="t" r="r" b="b"/>
              <a:pathLst>
                <a:path w="499744" h="1141095">
                  <a:moveTo>
                    <a:pt x="499198" y="14211"/>
                  </a:moveTo>
                  <a:lnTo>
                    <a:pt x="442836" y="0"/>
                  </a:lnTo>
                  <a:lnTo>
                    <a:pt x="375373" y="723"/>
                  </a:lnTo>
                  <a:lnTo>
                    <a:pt x="375373" y="87083"/>
                  </a:lnTo>
                  <a:lnTo>
                    <a:pt x="364921" y="120891"/>
                  </a:lnTo>
                  <a:lnTo>
                    <a:pt x="354787" y="136410"/>
                  </a:lnTo>
                  <a:lnTo>
                    <a:pt x="314820" y="170853"/>
                  </a:lnTo>
                  <a:lnTo>
                    <a:pt x="271246" y="185483"/>
                  </a:lnTo>
                  <a:lnTo>
                    <a:pt x="236194" y="188341"/>
                  </a:lnTo>
                  <a:lnTo>
                    <a:pt x="221818" y="187515"/>
                  </a:lnTo>
                  <a:lnTo>
                    <a:pt x="170561" y="193255"/>
                  </a:lnTo>
                  <a:lnTo>
                    <a:pt x="139623" y="189839"/>
                  </a:lnTo>
                  <a:lnTo>
                    <a:pt x="116560" y="172491"/>
                  </a:lnTo>
                  <a:lnTo>
                    <a:pt x="44729" y="78816"/>
                  </a:lnTo>
                  <a:lnTo>
                    <a:pt x="38061" y="49669"/>
                  </a:lnTo>
                  <a:lnTo>
                    <a:pt x="76149" y="40055"/>
                  </a:lnTo>
                  <a:lnTo>
                    <a:pt x="166217" y="41008"/>
                  </a:lnTo>
                  <a:lnTo>
                    <a:pt x="277406" y="41008"/>
                  </a:lnTo>
                  <a:lnTo>
                    <a:pt x="356171" y="54076"/>
                  </a:lnTo>
                  <a:lnTo>
                    <a:pt x="375373" y="87083"/>
                  </a:lnTo>
                  <a:lnTo>
                    <a:pt x="375373" y="723"/>
                  </a:lnTo>
                  <a:lnTo>
                    <a:pt x="309499" y="1422"/>
                  </a:lnTo>
                  <a:lnTo>
                    <a:pt x="144932" y="1422"/>
                  </a:lnTo>
                  <a:lnTo>
                    <a:pt x="28384" y="20751"/>
                  </a:lnTo>
                  <a:lnTo>
                    <a:pt x="0" y="69557"/>
                  </a:lnTo>
                  <a:lnTo>
                    <a:pt x="15468" y="119595"/>
                  </a:lnTo>
                  <a:lnTo>
                    <a:pt x="30467" y="142557"/>
                  </a:lnTo>
                  <a:lnTo>
                    <a:pt x="89623" y="193522"/>
                  </a:lnTo>
                  <a:lnTo>
                    <a:pt x="154114" y="215163"/>
                  </a:lnTo>
                  <a:lnTo>
                    <a:pt x="181254" y="217385"/>
                  </a:lnTo>
                  <a:lnTo>
                    <a:pt x="181254" y="615619"/>
                  </a:lnTo>
                  <a:lnTo>
                    <a:pt x="115811" y="615619"/>
                  </a:lnTo>
                  <a:lnTo>
                    <a:pt x="73469" y="630885"/>
                  </a:lnTo>
                  <a:lnTo>
                    <a:pt x="42951" y="666483"/>
                  </a:lnTo>
                  <a:lnTo>
                    <a:pt x="24485" y="707136"/>
                  </a:lnTo>
                  <a:lnTo>
                    <a:pt x="18275" y="737539"/>
                  </a:lnTo>
                  <a:lnTo>
                    <a:pt x="18275" y="1091996"/>
                  </a:lnTo>
                  <a:lnTo>
                    <a:pt x="22098" y="1110957"/>
                  </a:lnTo>
                  <a:lnTo>
                    <a:pt x="32550" y="1126439"/>
                  </a:lnTo>
                  <a:lnTo>
                    <a:pt x="48044" y="1136865"/>
                  </a:lnTo>
                  <a:lnTo>
                    <a:pt x="67043" y="1140701"/>
                  </a:lnTo>
                  <a:lnTo>
                    <a:pt x="387451" y="1140701"/>
                  </a:lnTo>
                  <a:lnTo>
                    <a:pt x="406412" y="1136865"/>
                  </a:lnTo>
                  <a:lnTo>
                    <a:pt x="421894" y="1126439"/>
                  </a:lnTo>
                  <a:lnTo>
                    <a:pt x="432333" y="1110957"/>
                  </a:lnTo>
                  <a:lnTo>
                    <a:pt x="436156" y="1091996"/>
                  </a:lnTo>
                  <a:lnTo>
                    <a:pt x="436156" y="737539"/>
                  </a:lnTo>
                  <a:lnTo>
                    <a:pt x="430149" y="707136"/>
                  </a:lnTo>
                  <a:lnTo>
                    <a:pt x="412013" y="666483"/>
                  </a:lnTo>
                  <a:lnTo>
                    <a:pt x="381571" y="630885"/>
                  </a:lnTo>
                  <a:lnTo>
                    <a:pt x="338683" y="615619"/>
                  </a:lnTo>
                  <a:lnTo>
                    <a:pt x="285242" y="615619"/>
                  </a:lnTo>
                  <a:lnTo>
                    <a:pt x="285242" y="224675"/>
                  </a:lnTo>
                  <a:lnTo>
                    <a:pt x="348869" y="221627"/>
                  </a:lnTo>
                  <a:lnTo>
                    <a:pt x="383006" y="195948"/>
                  </a:lnTo>
                  <a:lnTo>
                    <a:pt x="388835" y="188341"/>
                  </a:lnTo>
                  <a:lnTo>
                    <a:pt x="489331" y="57327"/>
                  </a:lnTo>
                  <a:lnTo>
                    <a:pt x="493280" y="40055"/>
                  </a:lnTo>
                  <a:lnTo>
                    <a:pt x="499198" y="14211"/>
                  </a:lnTo>
                  <a:close/>
                </a:path>
              </a:pathLst>
            </a:custGeom>
            <a:solidFill>
              <a:srgbClr val="BE1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4687487" y="7630680"/>
              <a:ext cx="389255" cy="518159"/>
            </a:xfrm>
            <a:custGeom>
              <a:avLst/>
              <a:gdLst/>
              <a:ahLst/>
              <a:cxnLst/>
              <a:rect l="l" t="t" r="r" b="b"/>
              <a:pathLst>
                <a:path w="389255" h="518159">
                  <a:moveTo>
                    <a:pt x="372833" y="119075"/>
                  </a:moveTo>
                  <a:lnTo>
                    <a:pt x="362064" y="105537"/>
                  </a:lnTo>
                  <a:lnTo>
                    <a:pt x="349237" y="94475"/>
                  </a:lnTo>
                  <a:lnTo>
                    <a:pt x="334365" y="87007"/>
                  </a:lnTo>
                  <a:lnTo>
                    <a:pt x="317436" y="84264"/>
                  </a:lnTo>
                  <a:lnTo>
                    <a:pt x="136385" y="84264"/>
                  </a:lnTo>
                  <a:lnTo>
                    <a:pt x="101981" y="96672"/>
                  </a:lnTo>
                  <a:lnTo>
                    <a:pt x="77177" y="125603"/>
                  </a:lnTo>
                  <a:lnTo>
                    <a:pt x="62153" y="158623"/>
                  </a:lnTo>
                  <a:lnTo>
                    <a:pt x="57111" y="183324"/>
                  </a:lnTo>
                  <a:lnTo>
                    <a:pt x="57111" y="471195"/>
                  </a:lnTo>
                  <a:lnTo>
                    <a:pt x="58470" y="481495"/>
                  </a:lnTo>
                  <a:lnTo>
                    <a:pt x="62306" y="490778"/>
                  </a:lnTo>
                  <a:lnTo>
                    <a:pt x="68249" y="498703"/>
                  </a:lnTo>
                  <a:lnTo>
                    <a:pt x="75933" y="504926"/>
                  </a:lnTo>
                  <a:lnTo>
                    <a:pt x="73977" y="500189"/>
                  </a:lnTo>
                  <a:lnTo>
                    <a:pt x="72834" y="495007"/>
                  </a:lnTo>
                  <a:lnTo>
                    <a:pt x="72834" y="201637"/>
                  </a:lnTo>
                  <a:lnTo>
                    <a:pt x="77876" y="176936"/>
                  </a:lnTo>
                  <a:lnTo>
                    <a:pt x="92887" y="143916"/>
                  </a:lnTo>
                  <a:lnTo>
                    <a:pt x="117690" y="114985"/>
                  </a:lnTo>
                  <a:lnTo>
                    <a:pt x="152120" y="102590"/>
                  </a:lnTo>
                  <a:lnTo>
                    <a:pt x="333171" y="102590"/>
                  </a:lnTo>
                  <a:lnTo>
                    <a:pt x="344385" y="103771"/>
                  </a:lnTo>
                  <a:lnTo>
                    <a:pt x="354736" y="107137"/>
                  </a:lnTo>
                  <a:lnTo>
                    <a:pt x="364210" y="112344"/>
                  </a:lnTo>
                  <a:lnTo>
                    <a:pt x="372833" y="119075"/>
                  </a:lnTo>
                  <a:close/>
                </a:path>
                <a:path w="389255" h="518159">
                  <a:moveTo>
                    <a:pt x="388632" y="42887"/>
                  </a:moveTo>
                  <a:lnTo>
                    <a:pt x="375335" y="26225"/>
                  </a:lnTo>
                  <a:lnTo>
                    <a:pt x="359537" y="12585"/>
                  </a:lnTo>
                  <a:lnTo>
                    <a:pt x="341223" y="3378"/>
                  </a:lnTo>
                  <a:lnTo>
                    <a:pt x="320408" y="0"/>
                  </a:lnTo>
                  <a:lnTo>
                    <a:pt x="97536" y="0"/>
                  </a:lnTo>
                  <a:lnTo>
                    <a:pt x="55194" y="15265"/>
                  </a:lnTo>
                  <a:lnTo>
                    <a:pt x="24676" y="50863"/>
                  </a:lnTo>
                  <a:lnTo>
                    <a:pt x="6210" y="91516"/>
                  </a:lnTo>
                  <a:lnTo>
                    <a:pt x="0" y="121920"/>
                  </a:lnTo>
                  <a:lnTo>
                    <a:pt x="0" y="476377"/>
                  </a:lnTo>
                  <a:lnTo>
                    <a:pt x="1663" y="489026"/>
                  </a:lnTo>
                  <a:lnTo>
                    <a:pt x="6362" y="500468"/>
                  </a:lnTo>
                  <a:lnTo>
                    <a:pt x="13677" y="510222"/>
                  </a:lnTo>
                  <a:lnTo>
                    <a:pt x="23190" y="517880"/>
                  </a:lnTo>
                  <a:lnTo>
                    <a:pt x="20726" y="512000"/>
                  </a:lnTo>
                  <a:lnTo>
                    <a:pt x="19329" y="505625"/>
                  </a:lnTo>
                  <a:lnTo>
                    <a:pt x="19329" y="144538"/>
                  </a:lnTo>
                  <a:lnTo>
                    <a:pt x="25539" y="114134"/>
                  </a:lnTo>
                  <a:lnTo>
                    <a:pt x="44005" y="73482"/>
                  </a:lnTo>
                  <a:lnTo>
                    <a:pt x="74523" y="37884"/>
                  </a:lnTo>
                  <a:lnTo>
                    <a:pt x="116865" y="22618"/>
                  </a:lnTo>
                  <a:lnTo>
                    <a:pt x="339737" y="22618"/>
                  </a:lnTo>
                  <a:lnTo>
                    <a:pt x="353555" y="24066"/>
                  </a:lnTo>
                  <a:lnTo>
                    <a:pt x="366318" y="28181"/>
                  </a:lnTo>
                  <a:lnTo>
                    <a:pt x="378002" y="34582"/>
                  </a:lnTo>
                  <a:lnTo>
                    <a:pt x="388632" y="42887"/>
                  </a:lnTo>
                  <a:close/>
                </a:path>
              </a:pathLst>
            </a:custGeom>
            <a:solidFill>
              <a:srgbClr val="911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4585219" y="8006301"/>
              <a:ext cx="755650" cy="222885"/>
            </a:xfrm>
            <a:custGeom>
              <a:avLst/>
              <a:gdLst/>
              <a:ahLst/>
              <a:cxnLst/>
              <a:rect l="l" t="t" r="r" b="b"/>
              <a:pathLst>
                <a:path w="755650" h="222884">
                  <a:moveTo>
                    <a:pt x="562666" y="222350"/>
                  </a:moveTo>
                  <a:lnTo>
                    <a:pt x="531888" y="220950"/>
                  </a:lnTo>
                  <a:lnTo>
                    <a:pt x="485297" y="215464"/>
                  </a:lnTo>
                  <a:lnTo>
                    <a:pt x="438636" y="209504"/>
                  </a:lnTo>
                  <a:lnTo>
                    <a:pt x="407644" y="206683"/>
                  </a:lnTo>
                  <a:lnTo>
                    <a:pt x="372728" y="207577"/>
                  </a:lnTo>
                  <a:lnTo>
                    <a:pt x="336403" y="209802"/>
                  </a:lnTo>
                  <a:lnTo>
                    <a:pt x="300101" y="212395"/>
                  </a:lnTo>
                  <a:lnTo>
                    <a:pt x="265256" y="214390"/>
                  </a:lnTo>
                  <a:lnTo>
                    <a:pt x="232612" y="213559"/>
                  </a:lnTo>
                  <a:lnTo>
                    <a:pt x="161994" y="207159"/>
                  </a:lnTo>
                  <a:lnTo>
                    <a:pt x="129564" y="206683"/>
                  </a:lnTo>
                  <a:lnTo>
                    <a:pt x="96434" y="201429"/>
                  </a:lnTo>
                  <a:lnTo>
                    <a:pt x="65698" y="187866"/>
                  </a:lnTo>
                  <a:lnTo>
                    <a:pt x="35150" y="175120"/>
                  </a:lnTo>
                  <a:lnTo>
                    <a:pt x="2590" y="172318"/>
                  </a:lnTo>
                  <a:lnTo>
                    <a:pt x="0" y="172318"/>
                  </a:lnTo>
                  <a:lnTo>
                    <a:pt x="517" y="161476"/>
                  </a:lnTo>
                  <a:lnTo>
                    <a:pt x="20105" y="117834"/>
                  </a:lnTo>
                  <a:lnTo>
                    <a:pt x="56980" y="103967"/>
                  </a:lnTo>
                  <a:lnTo>
                    <a:pt x="69974" y="104043"/>
                  </a:lnTo>
                  <a:lnTo>
                    <a:pt x="82943" y="105380"/>
                  </a:lnTo>
                  <a:lnTo>
                    <a:pt x="95676" y="105948"/>
                  </a:lnTo>
                  <a:lnTo>
                    <a:pt x="129839" y="83700"/>
                  </a:lnTo>
                  <a:lnTo>
                    <a:pt x="143272" y="58029"/>
                  </a:lnTo>
                  <a:lnTo>
                    <a:pt x="153680" y="40953"/>
                  </a:lnTo>
                  <a:lnTo>
                    <a:pt x="166385" y="26199"/>
                  </a:lnTo>
                  <a:lnTo>
                    <a:pt x="181933" y="16348"/>
                  </a:lnTo>
                  <a:lnTo>
                    <a:pt x="195410" y="12882"/>
                  </a:lnTo>
                  <a:lnTo>
                    <a:pt x="209918" y="11594"/>
                  </a:lnTo>
                  <a:lnTo>
                    <a:pt x="224662" y="11658"/>
                  </a:lnTo>
                  <a:lnTo>
                    <a:pt x="238850" y="12242"/>
                  </a:lnTo>
                  <a:lnTo>
                    <a:pt x="254107" y="14572"/>
                  </a:lnTo>
                  <a:lnTo>
                    <a:pt x="283223" y="23000"/>
                  </a:lnTo>
                  <a:lnTo>
                    <a:pt x="298231" y="24939"/>
                  </a:lnTo>
                  <a:lnTo>
                    <a:pt x="324055" y="22208"/>
                  </a:lnTo>
                  <a:lnTo>
                    <a:pt x="347758" y="15408"/>
                  </a:lnTo>
                  <a:lnTo>
                    <a:pt x="371129" y="7341"/>
                  </a:lnTo>
                  <a:lnTo>
                    <a:pt x="395957" y="808"/>
                  </a:lnTo>
                  <a:lnTo>
                    <a:pt x="421968" y="0"/>
                  </a:lnTo>
                  <a:lnTo>
                    <a:pt x="447837" y="5238"/>
                  </a:lnTo>
                  <a:lnTo>
                    <a:pt x="473208" y="13662"/>
                  </a:lnTo>
                  <a:lnTo>
                    <a:pt x="497726" y="22412"/>
                  </a:lnTo>
                  <a:lnTo>
                    <a:pt x="514973" y="27162"/>
                  </a:lnTo>
                  <a:lnTo>
                    <a:pt x="531562" y="29851"/>
                  </a:lnTo>
                  <a:lnTo>
                    <a:pt x="548495" y="31047"/>
                  </a:lnTo>
                  <a:lnTo>
                    <a:pt x="566773" y="31320"/>
                  </a:lnTo>
                  <a:lnTo>
                    <a:pt x="583570" y="30880"/>
                  </a:lnTo>
                  <a:lnTo>
                    <a:pt x="599290" y="30885"/>
                  </a:lnTo>
                  <a:lnTo>
                    <a:pt x="614228" y="33318"/>
                  </a:lnTo>
                  <a:lnTo>
                    <a:pt x="628681" y="40164"/>
                  </a:lnTo>
                  <a:lnTo>
                    <a:pt x="645460" y="51677"/>
                  </a:lnTo>
                  <a:lnTo>
                    <a:pt x="653634" y="56865"/>
                  </a:lnTo>
                  <a:lnTo>
                    <a:pt x="662477" y="61768"/>
                  </a:lnTo>
                  <a:lnTo>
                    <a:pt x="671754" y="66216"/>
                  </a:lnTo>
                  <a:lnTo>
                    <a:pt x="690451" y="74401"/>
                  </a:lnTo>
                  <a:lnTo>
                    <a:pt x="699622" y="78635"/>
                  </a:lnTo>
                  <a:lnTo>
                    <a:pt x="740921" y="102052"/>
                  </a:lnTo>
                  <a:lnTo>
                    <a:pt x="755026" y="127443"/>
                  </a:lnTo>
                  <a:lnTo>
                    <a:pt x="745413" y="133089"/>
                  </a:lnTo>
                  <a:lnTo>
                    <a:pt x="729629" y="134044"/>
                  </a:lnTo>
                  <a:lnTo>
                    <a:pt x="714846" y="133910"/>
                  </a:lnTo>
                  <a:lnTo>
                    <a:pt x="696618" y="134640"/>
                  </a:lnTo>
                  <a:lnTo>
                    <a:pt x="678136" y="134968"/>
                  </a:lnTo>
                  <a:lnTo>
                    <a:pt x="659689" y="134514"/>
                  </a:lnTo>
                  <a:lnTo>
                    <a:pt x="641567" y="132899"/>
                  </a:lnTo>
                  <a:lnTo>
                    <a:pt x="626680" y="136367"/>
                  </a:lnTo>
                  <a:lnTo>
                    <a:pt x="628499" y="149126"/>
                  </a:lnTo>
                  <a:lnTo>
                    <a:pt x="630188" y="163485"/>
                  </a:lnTo>
                  <a:lnTo>
                    <a:pt x="614909" y="171749"/>
                  </a:lnTo>
                  <a:lnTo>
                    <a:pt x="600679" y="180144"/>
                  </a:lnTo>
                  <a:lnTo>
                    <a:pt x="576861" y="213777"/>
                  </a:lnTo>
                  <a:lnTo>
                    <a:pt x="562666" y="222350"/>
                  </a:lnTo>
                  <a:close/>
                </a:path>
              </a:pathLst>
            </a:custGeom>
            <a:solidFill>
              <a:srgbClr val="DDA2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2930530" y="3042010"/>
              <a:ext cx="704850" cy="704850"/>
            </a:xfrm>
            <a:custGeom>
              <a:avLst/>
              <a:gdLst/>
              <a:ahLst/>
              <a:cxnLst/>
              <a:rect l="l" t="t" r="r" b="b"/>
              <a:pathLst>
                <a:path w="704850" h="704850">
                  <a:moveTo>
                    <a:pt x="352113" y="704226"/>
                  </a:moveTo>
                  <a:lnTo>
                    <a:pt x="304334" y="701012"/>
                  </a:lnTo>
                  <a:lnTo>
                    <a:pt x="258509" y="691648"/>
                  </a:lnTo>
                  <a:lnTo>
                    <a:pt x="215056" y="676555"/>
                  </a:lnTo>
                  <a:lnTo>
                    <a:pt x="174397" y="656152"/>
                  </a:lnTo>
                  <a:lnTo>
                    <a:pt x="136949" y="630858"/>
                  </a:lnTo>
                  <a:lnTo>
                    <a:pt x="103133" y="601093"/>
                  </a:lnTo>
                  <a:lnTo>
                    <a:pt x="73368" y="567277"/>
                  </a:lnTo>
                  <a:lnTo>
                    <a:pt x="48074" y="529829"/>
                  </a:lnTo>
                  <a:lnTo>
                    <a:pt x="27671" y="489169"/>
                  </a:lnTo>
                  <a:lnTo>
                    <a:pt x="12578" y="445717"/>
                  </a:lnTo>
                  <a:lnTo>
                    <a:pt x="3214" y="399892"/>
                  </a:lnTo>
                  <a:lnTo>
                    <a:pt x="0" y="352113"/>
                  </a:lnTo>
                  <a:lnTo>
                    <a:pt x="3214" y="304334"/>
                  </a:lnTo>
                  <a:lnTo>
                    <a:pt x="12578" y="258509"/>
                  </a:lnTo>
                  <a:lnTo>
                    <a:pt x="27671" y="215056"/>
                  </a:lnTo>
                  <a:lnTo>
                    <a:pt x="48074" y="174397"/>
                  </a:lnTo>
                  <a:lnTo>
                    <a:pt x="73368" y="136949"/>
                  </a:lnTo>
                  <a:lnTo>
                    <a:pt x="103133" y="103133"/>
                  </a:lnTo>
                  <a:lnTo>
                    <a:pt x="136949" y="73368"/>
                  </a:lnTo>
                  <a:lnTo>
                    <a:pt x="174397" y="48074"/>
                  </a:lnTo>
                  <a:lnTo>
                    <a:pt x="215056" y="27671"/>
                  </a:lnTo>
                  <a:lnTo>
                    <a:pt x="258509" y="12578"/>
                  </a:lnTo>
                  <a:lnTo>
                    <a:pt x="304334" y="3214"/>
                  </a:lnTo>
                  <a:lnTo>
                    <a:pt x="352113" y="0"/>
                  </a:lnTo>
                  <a:lnTo>
                    <a:pt x="399892" y="3214"/>
                  </a:lnTo>
                  <a:lnTo>
                    <a:pt x="445717" y="12578"/>
                  </a:lnTo>
                  <a:lnTo>
                    <a:pt x="489169" y="27671"/>
                  </a:lnTo>
                  <a:lnTo>
                    <a:pt x="529829" y="48074"/>
                  </a:lnTo>
                  <a:lnTo>
                    <a:pt x="567277" y="73368"/>
                  </a:lnTo>
                  <a:lnTo>
                    <a:pt x="601093" y="103133"/>
                  </a:lnTo>
                  <a:lnTo>
                    <a:pt x="630858" y="136949"/>
                  </a:lnTo>
                  <a:lnTo>
                    <a:pt x="656152" y="174397"/>
                  </a:lnTo>
                  <a:lnTo>
                    <a:pt x="676555" y="215056"/>
                  </a:lnTo>
                  <a:lnTo>
                    <a:pt x="691648" y="258509"/>
                  </a:lnTo>
                  <a:lnTo>
                    <a:pt x="701012" y="304334"/>
                  </a:lnTo>
                  <a:lnTo>
                    <a:pt x="704226" y="352113"/>
                  </a:lnTo>
                  <a:lnTo>
                    <a:pt x="701012" y="399892"/>
                  </a:lnTo>
                  <a:lnTo>
                    <a:pt x="691648" y="445717"/>
                  </a:lnTo>
                  <a:lnTo>
                    <a:pt x="676555" y="489169"/>
                  </a:lnTo>
                  <a:lnTo>
                    <a:pt x="656152" y="529829"/>
                  </a:lnTo>
                  <a:lnTo>
                    <a:pt x="630858" y="567277"/>
                  </a:lnTo>
                  <a:lnTo>
                    <a:pt x="601093" y="601093"/>
                  </a:lnTo>
                  <a:lnTo>
                    <a:pt x="567277" y="630858"/>
                  </a:lnTo>
                  <a:lnTo>
                    <a:pt x="529829" y="656152"/>
                  </a:lnTo>
                  <a:lnTo>
                    <a:pt x="489169" y="676555"/>
                  </a:lnTo>
                  <a:lnTo>
                    <a:pt x="445717" y="691648"/>
                  </a:lnTo>
                  <a:lnTo>
                    <a:pt x="399892" y="701012"/>
                  </a:lnTo>
                  <a:lnTo>
                    <a:pt x="352113" y="704226"/>
                  </a:lnTo>
                  <a:close/>
                </a:path>
              </a:pathLst>
            </a:custGeom>
            <a:solidFill>
              <a:srgbClr val="FACB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2992170" y="3061589"/>
              <a:ext cx="621665" cy="621665"/>
            </a:xfrm>
            <a:custGeom>
              <a:avLst/>
              <a:gdLst/>
              <a:ahLst/>
              <a:cxnLst/>
              <a:rect l="l" t="t" r="r" b="b"/>
              <a:pathLst>
                <a:path w="621665" h="621664">
                  <a:moveTo>
                    <a:pt x="310793" y="621587"/>
                  </a:moveTo>
                  <a:lnTo>
                    <a:pt x="264868" y="618217"/>
                  </a:lnTo>
                  <a:lnTo>
                    <a:pt x="221034" y="608428"/>
                  </a:lnTo>
                  <a:lnTo>
                    <a:pt x="179773" y="592700"/>
                  </a:lnTo>
                  <a:lnTo>
                    <a:pt x="141565" y="571515"/>
                  </a:lnTo>
                  <a:lnTo>
                    <a:pt x="106892" y="545352"/>
                  </a:lnTo>
                  <a:lnTo>
                    <a:pt x="76234" y="514694"/>
                  </a:lnTo>
                  <a:lnTo>
                    <a:pt x="50072" y="480021"/>
                  </a:lnTo>
                  <a:lnTo>
                    <a:pt x="28886" y="441813"/>
                  </a:lnTo>
                  <a:lnTo>
                    <a:pt x="13159" y="400552"/>
                  </a:lnTo>
                  <a:lnTo>
                    <a:pt x="3369" y="356719"/>
                  </a:lnTo>
                  <a:lnTo>
                    <a:pt x="0" y="310793"/>
                  </a:lnTo>
                  <a:lnTo>
                    <a:pt x="3369" y="264868"/>
                  </a:lnTo>
                  <a:lnTo>
                    <a:pt x="13159" y="221034"/>
                  </a:lnTo>
                  <a:lnTo>
                    <a:pt x="28886" y="179773"/>
                  </a:lnTo>
                  <a:lnTo>
                    <a:pt x="50072" y="141565"/>
                  </a:lnTo>
                  <a:lnTo>
                    <a:pt x="76234" y="106892"/>
                  </a:lnTo>
                  <a:lnTo>
                    <a:pt x="106892" y="76234"/>
                  </a:lnTo>
                  <a:lnTo>
                    <a:pt x="141565" y="50072"/>
                  </a:lnTo>
                  <a:lnTo>
                    <a:pt x="179773" y="28886"/>
                  </a:lnTo>
                  <a:lnTo>
                    <a:pt x="221034" y="13159"/>
                  </a:lnTo>
                  <a:lnTo>
                    <a:pt x="264868" y="3369"/>
                  </a:lnTo>
                  <a:lnTo>
                    <a:pt x="310793" y="0"/>
                  </a:lnTo>
                  <a:lnTo>
                    <a:pt x="356719" y="3369"/>
                  </a:lnTo>
                  <a:lnTo>
                    <a:pt x="400552" y="13159"/>
                  </a:lnTo>
                  <a:lnTo>
                    <a:pt x="434975" y="26280"/>
                  </a:lnTo>
                  <a:lnTo>
                    <a:pt x="359617" y="26280"/>
                  </a:lnTo>
                  <a:lnTo>
                    <a:pt x="311871" y="31093"/>
                  </a:lnTo>
                  <a:lnTo>
                    <a:pt x="267402" y="44899"/>
                  </a:lnTo>
                  <a:lnTo>
                    <a:pt x="227162" y="66744"/>
                  </a:lnTo>
                  <a:lnTo>
                    <a:pt x="192103" y="95675"/>
                  </a:lnTo>
                  <a:lnTo>
                    <a:pt x="163178" y="130739"/>
                  </a:lnTo>
                  <a:lnTo>
                    <a:pt x="141338" y="170984"/>
                  </a:lnTo>
                  <a:lnTo>
                    <a:pt x="127536" y="215457"/>
                  </a:lnTo>
                  <a:lnTo>
                    <a:pt x="122723" y="263204"/>
                  </a:lnTo>
                  <a:lnTo>
                    <a:pt x="127534" y="310956"/>
                  </a:lnTo>
                  <a:lnTo>
                    <a:pt x="141334" y="355425"/>
                  </a:lnTo>
                  <a:lnTo>
                    <a:pt x="163178" y="395670"/>
                  </a:lnTo>
                  <a:lnTo>
                    <a:pt x="192115" y="430738"/>
                  </a:lnTo>
                  <a:lnTo>
                    <a:pt x="227175" y="459665"/>
                  </a:lnTo>
                  <a:lnTo>
                    <a:pt x="267420" y="481510"/>
                  </a:lnTo>
                  <a:lnTo>
                    <a:pt x="311889" y="495315"/>
                  </a:lnTo>
                  <a:lnTo>
                    <a:pt x="359617" y="500129"/>
                  </a:lnTo>
                  <a:lnTo>
                    <a:pt x="556342" y="500129"/>
                  </a:lnTo>
                  <a:lnTo>
                    <a:pt x="545352" y="514694"/>
                  </a:lnTo>
                  <a:lnTo>
                    <a:pt x="514694" y="545352"/>
                  </a:lnTo>
                  <a:lnTo>
                    <a:pt x="480021" y="571515"/>
                  </a:lnTo>
                  <a:lnTo>
                    <a:pt x="441813" y="592700"/>
                  </a:lnTo>
                  <a:lnTo>
                    <a:pt x="400552" y="608428"/>
                  </a:lnTo>
                  <a:lnTo>
                    <a:pt x="356719" y="618217"/>
                  </a:lnTo>
                  <a:lnTo>
                    <a:pt x="310793" y="621587"/>
                  </a:lnTo>
                  <a:close/>
                </a:path>
                <a:path w="621665" h="621664">
                  <a:moveTo>
                    <a:pt x="556342" y="500129"/>
                  </a:moveTo>
                  <a:lnTo>
                    <a:pt x="359617" y="500129"/>
                  </a:lnTo>
                  <a:lnTo>
                    <a:pt x="407368" y="495314"/>
                  </a:lnTo>
                  <a:lnTo>
                    <a:pt x="451842" y="481507"/>
                  </a:lnTo>
                  <a:lnTo>
                    <a:pt x="492084" y="459663"/>
                  </a:lnTo>
                  <a:lnTo>
                    <a:pt x="527147" y="430734"/>
                  </a:lnTo>
                  <a:lnTo>
                    <a:pt x="556079" y="395667"/>
                  </a:lnTo>
                  <a:lnTo>
                    <a:pt x="577923" y="355425"/>
                  </a:lnTo>
                  <a:lnTo>
                    <a:pt x="591727" y="310956"/>
                  </a:lnTo>
                  <a:lnTo>
                    <a:pt x="596542" y="263204"/>
                  </a:lnTo>
                  <a:lnTo>
                    <a:pt x="590031" y="207806"/>
                  </a:lnTo>
                  <a:lnTo>
                    <a:pt x="571504" y="157079"/>
                  </a:lnTo>
                  <a:lnTo>
                    <a:pt x="542475" y="112537"/>
                  </a:lnTo>
                  <a:lnTo>
                    <a:pt x="504452" y="75691"/>
                  </a:lnTo>
                  <a:lnTo>
                    <a:pt x="437478" y="39370"/>
                  </a:lnTo>
                  <a:lnTo>
                    <a:pt x="399636" y="29645"/>
                  </a:lnTo>
                  <a:lnTo>
                    <a:pt x="359617" y="26280"/>
                  </a:lnTo>
                  <a:lnTo>
                    <a:pt x="434975" y="26280"/>
                  </a:lnTo>
                  <a:lnTo>
                    <a:pt x="480021" y="50072"/>
                  </a:lnTo>
                  <a:lnTo>
                    <a:pt x="514694" y="76234"/>
                  </a:lnTo>
                  <a:lnTo>
                    <a:pt x="545352" y="106892"/>
                  </a:lnTo>
                  <a:lnTo>
                    <a:pt x="571515" y="141565"/>
                  </a:lnTo>
                  <a:lnTo>
                    <a:pt x="592700" y="179773"/>
                  </a:lnTo>
                  <a:lnTo>
                    <a:pt x="608428" y="221034"/>
                  </a:lnTo>
                  <a:lnTo>
                    <a:pt x="618217" y="264868"/>
                  </a:lnTo>
                  <a:lnTo>
                    <a:pt x="621587" y="310793"/>
                  </a:lnTo>
                  <a:lnTo>
                    <a:pt x="618217" y="356719"/>
                  </a:lnTo>
                  <a:lnTo>
                    <a:pt x="608428" y="400552"/>
                  </a:lnTo>
                  <a:lnTo>
                    <a:pt x="592700" y="441813"/>
                  </a:lnTo>
                  <a:lnTo>
                    <a:pt x="571515" y="480021"/>
                  </a:lnTo>
                  <a:lnTo>
                    <a:pt x="556342" y="500129"/>
                  </a:lnTo>
                  <a:close/>
                </a:path>
              </a:pathLst>
            </a:custGeom>
            <a:solidFill>
              <a:srgbClr val="FBD5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3114903" y="3087867"/>
              <a:ext cx="473811" cy="47384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2655994" y="2767481"/>
              <a:ext cx="1253490" cy="1253490"/>
            </a:xfrm>
            <a:custGeom>
              <a:avLst/>
              <a:gdLst/>
              <a:ahLst/>
              <a:cxnLst/>
              <a:rect l="l" t="t" r="r" b="b"/>
              <a:pathLst>
                <a:path w="1253490" h="1253489">
                  <a:moveTo>
                    <a:pt x="238150" y="618007"/>
                  </a:moveTo>
                  <a:lnTo>
                    <a:pt x="231140" y="610997"/>
                  </a:lnTo>
                  <a:lnTo>
                    <a:pt x="7010" y="610997"/>
                  </a:lnTo>
                  <a:lnTo>
                    <a:pt x="0" y="618007"/>
                  </a:lnTo>
                  <a:lnTo>
                    <a:pt x="0" y="635292"/>
                  </a:lnTo>
                  <a:lnTo>
                    <a:pt x="7010" y="642302"/>
                  </a:lnTo>
                  <a:lnTo>
                    <a:pt x="231140" y="642302"/>
                  </a:lnTo>
                  <a:lnTo>
                    <a:pt x="238150" y="635292"/>
                  </a:lnTo>
                  <a:lnTo>
                    <a:pt x="238150" y="618007"/>
                  </a:lnTo>
                  <a:close/>
                </a:path>
                <a:path w="1253490" h="1253489">
                  <a:moveTo>
                    <a:pt x="358038" y="907453"/>
                  </a:moveTo>
                  <a:lnTo>
                    <a:pt x="345833" y="895261"/>
                  </a:lnTo>
                  <a:lnTo>
                    <a:pt x="335927" y="895261"/>
                  </a:lnTo>
                  <a:lnTo>
                    <a:pt x="177431" y="1053744"/>
                  </a:lnTo>
                  <a:lnTo>
                    <a:pt x="177431" y="1063625"/>
                  </a:lnTo>
                  <a:lnTo>
                    <a:pt x="189661" y="1075855"/>
                  </a:lnTo>
                  <a:lnTo>
                    <a:pt x="199555" y="1075855"/>
                  </a:lnTo>
                  <a:lnTo>
                    <a:pt x="358038" y="917371"/>
                  </a:lnTo>
                  <a:lnTo>
                    <a:pt x="358038" y="907453"/>
                  </a:lnTo>
                  <a:close/>
                </a:path>
                <a:path w="1253490" h="1253489">
                  <a:moveTo>
                    <a:pt x="358038" y="335927"/>
                  </a:moveTo>
                  <a:lnTo>
                    <a:pt x="199555" y="177444"/>
                  </a:lnTo>
                  <a:lnTo>
                    <a:pt x="189661" y="177444"/>
                  </a:lnTo>
                  <a:lnTo>
                    <a:pt x="177431" y="189674"/>
                  </a:lnTo>
                  <a:lnTo>
                    <a:pt x="177431" y="199555"/>
                  </a:lnTo>
                  <a:lnTo>
                    <a:pt x="335927" y="358038"/>
                  </a:lnTo>
                  <a:lnTo>
                    <a:pt x="345833" y="358038"/>
                  </a:lnTo>
                  <a:lnTo>
                    <a:pt x="358038" y="345846"/>
                  </a:lnTo>
                  <a:lnTo>
                    <a:pt x="358038" y="335927"/>
                  </a:lnTo>
                  <a:close/>
                </a:path>
                <a:path w="1253490" h="1253489">
                  <a:moveTo>
                    <a:pt x="642302" y="1022146"/>
                  </a:moveTo>
                  <a:lnTo>
                    <a:pt x="635292" y="1015136"/>
                  </a:lnTo>
                  <a:lnTo>
                    <a:pt x="617994" y="1015136"/>
                  </a:lnTo>
                  <a:lnTo>
                    <a:pt x="610984" y="1022146"/>
                  </a:lnTo>
                  <a:lnTo>
                    <a:pt x="610984" y="1246289"/>
                  </a:lnTo>
                  <a:lnTo>
                    <a:pt x="617994" y="1253274"/>
                  </a:lnTo>
                  <a:lnTo>
                    <a:pt x="635292" y="1253274"/>
                  </a:lnTo>
                  <a:lnTo>
                    <a:pt x="642302" y="1246289"/>
                  </a:lnTo>
                  <a:lnTo>
                    <a:pt x="642302" y="1022146"/>
                  </a:lnTo>
                  <a:close/>
                </a:path>
                <a:path w="1253490" h="1253489">
                  <a:moveTo>
                    <a:pt x="642302" y="7010"/>
                  </a:moveTo>
                  <a:lnTo>
                    <a:pt x="635292" y="0"/>
                  </a:lnTo>
                  <a:lnTo>
                    <a:pt x="617994" y="0"/>
                  </a:lnTo>
                  <a:lnTo>
                    <a:pt x="610984" y="7010"/>
                  </a:lnTo>
                  <a:lnTo>
                    <a:pt x="610984" y="231140"/>
                  </a:lnTo>
                  <a:lnTo>
                    <a:pt x="617994" y="238150"/>
                  </a:lnTo>
                  <a:lnTo>
                    <a:pt x="635292" y="238150"/>
                  </a:lnTo>
                  <a:lnTo>
                    <a:pt x="642302" y="231140"/>
                  </a:lnTo>
                  <a:lnTo>
                    <a:pt x="642302" y="7010"/>
                  </a:lnTo>
                  <a:close/>
                </a:path>
                <a:path w="1253490" h="1253489">
                  <a:moveTo>
                    <a:pt x="1075855" y="1053744"/>
                  </a:moveTo>
                  <a:lnTo>
                    <a:pt x="917359" y="895261"/>
                  </a:lnTo>
                  <a:lnTo>
                    <a:pt x="907453" y="895261"/>
                  </a:lnTo>
                  <a:lnTo>
                    <a:pt x="895248" y="907453"/>
                  </a:lnTo>
                  <a:lnTo>
                    <a:pt x="895248" y="917371"/>
                  </a:lnTo>
                  <a:lnTo>
                    <a:pt x="1053731" y="1075855"/>
                  </a:lnTo>
                  <a:lnTo>
                    <a:pt x="1063625" y="1075855"/>
                  </a:lnTo>
                  <a:lnTo>
                    <a:pt x="1075855" y="1063625"/>
                  </a:lnTo>
                  <a:lnTo>
                    <a:pt x="1075855" y="1053744"/>
                  </a:lnTo>
                  <a:close/>
                </a:path>
                <a:path w="1253490" h="1253489">
                  <a:moveTo>
                    <a:pt x="1075855" y="189674"/>
                  </a:moveTo>
                  <a:lnTo>
                    <a:pt x="1063625" y="177444"/>
                  </a:lnTo>
                  <a:lnTo>
                    <a:pt x="1053731" y="177444"/>
                  </a:lnTo>
                  <a:lnTo>
                    <a:pt x="895248" y="335927"/>
                  </a:lnTo>
                  <a:lnTo>
                    <a:pt x="895248" y="345846"/>
                  </a:lnTo>
                  <a:lnTo>
                    <a:pt x="907453" y="358038"/>
                  </a:lnTo>
                  <a:lnTo>
                    <a:pt x="917359" y="358038"/>
                  </a:lnTo>
                  <a:lnTo>
                    <a:pt x="1075855" y="199555"/>
                  </a:lnTo>
                  <a:lnTo>
                    <a:pt x="1075855" y="189674"/>
                  </a:lnTo>
                  <a:close/>
                </a:path>
                <a:path w="1253490" h="1253489">
                  <a:moveTo>
                    <a:pt x="1253261" y="618007"/>
                  </a:moveTo>
                  <a:lnTo>
                    <a:pt x="1246289" y="610997"/>
                  </a:lnTo>
                  <a:lnTo>
                    <a:pt x="1022146" y="610997"/>
                  </a:lnTo>
                  <a:lnTo>
                    <a:pt x="1015136" y="618007"/>
                  </a:lnTo>
                  <a:lnTo>
                    <a:pt x="1015136" y="635292"/>
                  </a:lnTo>
                  <a:lnTo>
                    <a:pt x="1022146" y="642302"/>
                  </a:lnTo>
                  <a:lnTo>
                    <a:pt x="1246289" y="642302"/>
                  </a:lnTo>
                  <a:lnTo>
                    <a:pt x="1253261" y="635292"/>
                  </a:lnTo>
                  <a:lnTo>
                    <a:pt x="1253261" y="618007"/>
                  </a:lnTo>
                  <a:close/>
                </a:path>
              </a:pathLst>
            </a:custGeom>
            <a:solidFill>
              <a:srgbClr val="FACB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3415836" y="2809594"/>
              <a:ext cx="112718" cy="22735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3036732" y="3751302"/>
              <a:ext cx="112718" cy="227351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3639821" y="3527317"/>
              <a:ext cx="227351" cy="11271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2698114" y="3148212"/>
              <a:ext cx="227351" cy="112718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2704864" y="2816351"/>
              <a:ext cx="1155700" cy="1155700"/>
            </a:xfrm>
            <a:custGeom>
              <a:avLst/>
              <a:gdLst/>
              <a:ahLst/>
              <a:cxnLst/>
              <a:rect l="l" t="t" r="r" b="b"/>
              <a:pathLst>
                <a:path w="1155700" h="1155700">
                  <a:moveTo>
                    <a:pt x="221615" y="736117"/>
                  </a:moveTo>
                  <a:lnTo>
                    <a:pt x="220345" y="730021"/>
                  </a:lnTo>
                  <a:lnTo>
                    <a:pt x="216827" y="724916"/>
                  </a:lnTo>
                  <a:lnTo>
                    <a:pt x="211797" y="721652"/>
                  </a:lnTo>
                  <a:lnTo>
                    <a:pt x="205905" y="720521"/>
                  </a:lnTo>
                  <a:lnTo>
                    <a:pt x="199809" y="721779"/>
                  </a:lnTo>
                  <a:lnTo>
                    <a:pt x="9525" y="802843"/>
                  </a:lnTo>
                  <a:lnTo>
                    <a:pt x="4394" y="806348"/>
                  </a:lnTo>
                  <a:lnTo>
                    <a:pt x="1130" y="811377"/>
                  </a:lnTo>
                  <a:lnTo>
                    <a:pt x="0" y="817270"/>
                  </a:lnTo>
                  <a:lnTo>
                    <a:pt x="1244" y="823353"/>
                  </a:lnTo>
                  <a:lnTo>
                    <a:pt x="4762" y="828459"/>
                  </a:lnTo>
                  <a:lnTo>
                    <a:pt x="9804" y="831723"/>
                  </a:lnTo>
                  <a:lnTo>
                    <a:pt x="15697" y="832866"/>
                  </a:lnTo>
                  <a:lnTo>
                    <a:pt x="21780" y="831621"/>
                  </a:lnTo>
                  <a:lnTo>
                    <a:pt x="212102" y="750557"/>
                  </a:lnTo>
                  <a:lnTo>
                    <a:pt x="217220" y="747039"/>
                  </a:lnTo>
                  <a:lnTo>
                    <a:pt x="220472" y="742010"/>
                  </a:lnTo>
                  <a:lnTo>
                    <a:pt x="221615" y="736117"/>
                  </a:lnTo>
                  <a:close/>
                </a:path>
                <a:path w="1155700" h="1155700">
                  <a:moveTo>
                    <a:pt x="435051" y="205905"/>
                  </a:moveTo>
                  <a:lnTo>
                    <a:pt x="352742" y="9525"/>
                  </a:lnTo>
                  <a:lnTo>
                    <a:pt x="338289" y="0"/>
                  </a:lnTo>
                  <a:lnTo>
                    <a:pt x="332206" y="1244"/>
                  </a:lnTo>
                  <a:lnTo>
                    <a:pt x="327088" y="4775"/>
                  </a:lnTo>
                  <a:lnTo>
                    <a:pt x="323824" y="9817"/>
                  </a:lnTo>
                  <a:lnTo>
                    <a:pt x="322694" y="15709"/>
                  </a:lnTo>
                  <a:lnTo>
                    <a:pt x="323951" y="21780"/>
                  </a:lnTo>
                  <a:lnTo>
                    <a:pt x="405015" y="212102"/>
                  </a:lnTo>
                  <a:lnTo>
                    <a:pt x="408533" y="217220"/>
                  </a:lnTo>
                  <a:lnTo>
                    <a:pt x="413562" y="220484"/>
                  </a:lnTo>
                  <a:lnTo>
                    <a:pt x="419442" y="221615"/>
                  </a:lnTo>
                  <a:lnTo>
                    <a:pt x="425526" y="220357"/>
                  </a:lnTo>
                  <a:lnTo>
                    <a:pt x="430644" y="216827"/>
                  </a:lnTo>
                  <a:lnTo>
                    <a:pt x="433908" y="211797"/>
                  </a:lnTo>
                  <a:lnTo>
                    <a:pt x="435051" y="205905"/>
                  </a:lnTo>
                  <a:close/>
                </a:path>
                <a:path w="1155700" h="1155700">
                  <a:moveTo>
                    <a:pt x="832866" y="1139850"/>
                  </a:moveTo>
                  <a:lnTo>
                    <a:pt x="750557" y="943444"/>
                  </a:lnTo>
                  <a:lnTo>
                    <a:pt x="736117" y="933958"/>
                  </a:lnTo>
                  <a:lnTo>
                    <a:pt x="730021" y="935202"/>
                  </a:lnTo>
                  <a:lnTo>
                    <a:pt x="724903" y="938720"/>
                  </a:lnTo>
                  <a:lnTo>
                    <a:pt x="721652" y="943762"/>
                  </a:lnTo>
                  <a:lnTo>
                    <a:pt x="720509" y="949642"/>
                  </a:lnTo>
                  <a:lnTo>
                    <a:pt x="721779" y="955738"/>
                  </a:lnTo>
                  <a:lnTo>
                    <a:pt x="802843" y="1146035"/>
                  </a:lnTo>
                  <a:lnTo>
                    <a:pt x="806348" y="1151166"/>
                  </a:lnTo>
                  <a:lnTo>
                    <a:pt x="811377" y="1154417"/>
                  </a:lnTo>
                  <a:lnTo>
                    <a:pt x="817270" y="1155547"/>
                  </a:lnTo>
                  <a:lnTo>
                    <a:pt x="823341" y="1154277"/>
                  </a:lnTo>
                  <a:lnTo>
                    <a:pt x="828459" y="1150772"/>
                  </a:lnTo>
                  <a:lnTo>
                    <a:pt x="831723" y="1145743"/>
                  </a:lnTo>
                  <a:lnTo>
                    <a:pt x="832866" y="1139850"/>
                  </a:lnTo>
                  <a:close/>
                </a:path>
                <a:path w="1155700" h="1155700">
                  <a:moveTo>
                    <a:pt x="1155534" y="338302"/>
                  </a:moveTo>
                  <a:lnTo>
                    <a:pt x="1154277" y="332206"/>
                  </a:lnTo>
                  <a:lnTo>
                    <a:pt x="1150759" y="327088"/>
                  </a:lnTo>
                  <a:lnTo>
                    <a:pt x="1145730" y="323837"/>
                  </a:lnTo>
                  <a:lnTo>
                    <a:pt x="1139850" y="322707"/>
                  </a:lnTo>
                  <a:lnTo>
                    <a:pt x="1133767" y="323964"/>
                  </a:lnTo>
                  <a:lnTo>
                    <a:pt x="935507" y="408393"/>
                  </a:lnTo>
                  <a:lnTo>
                    <a:pt x="931837" y="417601"/>
                  </a:lnTo>
                  <a:lnTo>
                    <a:pt x="935202" y="425526"/>
                  </a:lnTo>
                  <a:lnTo>
                    <a:pt x="938720" y="430644"/>
                  </a:lnTo>
                  <a:lnTo>
                    <a:pt x="943749" y="433908"/>
                  </a:lnTo>
                  <a:lnTo>
                    <a:pt x="949642" y="435051"/>
                  </a:lnTo>
                  <a:lnTo>
                    <a:pt x="955738" y="433806"/>
                  </a:lnTo>
                  <a:lnTo>
                    <a:pt x="1146022" y="352742"/>
                  </a:lnTo>
                  <a:lnTo>
                    <a:pt x="1151153" y="349224"/>
                  </a:lnTo>
                  <a:lnTo>
                    <a:pt x="1154417" y="344195"/>
                  </a:lnTo>
                  <a:lnTo>
                    <a:pt x="1155534" y="338302"/>
                  </a:lnTo>
                  <a:close/>
                </a:path>
              </a:pathLst>
            </a:custGeom>
            <a:solidFill>
              <a:srgbClr val="FACB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4567301" y="8552882"/>
              <a:ext cx="1707514" cy="1707514"/>
            </a:xfrm>
            <a:custGeom>
              <a:avLst/>
              <a:gdLst/>
              <a:ahLst/>
              <a:cxnLst/>
              <a:rect l="l" t="t" r="r" b="b"/>
              <a:pathLst>
                <a:path w="1707515" h="1707515">
                  <a:moveTo>
                    <a:pt x="868980" y="1707293"/>
                  </a:moveTo>
                  <a:lnTo>
                    <a:pt x="820517" y="1706768"/>
                  </a:lnTo>
                  <a:lnTo>
                    <a:pt x="772159" y="1703537"/>
                  </a:lnTo>
                  <a:lnTo>
                    <a:pt x="724612" y="1697680"/>
                  </a:lnTo>
                  <a:lnTo>
                    <a:pt x="677946" y="1689273"/>
                  </a:lnTo>
                  <a:lnTo>
                    <a:pt x="632229" y="1678390"/>
                  </a:lnTo>
                  <a:lnTo>
                    <a:pt x="587532" y="1665105"/>
                  </a:lnTo>
                  <a:lnTo>
                    <a:pt x="543923" y="1649495"/>
                  </a:lnTo>
                  <a:lnTo>
                    <a:pt x="501472" y="1631634"/>
                  </a:lnTo>
                  <a:lnTo>
                    <a:pt x="460247" y="1611596"/>
                  </a:lnTo>
                  <a:lnTo>
                    <a:pt x="420319" y="1589456"/>
                  </a:lnTo>
                  <a:lnTo>
                    <a:pt x="381755" y="1565290"/>
                  </a:lnTo>
                  <a:lnTo>
                    <a:pt x="344627" y="1539171"/>
                  </a:lnTo>
                  <a:lnTo>
                    <a:pt x="309001" y="1511175"/>
                  </a:lnTo>
                  <a:lnTo>
                    <a:pt x="274949" y="1481377"/>
                  </a:lnTo>
                  <a:lnTo>
                    <a:pt x="242540" y="1449851"/>
                  </a:lnTo>
                  <a:lnTo>
                    <a:pt x="211841" y="1416672"/>
                  </a:lnTo>
                  <a:lnTo>
                    <a:pt x="182923" y="1381915"/>
                  </a:lnTo>
                  <a:lnTo>
                    <a:pt x="155855" y="1345655"/>
                  </a:lnTo>
                  <a:lnTo>
                    <a:pt x="130706" y="1307967"/>
                  </a:lnTo>
                  <a:lnTo>
                    <a:pt x="107546" y="1268925"/>
                  </a:lnTo>
                  <a:lnTo>
                    <a:pt x="86443" y="1228604"/>
                  </a:lnTo>
                  <a:lnTo>
                    <a:pt x="67467" y="1187080"/>
                  </a:lnTo>
                  <a:lnTo>
                    <a:pt x="50687" y="1144426"/>
                  </a:lnTo>
                  <a:lnTo>
                    <a:pt x="36172" y="1100718"/>
                  </a:lnTo>
                  <a:lnTo>
                    <a:pt x="23992" y="1056030"/>
                  </a:lnTo>
                  <a:lnTo>
                    <a:pt x="14215" y="1010438"/>
                  </a:lnTo>
                  <a:lnTo>
                    <a:pt x="6911" y="964015"/>
                  </a:lnTo>
                  <a:lnTo>
                    <a:pt x="2150" y="916838"/>
                  </a:lnTo>
                  <a:lnTo>
                    <a:pt x="0" y="868980"/>
                  </a:lnTo>
                  <a:lnTo>
                    <a:pt x="530" y="820517"/>
                  </a:lnTo>
                  <a:lnTo>
                    <a:pt x="3759" y="772164"/>
                  </a:lnTo>
                  <a:lnTo>
                    <a:pt x="9612" y="724622"/>
                  </a:lnTo>
                  <a:lnTo>
                    <a:pt x="18017" y="677960"/>
                  </a:lnTo>
                  <a:lnTo>
                    <a:pt x="28897" y="632247"/>
                  </a:lnTo>
                  <a:lnTo>
                    <a:pt x="42178" y="587552"/>
                  </a:lnTo>
                  <a:lnTo>
                    <a:pt x="57786" y="543945"/>
                  </a:lnTo>
                  <a:lnTo>
                    <a:pt x="75644" y="501495"/>
                  </a:lnTo>
                  <a:lnTo>
                    <a:pt x="95679" y="460272"/>
                  </a:lnTo>
                  <a:lnTo>
                    <a:pt x="117816" y="420344"/>
                  </a:lnTo>
                  <a:lnTo>
                    <a:pt x="141980" y="381781"/>
                  </a:lnTo>
                  <a:lnTo>
                    <a:pt x="168096" y="344652"/>
                  </a:lnTo>
                  <a:lnTo>
                    <a:pt x="196090" y="309026"/>
                  </a:lnTo>
                  <a:lnTo>
                    <a:pt x="225886" y="274973"/>
                  </a:lnTo>
                  <a:lnTo>
                    <a:pt x="257409" y="242562"/>
                  </a:lnTo>
                  <a:lnTo>
                    <a:pt x="290586" y="211862"/>
                  </a:lnTo>
                  <a:lnTo>
                    <a:pt x="325340" y="182942"/>
                  </a:lnTo>
                  <a:lnTo>
                    <a:pt x="361598" y="155872"/>
                  </a:lnTo>
                  <a:lnTo>
                    <a:pt x="399285" y="130722"/>
                  </a:lnTo>
                  <a:lnTo>
                    <a:pt x="438325" y="107559"/>
                  </a:lnTo>
                  <a:lnTo>
                    <a:pt x="478644" y="86454"/>
                  </a:lnTo>
                  <a:lnTo>
                    <a:pt x="520167" y="67476"/>
                  </a:lnTo>
                  <a:lnTo>
                    <a:pt x="562820" y="50694"/>
                  </a:lnTo>
                  <a:lnTo>
                    <a:pt x="606527" y="36178"/>
                  </a:lnTo>
                  <a:lnTo>
                    <a:pt x="651213" y="23996"/>
                  </a:lnTo>
                  <a:lnTo>
                    <a:pt x="696805" y="14218"/>
                  </a:lnTo>
                  <a:lnTo>
                    <a:pt x="743227" y="6913"/>
                  </a:lnTo>
                  <a:lnTo>
                    <a:pt x="790404" y="2150"/>
                  </a:lnTo>
                  <a:lnTo>
                    <a:pt x="838261" y="0"/>
                  </a:lnTo>
                  <a:lnTo>
                    <a:pt x="886724" y="530"/>
                  </a:lnTo>
                  <a:lnTo>
                    <a:pt x="935082" y="3758"/>
                  </a:lnTo>
                  <a:lnTo>
                    <a:pt x="982629" y="9611"/>
                  </a:lnTo>
                  <a:lnTo>
                    <a:pt x="1029296" y="18015"/>
                  </a:lnTo>
                  <a:lnTo>
                    <a:pt x="1075012" y="28895"/>
                  </a:lnTo>
                  <a:lnTo>
                    <a:pt x="1119709" y="42176"/>
                  </a:lnTo>
                  <a:lnTo>
                    <a:pt x="1163318" y="57783"/>
                  </a:lnTo>
                  <a:lnTo>
                    <a:pt x="1205770" y="75642"/>
                  </a:lnTo>
                  <a:lnTo>
                    <a:pt x="1246994" y="95677"/>
                  </a:lnTo>
                  <a:lnTo>
                    <a:pt x="1286923" y="117814"/>
                  </a:lnTo>
                  <a:lnTo>
                    <a:pt x="1325486" y="141978"/>
                  </a:lnTo>
                  <a:lnTo>
                    <a:pt x="1362615" y="168094"/>
                  </a:lnTo>
                  <a:lnTo>
                    <a:pt x="1398240" y="196087"/>
                  </a:lnTo>
                  <a:lnTo>
                    <a:pt x="1432292" y="225883"/>
                  </a:lnTo>
                  <a:lnTo>
                    <a:pt x="1464702" y="257407"/>
                  </a:lnTo>
                  <a:lnTo>
                    <a:pt x="1495400" y="290583"/>
                  </a:lnTo>
                  <a:lnTo>
                    <a:pt x="1524318" y="325338"/>
                  </a:lnTo>
                  <a:lnTo>
                    <a:pt x="1551386" y="361596"/>
                  </a:lnTo>
                  <a:lnTo>
                    <a:pt x="1576535" y="399283"/>
                  </a:lnTo>
                  <a:lnTo>
                    <a:pt x="1599695" y="438323"/>
                  </a:lnTo>
                  <a:lnTo>
                    <a:pt x="1620798" y="478643"/>
                  </a:lnTo>
                  <a:lnTo>
                    <a:pt x="1639774" y="520166"/>
                  </a:lnTo>
                  <a:lnTo>
                    <a:pt x="1656554" y="562819"/>
                  </a:lnTo>
                  <a:lnTo>
                    <a:pt x="1671069" y="606526"/>
                  </a:lnTo>
                  <a:lnTo>
                    <a:pt x="1683250" y="651213"/>
                  </a:lnTo>
                  <a:lnTo>
                    <a:pt x="1693026" y="696804"/>
                  </a:lnTo>
                  <a:lnTo>
                    <a:pt x="1700330" y="743226"/>
                  </a:lnTo>
                  <a:lnTo>
                    <a:pt x="1705091" y="790403"/>
                  </a:lnTo>
                  <a:lnTo>
                    <a:pt x="1707242" y="838261"/>
                  </a:lnTo>
                  <a:lnTo>
                    <a:pt x="1706711" y="886724"/>
                  </a:lnTo>
                  <a:lnTo>
                    <a:pt x="1703485" y="935082"/>
                  </a:lnTo>
                  <a:lnTo>
                    <a:pt x="1697634" y="982629"/>
                  </a:lnTo>
                  <a:lnTo>
                    <a:pt x="1689231" y="1029295"/>
                  </a:lnTo>
                  <a:lnTo>
                    <a:pt x="1678353" y="1075012"/>
                  </a:lnTo>
                  <a:lnTo>
                    <a:pt x="1665073" y="1119709"/>
                  </a:lnTo>
                  <a:lnTo>
                    <a:pt x="1649467" y="1163318"/>
                  </a:lnTo>
                  <a:lnTo>
                    <a:pt x="1631609" y="1205770"/>
                  </a:lnTo>
                  <a:lnTo>
                    <a:pt x="1611574" y="1246995"/>
                  </a:lnTo>
                  <a:lnTo>
                    <a:pt x="1589437" y="1286924"/>
                  </a:lnTo>
                  <a:lnTo>
                    <a:pt x="1565274" y="1325488"/>
                  </a:lnTo>
                  <a:lnTo>
                    <a:pt x="1539157" y="1362618"/>
                  </a:lnTo>
                  <a:lnTo>
                    <a:pt x="1511164" y="1398243"/>
                  </a:lnTo>
                  <a:lnTo>
                    <a:pt x="1481367" y="1432297"/>
                  </a:lnTo>
                  <a:lnTo>
                    <a:pt x="1449843" y="1464708"/>
                  </a:lnTo>
                  <a:lnTo>
                    <a:pt x="1416666" y="1495408"/>
                  </a:lnTo>
                  <a:lnTo>
                    <a:pt x="1381910" y="1524327"/>
                  </a:lnTo>
                  <a:lnTo>
                    <a:pt x="1345652" y="1551397"/>
                  </a:lnTo>
                  <a:lnTo>
                    <a:pt x="1307964" y="1576548"/>
                  </a:lnTo>
                  <a:lnTo>
                    <a:pt x="1268923" y="1599711"/>
                  </a:lnTo>
                  <a:lnTo>
                    <a:pt x="1228603" y="1620817"/>
                  </a:lnTo>
                  <a:lnTo>
                    <a:pt x="1187079" y="1639796"/>
                  </a:lnTo>
                  <a:lnTo>
                    <a:pt x="1144425" y="1656579"/>
                  </a:lnTo>
                  <a:lnTo>
                    <a:pt x="1100717" y="1671098"/>
                  </a:lnTo>
                  <a:lnTo>
                    <a:pt x="1056030" y="1683282"/>
                  </a:lnTo>
                  <a:lnTo>
                    <a:pt x="1010438" y="1693063"/>
                  </a:lnTo>
                  <a:lnTo>
                    <a:pt x="964015" y="1700371"/>
                  </a:lnTo>
                  <a:lnTo>
                    <a:pt x="916838" y="1705138"/>
                  </a:lnTo>
                  <a:lnTo>
                    <a:pt x="868980" y="1707293"/>
                  </a:lnTo>
                  <a:close/>
                </a:path>
              </a:pathLst>
            </a:custGeom>
            <a:solidFill>
              <a:srgbClr val="EDE7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4642490" y="8553855"/>
              <a:ext cx="1647189" cy="1705610"/>
            </a:xfrm>
            <a:custGeom>
              <a:avLst/>
              <a:gdLst/>
              <a:ahLst/>
              <a:cxnLst/>
              <a:rect l="l" t="t" r="r" b="b"/>
              <a:pathLst>
                <a:path w="1647190" h="1705609">
                  <a:moveTo>
                    <a:pt x="1331036" y="1205547"/>
                  </a:moveTo>
                  <a:lnTo>
                    <a:pt x="1289469" y="842365"/>
                  </a:lnTo>
                  <a:lnTo>
                    <a:pt x="1119886" y="212483"/>
                  </a:lnTo>
                  <a:lnTo>
                    <a:pt x="1060526" y="196430"/>
                  </a:lnTo>
                  <a:lnTo>
                    <a:pt x="1054519" y="199936"/>
                  </a:lnTo>
                  <a:lnTo>
                    <a:pt x="1061796" y="164642"/>
                  </a:lnTo>
                  <a:lnTo>
                    <a:pt x="1015326" y="99275"/>
                  </a:lnTo>
                  <a:lnTo>
                    <a:pt x="965809" y="60337"/>
                  </a:lnTo>
                  <a:lnTo>
                    <a:pt x="882599" y="32385"/>
                  </a:lnTo>
                  <a:lnTo>
                    <a:pt x="735076" y="0"/>
                  </a:lnTo>
                  <a:lnTo>
                    <a:pt x="445084" y="4800"/>
                  </a:lnTo>
                  <a:lnTo>
                    <a:pt x="271856" y="58661"/>
                  </a:lnTo>
                  <a:lnTo>
                    <a:pt x="146469" y="208622"/>
                  </a:lnTo>
                  <a:lnTo>
                    <a:pt x="0" y="501700"/>
                  </a:lnTo>
                  <a:lnTo>
                    <a:pt x="9779" y="494207"/>
                  </a:lnTo>
                  <a:lnTo>
                    <a:pt x="21729" y="485394"/>
                  </a:lnTo>
                  <a:lnTo>
                    <a:pt x="58978" y="459473"/>
                  </a:lnTo>
                  <a:lnTo>
                    <a:pt x="112864" y="424954"/>
                  </a:lnTo>
                  <a:lnTo>
                    <a:pt x="145630" y="405409"/>
                  </a:lnTo>
                  <a:lnTo>
                    <a:pt x="182067" y="384810"/>
                  </a:lnTo>
                  <a:lnTo>
                    <a:pt x="221983" y="363550"/>
                  </a:lnTo>
                  <a:lnTo>
                    <a:pt x="265226" y="341985"/>
                  </a:lnTo>
                  <a:lnTo>
                    <a:pt x="311632" y="320497"/>
                  </a:lnTo>
                  <a:lnTo>
                    <a:pt x="361035" y="299440"/>
                  </a:lnTo>
                  <a:lnTo>
                    <a:pt x="413245" y="279196"/>
                  </a:lnTo>
                  <a:lnTo>
                    <a:pt x="468122" y="260121"/>
                  </a:lnTo>
                  <a:lnTo>
                    <a:pt x="525500" y="242595"/>
                  </a:lnTo>
                  <a:lnTo>
                    <a:pt x="585190" y="226987"/>
                  </a:lnTo>
                  <a:lnTo>
                    <a:pt x="647026" y="213664"/>
                  </a:lnTo>
                  <a:lnTo>
                    <a:pt x="710869" y="202996"/>
                  </a:lnTo>
                  <a:lnTo>
                    <a:pt x="776516" y="195338"/>
                  </a:lnTo>
                  <a:lnTo>
                    <a:pt x="843838" y="191084"/>
                  </a:lnTo>
                  <a:lnTo>
                    <a:pt x="912634" y="190601"/>
                  </a:lnTo>
                  <a:lnTo>
                    <a:pt x="982751" y="194233"/>
                  </a:lnTo>
                  <a:lnTo>
                    <a:pt x="1050937" y="202031"/>
                  </a:lnTo>
                  <a:lnTo>
                    <a:pt x="653707" y="433679"/>
                  </a:lnTo>
                  <a:lnTo>
                    <a:pt x="415239" y="631228"/>
                  </a:lnTo>
                  <a:lnTo>
                    <a:pt x="252577" y="895705"/>
                  </a:lnTo>
                  <a:lnTo>
                    <a:pt x="73113" y="1333741"/>
                  </a:lnTo>
                  <a:lnTo>
                    <a:pt x="80200" y="1343888"/>
                  </a:lnTo>
                  <a:lnTo>
                    <a:pt x="117157" y="1390523"/>
                  </a:lnTo>
                  <a:lnTo>
                    <a:pt x="159143" y="1436268"/>
                  </a:lnTo>
                  <a:lnTo>
                    <a:pt x="214833" y="1488732"/>
                  </a:lnTo>
                  <a:lnTo>
                    <a:pt x="247764" y="1516138"/>
                  </a:lnTo>
                  <a:lnTo>
                    <a:pt x="284086" y="1543621"/>
                  </a:lnTo>
                  <a:lnTo>
                    <a:pt x="323748" y="1570621"/>
                  </a:lnTo>
                  <a:lnTo>
                    <a:pt x="366750" y="1596631"/>
                  </a:lnTo>
                  <a:lnTo>
                    <a:pt x="413080" y="1621104"/>
                  </a:lnTo>
                  <a:lnTo>
                    <a:pt x="462699" y="1643481"/>
                  </a:lnTo>
                  <a:lnTo>
                    <a:pt x="515607" y="1663255"/>
                  </a:lnTo>
                  <a:lnTo>
                    <a:pt x="571766" y="1679879"/>
                  </a:lnTo>
                  <a:lnTo>
                    <a:pt x="631177" y="1692808"/>
                  </a:lnTo>
                  <a:lnTo>
                    <a:pt x="693826" y="1701520"/>
                  </a:lnTo>
                  <a:lnTo>
                    <a:pt x="759675" y="1705470"/>
                  </a:lnTo>
                  <a:lnTo>
                    <a:pt x="828713" y="1704111"/>
                  </a:lnTo>
                  <a:lnTo>
                    <a:pt x="900925" y="1696923"/>
                  </a:lnTo>
                  <a:lnTo>
                    <a:pt x="976299" y="1683359"/>
                  </a:lnTo>
                  <a:lnTo>
                    <a:pt x="1231138" y="1439913"/>
                  </a:lnTo>
                  <a:lnTo>
                    <a:pt x="1331036" y="1205547"/>
                  </a:lnTo>
                  <a:close/>
                </a:path>
                <a:path w="1647190" h="1705609">
                  <a:moveTo>
                    <a:pt x="1647012" y="705891"/>
                  </a:moveTo>
                  <a:lnTo>
                    <a:pt x="1630426" y="579069"/>
                  </a:lnTo>
                  <a:lnTo>
                    <a:pt x="1561503" y="459397"/>
                  </a:lnTo>
                  <a:lnTo>
                    <a:pt x="1420520" y="290004"/>
                  </a:lnTo>
                  <a:lnTo>
                    <a:pt x="1349641" y="219430"/>
                  </a:lnTo>
                  <a:lnTo>
                    <a:pt x="1295006" y="183121"/>
                  </a:lnTo>
                  <a:lnTo>
                    <a:pt x="1228725" y="169570"/>
                  </a:lnTo>
                  <a:lnTo>
                    <a:pt x="1122870" y="167271"/>
                  </a:lnTo>
                  <a:lnTo>
                    <a:pt x="1119886" y="212458"/>
                  </a:lnTo>
                  <a:lnTo>
                    <a:pt x="1347038" y="421373"/>
                  </a:lnTo>
                  <a:lnTo>
                    <a:pt x="1476006" y="562292"/>
                  </a:lnTo>
                  <a:lnTo>
                    <a:pt x="1554683" y="699363"/>
                  </a:lnTo>
                  <a:lnTo>
                    <a:pt x="1630997" y="896747"/>
                  </a:lnTo>
                  <a:lnTo>
                    <a:pt x="1647012" y="705891"/>
                  </a:lnTo>
                  <a:close/>
                </a:path>
              </a:pathLst>
            </a:custGeom>
            <a:solidFill>
              <a:srgbClr val="F7A6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5667384" y="8694473"/>
              <a:ext cx="115603" cy="11559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2222505" y="3391813"/>
              <a:ext cx="1062990" cy="781685"/>
            </a:xfrm>
            <a:custGeom>
              <a:avLst/>
              <a:gdLst/>
              <a:ahLst/>
              <a:cxnLst/>
              <a:rect l="l" t="t" r="r" b="b"/>
              <a:pathLst>
                <a:path w="1062990" h="781685">
                  <a:moveTo>
                    <a:pt x="1019606" y="748042"/>
                  </a:moveTo>
                  <a:lnTo>
                    <a:pt x="988441" y="721702"/>
                  </a:lnTo>
                  <a:lnTo>
                    <a:pt x="984123" y="721906"/>
                  </a:lnTo>
                  <a:lnTo>
                    <a:pt x="952766" y="751116"/>
                  </a:lnTo>
                  <a:lnTo>
                    <a:pt x="952754" y="754951"/>
                  </a:lnTo>
                  <a:lnTo>
                    <a:pt x="954443" y="762546"/>
                  </a:lnTo>
                  <a:lnTo>
                    <a:pt x="983907" y="781304"/>
                  </a:lnTo>
                  <a:lnTo>
                    <a:pt x="988225" y="781100"/>
                  </a:lnTo>
                  <a:lnTo>
                    <a:pt x="1019581" y="751878"/>
                  </a:lnTo>
                  <a:lnTo>
                    <a:pt x="1019606" y="748042"/>
                  </a:lnTo>
                  <a:close/>
                </a:path>
                <a:path w="1062990" h="781685">
                  <a:moveTo>
                    <a:pt x="1062939" y="449846"/>
                  </a:moveTo>
                  <a:lnTo>
                    <a:pt x="1058443" y="410425"/>
                  </a:lnTo>
                  <a:lnTo>
                    <a:pt x="1045616" y="374129"/>
                  </a:lnTo>
                  <a:lnTo>
                    <a:pt x="1025448" y="341947"/>
                  </a:lnTo>
                  <a:lnTo>
                    <a:pt x="998956" y="314845"/>
                  </a:lnTo>
                  <a:lnTo>
                    <a:pt x="999947" y="306006"/>
                  </a:lnTo>
                  <a:lnTo>
                    <a:pt x="1000683" y="297040"/>
                  </a:lnTo>
                  <a:lnTo>
                    <a:pt x="1001141" y="287997"/>
                  </a:lnTo>
                  <a:lnTo>
                    <a:pt x="1001293" y="278917"/>
                  </a:lnTo>
                  <a:lnTo>
                    <a:pt x="997648" y="233718"/>
                  </a:lnTo>
                  <a:lnTo>
                    <a:pt x="987082" y="190817"/>
                  </a:lnTo>
                  <a:lnTo>
                    <a:pt x="970178" y="150799"/>
                  </a:lnTo>
                  <a:lnTo>
                    <a:pt x="947496" y="114249"/>
                  </a:lnTo>
                  <a:lnTo>
                    <a:pt x="919632" y="81749"/>
                  </a:lnTo>
                  <a:lnTo>
                    <a:pt x="887133" y="53860"/>
                  </a:lnTo>
                  <a:lnTo>
                    <a:pt x="850595" y="31165"/>
                  </a:lnTo>
                  <a:lnTo>
                    <a:pt x="810564" y="14236"/>
                  </a:lnTo>
                  <a:lnTo>
                    <a:pt x="767638" y="3657"/>
                  </a:lnTo>
                  <a:lnTo>
                    <a:pt x="722376" y="0"/>
                  </a:lnTo>
                  <a:lnTo>
                    <a:pt x="678459" y="3467"/>
                  </a:lnTo>
                  <a:lnTo>
                    <a:pt x="636701" y="13449"/>
                  </a:lnTo>
                  <a:lnTo>
                    <a:pt x="597649" y="29425"/>
                  </a:lnTo>
                  <a:lnTo>
                    <a:pt x="561873" y="50812"/>
                  </a:lnTo>
                  <a:lnTo>
                    <a:pt x="547979" y="33096"/>
                  </a:lnTo>
                  <a:lnTo>
                    <a:pt x="530110" y="19405"/>
                  </a:lnTo>
                  <a:lnTo>
                    <a:pt x="509104" y="10579"/>
                  </a:lnTo>
                  <a:lnTo>
                    <a:pt x="485762" y="7442"/>
                  </a:lnTo>
                  <a:lnTo>
                    <a:pt x="453123" y="13665"/>
                  </a:lnTo>
                  <a:lnTo>
                    <a:pt x="425970" y="30695"/>
                  </a:lnTo>
                  <a:lnTo>
                    <a:pt x="406717" y="56146"/>
                  </a:lnTo>
                  <a:lnTo>
                    <a:pt x="397751" y="87591"/>
                  </a:lnTo>
                  <a:lnTo>
                    <a:pt x="383895" y="83096"/>
                  </a:lnTo>
                  <a:lnTo>
                    <a:pt x="369506" y="79832"/>
                  </a:lnTo>
                  <a:lnTo>
                    <a:pt x="354672" y="77851"/>
                  </a:lnTo>
                  <a:lnTo>
                    <a:pt x="339496" y="77177"/>
                  </a:lnTo>
                  <a:lnTo>
                    <a:pt x="294779" y="83185"/>
                  </a:lnTo>
                  <a:lnTo>
                    <a:pt x="254558" y="100139"/>
                  </a:lnTo>
                  <a:lnTo>
                    <a:pt x="220484" y="126441"/>
                  </a:lnTo>
                  <a:lnTo>
                    <a:pt x="194144" y="160515"/>
                  </a:lnTo>
                  <a:lnTo>
                    <a:pt x="177152" y="200748"/>
                  </a:lnTo>
                  <a:lnTo>
                    <a:pt x="171132" y="245541"/>
                  </a:lnTo>
                  <a:lnTo>
                    <a:pt x="171297" y="253034"/>
                  </a:lnTo>
                  <a:lnTo>
                    <a:pt x="171767" y="260477"/>
                  </a:lnTo>
                  <a:lnTo>
                    <a:pt x="172567" y="267843"/>
                  </a:lnTo>
                  <a:lnTo>
                    <a:pt x="173685" y="275094"/>
                  </a:lnTo>
                  <a:lnTo>
                    <a:pt x="127596" y="281622"/>
                  </a:lnTo>
                  <a:lnTo>
                    <a:pt x="86131" y="299427"/>
                  </a:lnTo>
                  <a:lnTo>
                    <a:pt x="50965" y="326834"/>
                  </a:lnTo>
                  <a:lnTo>
                    <a:pt x="23774" y="362165"/>
                  </a:lnTo>
                  <a:lnTo>
                    <a:pt x="6223" y="403733"/>
                  </a:lnTo>
                  <a:lnTo>
                    <a:pt x="0" y="449846"/>
                  </a:lnTo>
                  <a:lnTo>
                    <a:pt x="6032" y="495261"/>
                  </a:lnTo>
                  <a:lnTo>
                    <a:pt x="23063" y="536321"/>
                  </a:lnTo>
                  <a:lnTo>
                    <a:pt x="49504" y="571385"/>
                  </a:lnTo>
                  <a:lnTo>
                    <a:pt x="83731" y="598868"/>
                  </a:lnTo>
                  <a:lnTo>
                    <a:pt x="124155" y="617156"/>
                  </a:lnTo>
                  <a:lnTo>
                    <a:pt x="123723" y="620344"/>
                  </a:lnTo>
                  <a:lnTo>
                    <a:pt x="123507" y="623735"/>
                  </a:lnTo>
                  <a:lnTo>
                    <a:pt x="123507" y="626935"/>
                  </a:lnTo>
                  <a:lnTo>
                    <a:pt x="131191" y="660031"/>
                  </a:lnTo>
                  <a:lnTo>
                    <a:pt x="152133" y="687070"/>
                  </a:lnTo>
                  <a:lnTo>
                    <a:pt x="183159" y="705281"/>
                  </a:lnTo>
                  <a:lnTo>
                    <a:pt x="221094" y="711962"/>
                  </a:lnTo>
                  <a:lnTo>
                    <a:pt x="246862" y="708952"/>
                  </a:lnTo>
                  <a:lnTo>
                    <a:pt x="270014" y="700455"/>
                  </a:lnTo>
                  <a:lnTo>
                    <a:pt x="289699" y="687298"/>
                  </a:lnTo>
                  <a:lnTo>
                    <a:pt x="305066" y="670293"/>
                  </a:lnTo>
                  <a:lnTo>
                    <a:pt x="327355" y="680974"/>
                  </a:lnTo>
                  <a:lnTo>
                    <a:pt x="351066" y="688924"/>
                  </a:lnTo>
                  <a:lnTo>
                    <a:pt x="376008" y="693889"/>
                  </a:lnTo>
                  <a:lnTo>
                    <a:pt x="402005" y="695591"/>
                  </a:lnTo>
                  <a:lnTo>
                    <a:pt x="445770" y="690816"/>
                  </a:lnTo>
                  <a:lnTo>
                    <a:pt x="486130" y="677176"/>
                  </a:lnTo>
                  <a:lnTo>
                    <a:pt x="522122" y="655688"/>
                  </a:lnTo>
                  <a:lnTo>
                    <a:pt x="552729" y="627354"/>
                  </a:lnTo>
                  <a:lnTo>
                    <a:pt x="586536" y="662432"/>
                  </a:lnTo>
                  <a:lnTo>
                    <a:pt x="627430" y="689241"/>
                  </a:lnTo>
                  <a:lnTo>
                    <a:pt x="674014" y="706374"/>
                  </a:lnTo>
                  <a:lnTo>
                    <a:pt x="724928" y="712393"/>
                  </a:lnTo>
                  <a:lnTo>
                    <a:pt x="762622" y="709104"/>
                  </a:lnTo>
                  <a:lnTo>
                    <a:pt x="798195" y="699630"/>
                  </a:lnTo>
                  <a:lnTo>
                    <a:pt x="831088" y="684593"/>
                  </a:lnTo>
                  <a:lnTo>
                    <a:pt x="860767" y="664552"/>
                  </a:lnTo>
                  <a:lnTo>
                    <a:pt x="869226" y="680415"/>
                  </a:lnTo>
                  <a:lnTo>
                    <a:pt x="883754" y="691603"/>
                  </a:lnTo>
                  <a:lnTo>
                    <a:pt x="902474" y="697141"/>
                  </a:lnTo>
                  <a:lnTo>
                    <a:pt x="923480" y="696023"/>
                  </a:lnTo>
                  <a:lnTo>
                    <a:pt x="943381" y="687870"/>
                  </a:lnTo>
                  <a:lnTo>
                    <a:pt x="958138" y="674497"/>
                  </a:lnTo>
                  <a:lnTo>
                    <a:pt x="966355" y="657694"/>
                  </a:lnTo>
                  <a:lnTo>
                    <a:pt x="966635" y="639254"/>
                  </a:lnTo>
                  <a:lnTo>
                    <a:pt x="964120" y="631659"/>
                  </a:lnTo>
                  <a:lnTo>
                    <a:pt x="960183" y="624852"/>
                  </a:lnTo>
                  <a:lnTo>
                    <a:pt x="955014" y="618934"/>
                  </a:lnTo>
                  <a:lnTo>
                    <a:pt x="948778" y="613956"/>
                  </a:lnTo>
                  <a:lnTo>
                    <a:pt x="994689" y="588264"/>
                  </a:lnTo>
                  <a:lnTo>
                    <a:pt x="1030808" y="550557"/>
                  </a:lnTo>
                  <a:lnTo>
                    <a:pt x="1054455" y="503529"/>
                  </a:lnTo>
                  <a:lnTo>
                    <a:pt x="1062939" y="4498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3033538" y="7278982"/>
              <a:ext cx="142805" cy="26219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2525464" y="7285204"/>
              <a:ext cx="137891" cy="26219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2516329" y="6634760"/>
              <a:ext cx="257175" cy="257175"/>
            </a:xfrm>
            <a:custGeom>
              <a:avLst/>
              <a:gdLst/>
              <a:ahLst/>
              <a:cxnLst/>
              <a:rect l="l" t="t" r="r" b="b"/>
              <a:pathLst>
                <a:path w="257175" h="257175">
                  <a:moveTo>
                    <a:pt x="128281" y="256563"/>
                  </a:moveTo>
                  <a:lnTo>
                    <a:pt x="78361" y="246483"/>
                  </a:lnTo>
                  <a:lnTo>
                    <a:pt x="37583" y="218992"/>
                  </a:lnTo>
                  <a:lnTo>
                    <a:pt x="10085" y="178213"/>
                  </a:lnTo>
                  <a:lnTo>
                    <a:pt x="0" y="128269"/>
                  </a:lnTo>
                  <a:lnTo>
                    <a:pt x="10085" y="78342"/>
                  </a:lnTo>
                  <a:lnTo>
                    <a:pt x="37583" y="37570"/>
                  </a:lnTo>
                  <a:lnTo>
                    <a:pt x="78361" y="10080"/>
                  </a:lnTo>
                  <a:lnTo>
                    <a:pt x="128281" y="0"/>
                  </a:lnTo>
                  <a:lnTo>
                    <a:pt x="178225" y="10080"/>
                  </a:lnTo>
                  <a:lnTo>
                    <a:pt x="219014" y="37570"/>
                  </a:lnTo>
                  <a:lnTo>
                    <a:pt x="246517" y="78342"/>
                  </a:lnTo>
                  <a:lnTo>
                    <a:pt x="256602" y="128269"/>
                  </a:lnTo>
                  <a:lnTo>
                    <a:pt x="246517" y="178213"/>
                  </a:lnTo>
                  <a:lnTo>
                    <a:pt x="219014" y="218992"/>
                  </a:lnTo>
                  <a:lnTo>
                    <a:pt x="178225" y="246483"/>
                  </a:lnTo>
                  <a:lnTo>
                    <a:pt x="128281" y="256563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2631928" y="6861482"/>
              <a:ext cx="125509" cy="12546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2815059" y="6634760"/>
              <a:ext cx="257175" cy="257175"/>
            </a:xfrm>
            <a:custGeom>
              <a:avLst/>
              <a:gdLst/>
              <a:ahLst/>
              <a:cxnLst/>
              <a:rect l="l" t="t" r="r" b="b"/>
              <a:pathLst>
                <a:path w="257175" h="257175">
                  <a:moveTo>
                    <a:pt x="128321" y="256563"/>
                  </a:moveTo>
                  <a:lnTo>
                    <a:pt x="78377" y="246483"/>
                  </a:lnTo>
                  <a:lnTo>
                    <a:pt x="37588" y="218992"/>
                  </a:lnTo>
                  <a:lnTo>
                    <a:pt x="10085" y="178213"/>
                  </a:lnTo>
                  <a:lnTo>
                    <a:pt x="0" y="128269"/>
                  </a:lnTo>
                  <a:lnTo>
                    <a:pt x="10085" y="78342"/>
                  </a:lnTo>
                  <a:lnTo>
                    <a:pt x="37588" y="37570"/>
                  </a:lnTo>
                  <a:lnTo>
                    <a:pt x="78377" y="10080"/>
                  </a:lnTo>
                  <a:lnTo>
                    <a:pt x="128321" y="0"/>
                  </a:lnTo>
                  <a:lnTo>
                    <a:pt x="178241" y="10080"/>
                  </a:lnTo>
                  <a:lnTo>
                    <a:pt x="219018" y="37570"/>
                  </a:lnTo>
                  <a:lnTo>
                    <a:pt x="246517" y="78342"/>
                  </a:lnTo>
                  <a:lnTo>
                    <a:pt x="256602" y="128269"/>
                  </a:lnTo>
                  <a:lnTo>
                    <a:pt x="246517" y="178213"/>
                  </a:lnTo>
                  <a:lnTo>
                    <a:pt x="219018" y="218992"/>
                  </a:lnTo>
                  <a:lnTo>
                    <a:pt x="178241" y="246483"/>
                  </a:lnTo>
                  <a:lnTo>
                    <a:pt x="128321" y="256563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2875272" y="6877374"/>
              <a:ext cx="102903" cy="120316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2453353" y="6678573"/>
              <a:ext cx="1131570" cy="725170"/>
            </a:xfrm>
            <a:custGeom>
              <a:avLst/>
              <a:gdLst/>
              <a:ahLst/>
              <a:cxnLst/>
              <a:rect l="l" t="t" r="r" b="b"/>
              <a:pathLst>
                <a:path w="1131569" h="725170">
                  <a:moveTo>
                    <a:pt x="767435" y="514261"/>
                  </a:moveTo>
                  <a:lnTo>
                    <a:pt x="763270" y="474611"/>
                  </a:lnTo>
                  <a:lnTo>
                    <a:pt x="751179" y="436778"/>
                  </a:lnTo>
                  <a:lnTo>
                    <a:pt x="731761" y="401154"/>
                  </a:lnTo>
                  <a:lnTo>
                    <a:pt x="705612" y="368185"/>
                  </a:lnTo>
                  <a:lnTo>
                    <a:pt x="673315" y="338251"/>
                  </a:lnTo>
                  <a:lnTo>
                    <a:pt x="635457" y="311797"/>
                  </a:lnTo>
                  <a:lnTo>
                    <a:pt x="592658" y="289217"/>
                  </a:lnTo>
                  <a:lnTo>
                    <a:pt x="545490" y="270929"/>
                  </a:lnTo>
                  <a:lnTo>
                    <a:pt x="494550" y="257365"/>
                  </a:lnTo>
                  <a:lnTo>
                    <a:pt x="440436" y="248907"/>
                  </a:lnTo>
                  <a:lnTo>
                    <a:pt x="383730" y="246011"/>
                  </a:lnTo>
                  <a:lnTo>
                    <a:pt x="327025" y="248907"/>
                  </a:lnTo>
                  <a:lnTo>
                    <a:pt x="272897" y="257365"/>
                  </a:lnTo>
                  <a:lnTo>
                    <a:pt x="221957" y="270929"/>
                  </a:lnTo>
                  <a:lnTo>
                    <a:pt x="174777" y="289217"/>
                  </a:lnTo>
                  <a:lnTo>
                    <a:pt x="131965" y="311797"/>
                  </a:lnTo>
                  <a:lnTo>
                    <a:pt x="94119" y="338251"/>
                  </a:lnTo>
                  <a:lnTo>
                    <a:pt x="61823" y="368185"/>
                  </a:lnTo>
                  <a:lnTo>
                    <a:pt x="35661" y="401154"/>
                  </a:lnTo>
                  <a:lnTo>
                    <a:pt x="16243" y="436778"/>
                  </a:lnTo>
                  <a:lnTo>
                    <a:pt x="4152" y="474611"/>
                  </a:lnTo>
                  <a:lnTo>
                    <a:pt x="0" y="514261"/>
                  </a:lnTo>
                  <a:lnTo>
                    <a:pt x="3314" y="549859"/>
                  </a:lnTo>
                  <a:lnTo>
                    <a:pt x="28295" y="610387"/>
                  </a:lnTo>
                  <a:lnTo>
                    <a:pt x="74231" y="657301"/>
                  </a:lnTo>
                  <a:lnTo>
                    <a:pt x="136931" y="691349"/>
                  </a:lnTo>
                  <a:lnTo>
                    <a:pt x="173253" y="703783"/>
                  </a:lnTo>
                  <a:lnTo>
                    <a:pt x="212204" y="713270"/>
                  </a:lnTo>
                  <a:lnTo>
                    <a:pt x="253250" y="719912"/>
                  </a:lnTo>
                  <a:lnTo>
                    <a:pt x="295859" y="723798"/>
                  </a:lnTo>
                  <a:lnTo>
                    <a:pt x="339521" y="725017"/>
                  </a:lnTo>
                  <a:lnTo>
                    <a:pt x="383717" y="723671"/>
                  </a:lnTo>
                  <a:lnTo>
                    <a:pt x="427901" y="719836"/>
                  </a:lnTo>
                  <a:lnTo>
                    <a:pt x="471563" y="713625"/>
                  </a:lnTo>
                  <a:lnTo>
                    <a:pt x="514184" y="705129"/>
                  </a:lnTo>
                  <a:lnTo>
                    <a:pt x="555218" y="694410"/>
                  </a:lnTo>
                  <a:lnTo>
                    <a:pt x="594169" y="681596"/>
                  </a:lnTo>
                  <a:lnTo>
                    <a:pt x="630504" y="666775"/>
                  </a:lnTo>
                  <a:lnTo>
                    <a:pt x="693204" y="631431"/>
                  </a:lnTo>
                  <a:lnTo>
                    <a:pt x="739140" y="589127"/>
                  </a:lnTo>
                  <a:lnTo>
                    <a:pt x="764108" y="540613"/>
                  </a:lnTo>
                  <a:lnTo>
                    <a:pt x="767435" y="514261"/>
                  </a:lnTo>
                  <a:close/>
                </a:path>
                <a:path w="1131569" h="725170">
                  <a:moveTo>
                    <a:pt x="1131227" y="86499"/>
                  </a:moveTo>
                  <a:lnTo>
                    <a:pt x="928560" y="170548"/>
                  </a:lnTo>
                  <a:lnTo>
                    <a:pt x="1020025" y="0"/>
                  </a:lnTo>
                  <a:lnTo>
                    <a:pt x="955535" y="5143"/>
                  </a:lnTo>
                  <a:lnTo>
                    <a:pt x="905433" y="21602"/>
                  </a:lnTo>
                  <a:lnTo>
                    <a:pt x="868006" y="46926"/>
                  </a:lnTo>
                  <a:lnTo>
                    <a:pt x="841527" y="78701"/>
                  </a:lnTo>
                  <a:lnTo>
                    <a:pt x="824242" y="114477"/>
                  </a:lnTo>
                  <a:lnTo>
                    <a:pt x="814451" y="151815"/>
                  </a:lnTo>
                  <a:lnTo>
                    <a:pt x="810399" y="221424"/>
                  </a:lnTo>
                  <a:lnTo>
                    <a:pt x="812685" y="248818"/>
                  </a:lnTo>
                  <a:lnTo>
                    <a:pt x="965441" y="346138"/>
                  </a:lnTo>
                  <a:lnTo>
                    <a:pt x="1047508" y="349427"/>
                  </a:lnTo>
                  <a:lnTo>
                    <a:pt x="1092962" y="268833"/>
                  </a:lnTo>
                  <a:lnTo>
                    <a:pt x="1131227" y="86499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117236" y="6915933"/>
              <a:ext cx="193829" cy="146035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2072315" y="6684555"/>
              <a:ext cx="483870" cy="383540"/>
            </a:xfrm>
            <a:custGeom>
              <a:avLst/>
              <a:gdLst/>
              <a:ahLst/>
              <a:cxnLst/>
              <a:rect l="l" t="t" r="r" b="b"/>
              <a:pathLst>
                <a:path w="483870" h="383540">
                  <a:moveTo>
                    <a:pt x="483476" y="340918"/>
                  </a:moveTo>
                  <a:lnTo>
                    <a:pt x="423557" y="333324"/>
                  </a:lnTo>
                  <a:lnTo>
                    <a:pt x="385267" y="320014"/>
                  </a:lnTo>
                  <a:lnTo>
                    <a:pt x="352132" y="291261"/>
                  </a:lnTo>
                  <a:lnTo>
                    <a:pt x="327774" y="261759"/>
                  </a:lnTo>
                  <a:lnTo>
                    <a:pt x="328193" y="258940"/>
                  </a:lnTo>
                  <a:lnTo>
                    <a:pt x="329476" y="248780"/>
                  </a:lnTo>
                  <a:lnTo>
                    <a:pt x="331851" y="221399"/>
                  </a:lnTo>
                  <a:lnTo>
                    <a:pt x="331851" y="188252"/>
                  </a:lnTo>
                  <a:lnTo>
                    <a:pt x="317563" y="114465"/>
                  </a:lnTo>
                  <a:lnTo>
                    <a:pt x="299694" y="78701"/>
                  </a:lnTo>
                  <a:lnTo>
                    <a:pt x="272288" y="46926"/>
                  </a:lnTo>
                  <a:lnTo>
                    <a:pt x="233578" y="21590"/>
                  </a:lnTo>
                  <a:lnTo>
                    <a:pt x="181762" y="5143"/>
                  </a:lnTo>
                  <a:lnTo>
                    <a:pt x="115049" y="0"/>
                  </a:lnTo>
                  <a:lnTo>
                    <a:pt x="209651" y="170510"/>
                  </a:lnTo>
                  <a:lnTo>
                    <a:pt x="0" y="86499"/>
                  </a:lnTo>
                  <a:lnTo>
                    <a:pt x="39585" y="268808"/>
                  </a:lnTo>
                  <a:lnTo>
                    <a:pt x="86601" y="349402"/>
                  </a:lnTo>
                  <a:lnTo>
                    <a:pt x="171488" y="346113"/>
                  </a:lnTo>
                  <a:lnTo>
                    <a:pt x="296608" y="289509"/>
                  </a:lnTo>
                  <a:lnTo>
                    <a:pt x="301205" y="301637"/>
                  </a:lnTo>
                  <a:lnTo>
                    <a:pt x="326186" y="331292"/>
                  </a:lnTo>
                  <a:lnTo>
                    <a:pt x="374865" y="354482"/>
                  </a:lnTo>
                  <a:lnTo>
                    <a:pt x="464261" y="383400"/>
                  </a:lnTo>
                  <a:lnTo>
                    <a:pt x="483476" y="340918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2385904" y="6923950"/>
              <a:ext cx="894715" cy="19685"/>
            </a:xfrm>
            <a:custGeom>
              <a:avLst/>
              <a:gdLst/>
              <a:ahLst/>
              <a:cxnLst/>
              <a:rect l="l" t="t" r="r" b="b"/>
              <a:pathLst>
                <a:path w="894715" h="19684">
                  <a:moveTo>
                    <a:pt x="1981" y="7010"/>
                  </a:moveTo>
                  <a:lnTo>
                    <a:pt x="1270" y="6261"/>
                  </a:lnTo>
                  <a:lnTo>
                    <a:pt x="635" y="5537"/>
                  </a:lnTo>
                  <a:lnTo>
                    <a:pt x="0" y="4864"/>
                  </a:lnTo>
                  <a:lnTo>
                    <a:pt x="1028" y="13944"/>
                  </a:lnTo>
                  <a:lnTo>
                    <a:pt x="1066" y="19215"/>
                  </a:lnTo>
                  <a:lnTo>
                    <a:pt x="1422" y="15049"/>
                  </a:lnTo>
                  <a:lnTo>
                    <a:pt x="1739" y="11010"/>
                  </a:lnTo>
                  <a:lnTo>
                    <a:pt x="1981" y="7010"/>
                  </a:lnTo>
                  <a:close/>
                </a:path>
                <a:path w="894715" h="19684">
                  <a:moveTo>
                    <a:pt x="894562" y="0"/>
                  </a:moveTo>
                  <a:lnTo>
                    <a:pt x="893724" y="939"/>
                  </a:lnTo>
                  <a:lnTo>
                    <a:pt x="894207" y="7251"/>
                  </a:lnTo>
                  <a:lnTo>
                    <a:pt x="894245" y="4673"/>
                  </a:lnTo>
                  <a:lnTo>
                    <a:pt x="894562" y="0"/>
                  </a:lnTo>
                  <a:close/>
                </a:path>
              </a:pathLst>
            </a:custGeom>
            <a:solidFill>
              <a:srgbClr val="EF37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2482081" y="6660044"/>
              <a:ext cx="666115" cy="649605"/>
            </a:xfrm>
            <a:custGeom>
              <a:avLst/>
              <a:gdLst/>
              <a:ahLst/>
              <a:cxnLst/>
              <a:rect l="l" t="t" r="r" b="b"/>
              <a:pathLst>
                <a:path w="666115" h="649604">
                  <a:moveTo>
                    <a:pt x="273215" y="108788"/>
                  </a:moveTo>
                  <a:lnTo>
                    <a:pt x="264655" y="66446"/>
                  </a:lnTo>
                  <a:lnTo>
                    <a:pt x="241325" y="31864"/>
                  </a:lnTo>
                  <a:lnTo>
                    <a:pt x="206730" y="8547"/>
                  </a:lnTo>
                  <a:lnTo>
                    <a:pt x="164388" y="0"/>
                  </a:lnTo>
                  <a:lnTo>
                    <a:pt x="122047" y="8547"/>
                  </a:lnTo>
                  <a:lnTo>
                    <a:pt x="87464" y="31864"/>
                  </a:lnTo>
                  <a:lnTo>
                    <a:pt x="64147" y="66446"/>
                  </a:lnTo>
                  <a:lnTo>
                    <a:pt x="55600" y="108788"/>
                  </a:lnTo>
                  <a:lnTo>
                    <a:pt x="56769" y="114617"/>
                  </a:lnTo>
                  <a:lnTo>
                    <a:pt x="54457" y="112877"/>
                  </a:lnTo>
                  <a:lnTo>
                    <a:pt x="36372" y="118910"/>
                  </a:lnTo>
                  <a:lnTo>
                    <a:pt x="24942" y="118275"/>
                  </a:lnTo>
                  <a:lnTo>
                    <a:pt x="15328" y="108572"/>
                  </a:lnTo>
                  <a:lnTo>
                    <a:pt x="2654" y="87401"/>
                  </a:lnTo>
                  <a:lnTo>
                    <a:pt x="3517" y="111226"/>
                  </a:lnTo>
                  <a:lnTo>
                    <a:pt x="9575" y="123202"/>
                  </a:lnTo>
                  <a:lnTo>
                    <a:pt x="25996" y="126936"/>
                  </a:lnTo>
                  <a:lnTo>
                    <a:pt x="57975" y="126072"/>
                  </a:lnTo>
                  <a:lnTo>
                    <a:pt x="45707" y="137287"/>
                  </a:lnTo>
                  <a:lnTo>
                    <a:pt x="35572" y="140208"/>
                  </a:lnTo>
                  <a:lnTo>
                    <a:pt x="22148" y="134073"/>
                  </a:lnTo>
                  <a:lnTo>
                    <a:pt x="0" y="118148"/>
                  </a:lnTo>
                  <a:lnTo>
                    <a:pt x="12814" y="141198"/>
                  </a:lnTo>
                  <a:lnTo>
                    <a:pt x="23393" y="150990"/>
                  </a:lnTo>
                  <a:lnTo>
                    <a:pt x="37439" y="149402"/>
                  </a:lnTo>
                  <a:lnTo>
                    <a:pt x="60642" y="138353"/>
                  </a:lnTo>
                  <a:lnTo>
                    <a:pt x="50927" y="154851"/>
                  </a:lnTo>
                  <a:lnTo>
                    <a:pt x="42303" y="161734"/>
                  </a:lnTo>
                  <a:lnTo>
                    <a:pt x="29870" y="160210"/>
                  </a:lnTo>
                  <a:lnTo>
                    <a:pt x="8801" y="151549"/>
                  </a:lnTo>
                  <a:lnTo>
                    <a:pt x="25577" y="168833"/>
                  </a:lnTo>
                  <a:lnTo>
                    <a:pt x="37668" y="174688"/>
                  </a:lnTo>
                  <a:lnTo>
                    <a:pt x="50927" y="169189"/>
                  </a:lnTo>
                  <a:lnTo>
                    <a:pt x="67221" y="155702"/>
                  </a:lnTo>
                  <a:lnTo>
                    <a:pt x="87464" y="185712"/>
                  </a:lnTo>
                  <a:lnTo>
                    <a:pt x="122047" y="209029"/>
                  </a:lnTo>
                  <a:lnTo>
                    <a:pt x="164388" y="217576"/>
                  </a:lnTo>
                  <a:lnTo>
                    <a:pt x="206730" y="209029"/>
                  </a:lnTo>
                  <a:lnTo>
                    <a:pt x="241325" y="185712"/>
                  </a:lnTo>
                  <a:lnTo>
                    <a:pt x="264655" y="151130"/>
                  </a:lnTo>
                  <a:lnTo>
                    <a:pt x="273215" y="108788"/>
                  </a:lnTo>
                  <a:close/>
                </a:path>
                <a:path w="666115" h="649604">
                  <a:moveTo>
                    <a:pt x="565683" y="112077"/>
                  </a:moveTo>
                  <a:lnTo>
                    <a:pt x="557390" y="71018"/>
                  </a:lnTo>
                  <a:lnTo>
                    <a:pt x="534771" y="37490"/>
                  </a:lnTo>
                  <a:lnTo>
                    <a:pt x="501243" y="14884"/>
                  </a:lnTo>
                  <a:lnTo>
                    <a:pt x="460184" y="6591"/>
                  </a:lnTo>
                  <a:lnTo>
                    <a:pt x="419100" y="14884"/>
                  </a:lnTo>
                  <a:lnTo>
                    <a:pt x="385559" y="37490"/>
                  </a:lnTo>
                  <a:lnTo>
                    <a:pt x="362940" y="71018"/>
                  </a:lnTo>
                  <a:lnTo>
                    <a:pt x="354647" y="112077"/>
                  </a:lnTo>
                  <a:lnTo>
                    <a:pt x="355777" y="117716"/>
                  </a:lnTo>
                  <a:lnTo>
                    <a:pt x="353542" y="116039"/>
                  </a:lnTo>
                  <a:lnTo>
                    <a:pt x="335991" y="121894"/>
                  </a:lnTo>
                  <a:lnTo>
                    <a:pt x="324904" y="121272"/>
                  </a:lnTo>
                  <a:lnTo>
                    <a:pt x="315582" y="111861"/>
                  </a:lnTo>
                  <a:lnTo>
                    <a:pt x="303288" y="91351"/>
                  </a:lnTo>
                  <a:lnTo>
                    <a:pt x="304126" y="114452"/>
                  </a:lnTo>
                  <a:lnTo>
                    <a:pt x="309994" y="126060"/>
                  </a:lnTo>
                  <a:lnTo>
                    <a:pt x="325932" y="129679"/>
                  </a:lnTo>
                  <a:lnTo>
                    <a:pt x="356946" y="128841"/>
                  </a:lnTo>
                  <a:lnTo>
                    <a:pt x="345059" y="139738"/>
                  </a:lnTo>
                  <a:lnTo>
                    <a:pt x="335241" y="142570"/>
                  </a:lnTo>
                  <a:lnTo>
                    <a:pt x="322224" y="136613"/>
                  </a:lnTo>
                  <a:lnTo>
                    <a:pt x="300748" y="121158"/>
                  </a:lnTo>
                  <a:lnTo>
                    <a:pt x="313156" y="143510"/>
                  </a:lnTo>
                  <a:lnTo>
                    <a:pt x="323405" y="152996"/>
                  </a:lnTo>
                  <a:lnTo>
                    <a:pt x="337032" y="151460"/>
                  </a:lnTo>
                  <a:lnTo>
                    <a:pt x="359524" y="140728"/>
                  </a:lnTo>
                  <a:lnTo>
                    <a:pt x="350113" y="156756"/>
                  </a:lnTo>
                  <a:lnTo>
                    <a:pt x="341744" y="163436"/>
                  </a:lnTo>
                  <a:lnTo>
                    <a:pt x="329692" y="161963"/>
                  </a:lnTo>
                  <a:lnTo>
                    <a:pt x="309270" y="153530"/>
                  </a:lnTo>
                  <a:lnTo>
                    <a:pt x="325539" y="170307"/>
                  </a:lnTo>
                  <a:lnTo>
                    <a:pt x="337248" y="175996"/>
                  </a:lnTo>
                  <a:lnTo>
                    <a:pt x="350100" y="170662"/>
                  </a:lnTo>
                  <a:lnTo>
                    <a:pt x="365925" y="157568"/>
                  </a:lnTo>
                  <a:lnTo>
                    <a:pt x="385559" y="186677"/>
                  </a:lnTo>
                  <a:lnTo>
                    <a:pt x="419100" y="209283"/>
                  </a:lnTo>
                  <a:lnTo>
                    <a:pt x="460184" y="217576"/>
                  </a:lnTo>
                  <a:lnTo>
                    <a:pt x="501243" y="209283"/>
                  </a:lnTo>
                  <a:lnTo>
                    <a:pt x="534771" y="186677"/>
                  </a:lnTo>
                  <a:lnTo>
                    <a:pt x="557390" y="153136"/>
                  </a:lnTo>
                  <a:lnTo>
                    <a:pt x="565683" y="112077"/>
                  </a:lnTo>
                  <a:close/>
                </a:path>
                <a:path w="666115" h="649604">
                  <a:moveTo>
                    <a:pt x="665505" y="473824"/>
                  </a:moveTo>
                  <a:lnTo>
                    <a:pt x="664083" y="468630"/>
                  </a:lnTo>
                  <a:lnTo>
                    <a:pt x="655751" y="463600"/>
                  </a:lnTo>
                  <a:lnTo>
                    <a:pt x="650608" y="464502"/>
                  </a:lnTo>
                  <a:lnTo>
                    <a:pt x="648309" y="468109"/>
                  </a:lnTo>
                  <a:lnTo>
                    <a:pt x="621766" y="504418"/>
                  </a:lnTo>
                  <a:lnTo>
                    <a:pt x="591921" y="536194"/>
                  </a:lnTo>
                  <a:lnTo>
                    <a:pt x="559231" y="563422"/>
                  </a:lnTo>
                  <a:lnTo>
                    <a:pt x="524103" y="586105"/>
                  </a:lnTo>
                  <a:lnTo>
                    <a:pt x="487006" y="604266"/>
                  </a:lnTo>
                  <a:lnTo>
                    <a:pt x="448360" y="617880"/>
                  </a:lnTo>
                  <a:lnTo>
                    <a:pt x="408622" y="626948"/>
                  </a:lnTo>
                  <a:lnTo>
                    <a:pt x="368223" y="631494"/>
                  </a:lnTo>
                  <a:lnTo>
                    <a:pt x="327596" y="631482"/>
                  </a:lnTo>
                  <a:lnTo>
                    <a:pt x="287197" y="626948"/>
                  </a:lnTo>
                  <a:lnTo>
                    <a:pt x="247459" y="617867"/>
                  </a:lnTo>
                  <a:lnTo>
                    <a:pt x="208826" y="604253"/>
                  </a:lnTo>
                  <a:lnTo>
                    <a:pt x="171716" y="586092"/>
                  </a:lnTo>
                  <a:lnTo>
                    <a:pt x="136601" y="563397"/>
                  </a:lnTo>
                  <a:lnTo>
                    <a:pt x="103898" y="536155"/>
                  </a:lnTo>
                  <a:lnTo>
                    <a:pt x="74053" y="504393"/>
                  </a:lnTo>
                  <a:lnTo>
                    <a:pt x="47523" y="468071"/>
                  </a:lnTo>
                  <a:lnTo>
                    <a:pt x="45224" y="464502"/>
                  </a:lnTo>
                  <a:lnTo>
                    <a:pt x="40068" y="463600"/>
                  </a:lnTo>
                  <a:lnTo>
                    <a:pt x="31788" y="468630"/>
                  </a:lnTo>
                  <a:lnTo>
                    <a:pt x="30314" y="473824"/>
                  </a:lnTo>
                  <a:lnTo>
                    <a:pt x="32740" y="477583"/>
                  </a:lnTo>
                  <a:lnTo>
                    <a:pt x="60591" y="515683"/>
                  </a:lnTo>
                  <a:lnTo>
                    <a:pt x="91897" y="549033"/>
                  </a:lnTo>
                  <a:lnTo>
                    <a:pt x="126212" y="577608"/>
                  </a:lnTo>
                  <a:lnTo>
                    <a:pt x="163055" y="601421"/>
                  </a:lnTo>
                  <a:lnTo>
                    <a:pt x="201980" y="620471"/>
                  </a:lnTo>
                  <a:lnTo>
                    <a:pt x="242519" y="634758"/>
                  </a:lnTo>
                  <a:lnTo>
                    <a:pt x="284213" y="644283"/>
                  </a:lnTo>
                  <a:lnTo>
                    <a:pt x="326605" y="649046"/>
                  </a:lnTo>
                  <a:lnTo>
                    <a:pt x="369227" y="649046"/>
                  </a:lnTo>
                  <a:lnTo>
                    <a:pt x="411607" y="644283"/>
                  </a:lnTo>
                  <a:lnTo>
                    <a:pt x="453301" y="634758"/>
                  </a:lnTo>
                  <a:lnTo>
                    <a:pt x="493839" y="620471"/>
                  </a:lnTo>
                  <a:lnTo>
                    <a:pt x="532765" y="601421"/>
                  </a:lnTo>
                  <a:lnTo>
                    <a:pt x="569620" y="577608"/>
                  </a:lnTo>
                  <a:lnTo>
                    <a:pt x="603923" y="549033"/>
                  </a:lnTo>
                  <a:lnTo>
                    <a:pt x="635241" y="515683"/>
                  </a:lnTo>
                  <a:lnTo>
                    <a:pt x="663092" y="477583"/>
                  </a:lnTo>
                  <a:lnTo>
                    <a:pt x="665505" y="473824"/>
                  </a:lnTo>
                  <a:close/>
                </a:path>
              </a:pathLst>
            </a:custGeom>
            <a:solidFill>
              <a:srgbClr val="BE1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2843037" y="6670764"/>
              <a:ext cx="198755" cy="198755"/>
            </a:xfrm>
            <a:custGeom>
              <a:avLst/>
              <a:gdLst/>
              <a:ahLst/>
              <a:cxnLst/>
              <a:rect l="l" t="t" r="r" b="b"/>
              <a:pathLst>
                <a:path w="198755" h="198754">
                  <a:moveTo>
                    <a:pt x="99312" y="198565"/>
                  </a:moveTo>
                  <a:lnTo>
                    <a:pt x="60672" y="190766"/>
                  </a:lnTo>
                  <a:lnTo>
                    <a:pt x="29103" y="169496"/>
                  </a:lnTo>
                  <a:lnTo>
                    <a:pt x="7810" y="137942"/>
                  </a:lnTo>
                  <a:lnTo>
                    <a:pt x="0" y="99292"/>
                  </a:lnTo>
                  <a:lnTo>
                    <a:pt x="7810" y="60639"/>
                  </a:lnTo>
                  <a:lnTo>
                    <a:pt x="29103" y="29078"/>
                  </a:lnTo>
                  <a:lnTo>
                    <a:pt x="60672" y="7801"/>
                  </a:lnTo>
                  <a:lnTo>
                    <a:pt x="99312" y="0"/>
                  </a:lnTo>
                  <a:lnTo>
                    <a:pt x="137968" y="7801"/>
                  </a:lnTo>
                  <a:lnTo>
                    <a:pt x="169536" y="29078"/>
                  </a:lnTo>
                  <a:lnTo>
                    <a:pt x="190819" y="60639"/>
                  </a:lnTo>
                  <a:lnTo>
                    <a:pt x="198624" y="99292"/>
                  </a:lnTo>
                  <a:lnTo>
                    <a:pt x="190819" y="137942"/>
                  </a:lnTo>
                  <a:lnTo>
                    <a:pt x="169536" y="169496"/>
                  </a:lnTo>
                  <a:lnTo>
                    <a:pt x="137968" y="190766"/>
                  </a:lnTo>
                  <a:lnTo>
                    <a:pt x="99312" y="1985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2883539" y="6688768"/>
              <a:ext cx="147955" cy="147955"/>
            </a:xfrm>
            <a:custGeom>
              <a:avLst/>
              <a:gdLst/>
              <a:ahLst/>
              <a:cxnLst/>
              <a:rect l="l" t="t" r="r" b="b"/>
              <a:pathLst>
                <a:path w="147955" h="147954">
                  <a:moveTo>
                    <a:pt x="73790" y="147589"/>
                  </a:moveTo>
                  <a:lnTo>
                    <a:pt x="45073" y="141788"/>
                  </a:lnTo>
                  <a:lnTo>
                    <a:pt x="21618" y="125972"/>
                  </a:lnTo>
                  <a:lnTo>
                    <a:pt x="5800" y="102520"/>
                  </a:lnTo>
                  <a:lnTo>
                    <a:pt x="0" y="73810"/>
                  </a:lnTo>
                  <a:lnTo>
                    <a:pt x="5800" y="45082"/>
                  </a:lnTo>
                  <a:lnTo>
                    <a:pt x="21618" y="21620"/>
                  </a:lnTo>
                  <a:lnTo>
                    <a:pt x="45073" y="5801"/>
                  </a:lnTo>
                  <a:lnTo>
                    <a:pt x="73790" y="0"/>
                  </a:lnTo>
                  <a:lnTo>
                    <a:pt x="102530" y="5801"/>
                  </a:lnTo>
                  <a:lnTo>
                    <a:pt x="125997" y="21620"/>
                  </a:lnTo>
                  <a:lnTo>
                    <a:pt x="141819" y="45082"/>
                  </a:lnTo>
                  <a:lnTo>
                    <a:pt x="147620" y="73810"/>
                  </a:lnTo>
                  <a:lnTo>
                    <a:pt x="141819" y="102520"/>
                  </a:lnTo>
                  <a:lnTo>
                    <a:pt x="125997" y="125972"/>
                  </a:lnTo>
                  <a:lnTo>
                    <a:pt x="102530" y="141788"/>
                  </a:lnTo>
                  <a:lnTo>
                    <a:pt x="73790" y="147589"/>
                  </a:lnTo>
                  <a:close/>
                </a:path>
              </a:pathLst>
            </a:custGeom>
            <a:solidFill>
              <a:srgbClr val="377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2921385" y="6700767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686" y="101468"/>
                  </a:moveTo>
                  <a:lnTo>
                    <a:pt x="30963" y="97476"/>
                  </a:lnTo>
                  <a:lnTo>
                    <a:pt x="14851" y="86595"/>
                  </a:lnTo>
                  <a:lnTo>
                    <a:pt x="3985" y="70466"/>
                  </a:lnTo>
                  <a:lnTo>
                    <a:pt x="0" y="50730"/>
                  </a:lnTo>
                  <a:lnTo>
                    <a:pt x="3985" y="30981"/>
                  </a:lnTo>
                  <a:lnTo>
                    <a:pt x="14851" y="14856"/>
                  </a:lnTo>
                  <a:lnTo>
                    <a:pt x="30963" y="3985"/>
                  </a:lnTo>
                  <a:lnTo>
                    <a:pt x="50686" y="0"/>
                  </a:lnTo>
                  <a:lnTo>
                    <a:pt x="70461" y="3985"/>
                  </a:lnTo>
                  <a:lnTo>
                    <a:pt x="86610" y="14856"/>
                  </a:lnTo>
                  <a:lnTo>
                    <a:pt x="97499" y="30981"/>
                  </a:lnTo>
                  <a:lnTo>
                    <a:pt x="101491" y="50730"/>
                  </a:lnTo>
                  <a:lnTo>
                    <a:pt x="97499" y="70466"/>
                  </a:lnTo>
                  <a:lnTo>
                    <a:pt x="86610" y="86595"/>
                  </a:lnTo>
                  <a:lnTo>
                    <a:pt x="70461" y="97476"/>
                  </a:lnTo>
                  <a:lnTo>
                    <a:pt x="50686" y="101468"/>
                  </a:lnTo>
                  <a:close/>
                </a:path>
              </a:pathLst>
            </a:custGeom>
            <a:solidFill>
              <a:srgbClr val="341F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2544222" y="6666635"/>
              <a:ext cx="403225" cy="205104"/>
            </a:xfrm>
            <a:custGeom>
              <a:avLst/>
              <a:gdLst/>
              <a:ahLst/>
              <a:cxnLst/>
              <a:rect l="l" t="t" r="r" b="b"/>
              <a:pathLst>
                <a:path w="403225" h="205104">
                  <a:moveTo>
                    <a:pt x="204812" y="102362"/>
                  </a:moveTo>
                  <a:lnTo>
                    <a:pt x="196748" y="62522"/>
                  </a:lnTo>
                  <a:lnTo>
                    <a:pt x="174790" y="29984"/>
                  </a:lnTo>
                  <a:lnTo>
                    <a:pt x="142227" y="8051"/>
                  </a:lnTo>
                  <a:lnTo>
                    <a:pt x="102362" y="0"/>
                  </a:lnTo>
                  <a:lnTo>
                    <a:pt x="62509" y="8051"/>
                  </a:lnTo>
                  <a:lnTo>
                    <a:pt x="29972" y="29984"/>
                  </a:lnTo>
                  <a:lnTo>
                    <a:pt x="8039" y="62522"/>
                  </a:lnTo>
                  <a:lnTo>
                    <a:pt x="0" y="102362"/>
                  </a:lnTo>
                  <a:lnTo>
                    <a:pt x="8039" y="142227"/>
                  </a:lnTo>
                  <a:lnTo>
                    <a:pt x="29972" y="174777"/>
                  </a:lnTo>
                  <a:lnTo>
                    <a:pt x="62509" y="196723"/>
                  </a:lnTo>
                  <a:lnTo>
                    <a:pt x="102362" y="204762"/>
                  </a:lnTo>
                  <a:lnTo>
                    <a:pt x="142227" y="196723"/>
                  </a:lnTo>
                  <a:lnTo>
                    <a:pt x="174790" y="174777"/>
                  </a:lnTo>
                  <a:lnTo>
                    <a:pt x="196748" y="142227"/>
                  </a:lnTo>
                  <a:lnTo>
                    <a:pt x="204812" y="102362"/>
                  </a:lnTo>
                  <a:close/>
                </a:path>
                <a:path w="403225" h="205104">
                  <a:moveTo>
                    <a:pt x="402996" y="77330"/>
                  </a:moveTo>
                  <a:lnTo>
                    <a:pt x="395744" y="70116"/>
                  </a:lnTo>
                  <a:lnTo>
                    <a:pt x="377875" y="70116"/>
                  </a:lnTo>
                  <a:lnTo>
                    <a:pt x="370662" y="77330"/>
                  </a:lnTo>
                  <a:lnTo>
                    <a:pt x="370662" y="95161"/>
                  </a:lnTo>
                  <a:lnTo>
                    <a:pt x="377875" y="102362"/>
                  </a:lnTo>
                  <a:lnTo>
                    <a:pt x="395744" y="102362"/>
                  </a:lnTo>
                  <a:lnTo>
                    <a:pt x="402996" y="95161"/>
                  </a:lnTo>
                  <a:lnTo>
                    <a:pt x="402996" y="77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2584810" y="6688768"/>
              <a:ext cx="147955" cy="147955"/>
            </a:xfrm>
            <a:custGeom>
              <a:avLst/>
              <a:gdLst/>
              <a:ahLst/>
              <a:cxnLst/>
              <a:rect l="l" t="t" r="r" b="b"/>
              <a:pathLst>
                <a:path w="147954" h="147954">
                  <a:moveTo>
                    <a:pt x="73790" y="147589"/>
                  </a:moveTo>
                  <a:lnTo>
                    <a:pt x="45073" y="141788"/>
                  </a:lnTo>
                  <a:lnTo>
                    <a:pt x="21618" y="125972"/>
                  </a:lnTo>
                  <a:lnTo>
                    <a:pt x="5800" y="102520"/>
                  </a:lnTo>
                  <a:lnTo>
                    <a:pt x="0" y="73810"/>
                  </a:lnTo>
                  <a:lnTo>
                    <a:pt x="5800" y="45082"/>
                  </a:lnTo>
                  <a:lnTo>
                    <a:pt x="21618" y="21620"/>
                  </a:lnTo>
                  <a:lnTo>
                    <a:pt x="45073" y="5801"/>
                  </a:lnTo>
                  <a:lnTo>
                    <a:pt x="73790" y="0"/>
                  </a:lnTo>
                  <a:lnTo>
                    <a:pt x="102530" y="5801"/>
                  </a:lnTo>
                  <a:lnTo>
                    <a:pt x="125997" y="21620"/>
                  </a:lnTo>
                  <a:lnTo>
                    <a:pt x="141819" y="45082"/>
                  </a:lnTo>
                  <a:lnTo>
                    <a:pt x="147620" y="73810"/>
                  </a:lnTo>
                  <a:lnTo>
                    <a:pt x="141819" y="102520"/>
                  </a:lnTo>
                  <a:lnTo>
                    <a:pt x="125997" y="125972"/>
                  </a:lnTo>
                  <a:lnTo>
                    <a:pt x="102530" y="141788"/>
                  </a:lnTo>
                  <a:lnTo>
                    <a:pt x="73790" y="147589"/>
                  </a:lnTo>
                  <a:close/>
                </a:path>
              </a:pathLst>
            </a:custGeom>
            <a:solidFill>
              <a:srgbClr val="377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2622617" y="6700767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26" y="101468"/>
                  </a:moveTo>
                  <a:lnTo>
                    <a:pt x="30996" y="97476"/>
                  </a:lnTo>
                  <a:lnTo>
                    <a:pt x="14871" y="86595"/>
                  </a:lnTo>
                  <a:lnTo>
                    <a:pt x="3991" y="70466"/>
                  </a:lnTo>
                  <a:lnTo>
                    <a:pt x="0" y="50730"/>
                  </a:lnTo>
                  <a:lnTo>
                    <a:pt x="3991" y="30981"/>
                  </a:lnTo>
                  <a:lnTo>
                    <a:pt x="14871" y="14856"/>
                  </a:lnTo>
                  <a:lnTo>
                    <a:pt x="30996" y="3985"/>
                  </a:lnTo>
                  <a:lnTo>
                    <a:pt x="50726" y="0"/>
                  </a:lnTo>
                  <a:lnTo>
                    <a:pt x="70495" y="3985"/>
                  </a:lnTo>
                  <a:lnTo>
                    <a:pt x="86630" y="14856"/>
                  </a:lnTo>
                  <a:lnTo>
                    <a:pt x="97505" y="30981"/>
                  </a:lnTo>
                  <a:lnTo>
                    <a:pt x="101491" y="50730"/>
                  </a:lnTo>
                  <a:lnTo>
                    <a:pt x="97505" y="70466"/>
                  </a:lnTo>
                  <a:lnTo>
                    <a:pt x="86630" y="86595"/>
                  </a:lnTo>
                  <a:lnTo>
                    <a:pt x="70495" y="97476"/>
                  </a:lnTo>
                  <a:lnTo>
                    <a:pt x="50726" y="101468"/>
                  </a:lnTo>
                  <a:close/>
                </a:path>
              </a:pathLst>
            </a:custGeom>
            <a:solidFill>
              <a:srgbClr val="341F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2616197" y="673674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4">
                  <a:moveTo>
                    <a:pt x="25046" y="32242"/>
                  </a:moveTo>
                  <a:lnTo>
                    <a:pt x="7212" y="32242"/>
                  </a:lnTo>
                  <a:lnTo>
                    <a:pt x="0" y="25046"/>
                  </a:lnTo>
                  <a:lnTo>
                    <a:pt x="0" y="7212"/>
                  </a:lnTo>
                  <a:lnTo>
                    <a:pt x="7212" y="0"/>
                  </a:lnTo>
                  <a:lnTo>
                    <a:pt x="25046" y="0"/>
                  </a:lnTo>
                  <a:lnTo>
                    <a:pt x="32258" y="7212"/>
                  </a:lnTo>
                  <a:lnTo>
                    <a:pt x="32258" y="25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3090763" y="7100173"/>
              <a:ext cx="78873" cy="6356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2484309" y="7097897"/>
              <a:ext cx="75891" cy="7079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0310849" y="8893017"/>
              <a:ext cx="280670" cy="527685"/>
            </a:xfrm>
            <a:custGeom>
              <a:avLst/>
              <a:gdLst/>
              <a:ahLst/>
              <a:cxnLst/>
              <a:rect l="l" t="t" r="r" b="b"/>
              <a:pathLst>
                <a:path w="280670" h="527684">
                  <a:moveTo>
                    <a:pt x="280475" y="527351"/>
                  </a:moveTo>
                  <a:lnTo>
                    <a:pt x="110535" y="422906"/>
                  </a:lnTo>
                  <a:lnTo>
                    <a:pt x="25546" y="333159"/>
                  </a:lnTo>
                  <a:lnTo>
                    <a:pt x="0" y="208670"/>
                  </a:lnTo>
                  <a:lnTo>
                    <a:pt x="8387" y="0"/>
                  </a:lnTo>
                  <a:lnTo>
                    <a:pt x="118423" y="74492"/>
                  </a:lnTo>
                  <a:lnTo>
                    <a:pt x="183444" y="154255"/>
                  </a:lnTo>
                  <a:lnTo>
                    <a:pt x="228959" y="288728"/>
                  </a:lnTo>
                  <a:lnTo>
                    <a:pt x="280475" y="527351"/>
                  </a:lnTo>
                  <a:close/>
                </a:path>
              </a:pathLst>
            </a:custGeom>
            <a:solidFill>
              <a:srgbClr val="EC3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0318929" y="8893017"/>
              <a:ext cx="272415" cy="527685"/>
            </a:xfrm>
            <a:custGeom>
              <a:avLst/>
              <a:gdLst/>
              <a:ahLst/>
              <a:cxnLst/>
              <a:rect l="l" t="t" r="r" b="b"/>
              <a:pathLst>
                <a:path w="272415" h="527684">
                  <a:moveTo>
                    <a:pt x="272396" y="527351"/>
                  </a:moveTo>
                  <a:lnTo>
                    <a:pt x="217575" y="490804"/>
                  </a:lnTo>
                  <a:lnTo>
                    <a:pt x="170618" y="450278"/>
                  </a:lnTo>
                  <a:lnTo>
                    <a:pt x="130920" y="406738"/>
                  </a:lnTo>
                  <a:lnTo>
                    <a:pt x="97875" y="361148"/>
                  </a:lnTo>
                  <a:lnTo>
                    <a:pt x="70877" y="314471"/>
                  </a:lnTo>
                  <a:lnTo>
                    <a:pt x="49323" y="267672"/>
                  </a:lnTo>
                  <a:lnTo>
                    <a:pt x="32606" y="221715"/>
                  </a:lnTo>
                  <a:lnTo>
                    <a:pt x="20121" y="177564"/>
                  </a:lnTo>
                  <a:lnTo>
                    <a:pt x="11263" y="136183"/>
                  </a:lnTo>
                  <a:lnTo>
                    <a:pt x="2008" y="65589"/>
                  </a:lnTo>
                  <a:lnTo>
                    <a:pt x="0" y="17646"/>
                  </a:lnTo>
                  <a:lnTo>
                    <a:pt x="0" y="6258"/>
                  </a:lnTo>
                  <a:lnTo>
                    <a:pt x="307" y="0"/>
                  </a:lnTo>
                  <a:lnTo>
                    <a:pt x="122159" y="132087"/>
                  </a:lnTo>
                  <a:lnTo>
                    <a:pt x="206875" y="307843"/>
                  </a:lnTo>
                  <a:lnTo>
                    <a:pt x="256328" y="461515"/>
                  </a:lnTo>
                  <a:lnTo>
                    <a:pt x="272396" y="527351"/>
                  </a:lnTo>
                  <a:close/>
                </a:path>
              </a:pathLst>
            </a:custGeom>
            <a:solidFill>
              <a:srgbClr val="EB3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1377180" y="8211567"/>
              <a:ext cx="746125" cy="1557020"/>
            </a:xfrm>
            <a:custGeom>
              <a:avLst/>
              <a:gdLst/>
              <a:ahLst/>
              <a:cxnLst/>
              <a:rect l="l" t="t" r="r" b="b"/>
              <a:pathLst>
                <a:path w="746125" h="1557020">
                  <a:moveTo>
                    <a:pt x="32476" y="1556970"/>
                  </a:moveTo>
                  <a:lnTo>
                    <a:pt x="19535" y="1553938"/>
                  </a:lnTo>
                  <a:lnTo>
                    <a:pt x="8816" y="1546192"/>
                  </a:lnTo>
                  <a:lnTo>
                    <a:pt x="2119" y="1535291"/>
                  </a:lnTo>
                  <a:lnTo>
                    <a:pt x="0" y="1522659"/>
                  </a:lnTo>
                  <a:lnTo>
                    <a:pt x="3017" y="1509719"/>
                  </a:lnTo>
                  <a:lnTo>
                    <a:pt x="681802" y="19592"/>
                  </a:lnTo>
                  <a:lnTo>
                    <a:pt x="689607" y="8829"/>
                  </a:lnTo>
                  <a:lnTo>
                    <a:pt x="700539" y="2125"/>
                  </a:lnTo>
                  <a:lnTo>
                    <a:pt x="713182" y="0"/>
                  </a:lnTo>
                  <a:lnTo>
                    <a:pt x="726124" y="2972"/>
                  </a:lnTo>
                  <a:lnTo>
                    <a:pt x="736842" y="10777"/>
                  </a:lnTo>
                  <a:lnTo>
                    <a:pt x="743540" y="21708"/>
                  </a:lnTo>
                  <a:lnTo>
                    <a:pt x="745659" y="34352"/>
                  </a:lnTo>
                  <a:lnTo>
                    <a:pt x="742642" y="47294"/>
                  </a:lnTo>
                  <a:lnTo>
                    <a:pt x="63857" y="1537420"/>
                  </a:lnTo>
                  <a:lnTo>
                    <a:pt x="56051" y="1548182"/>
                  </a:lnTo>
                  <a:lnTo>
                    <a:pt x="45120" y="1554874"/>
                  </a:lnTo>
                  <a:lnTo>
                    <a:pt x="32476" y="1556970"/>
                  </a:lnTo>
                  <a:close/>
                </a:path>
              </a:pathLst>
            </a:custGeom>
            <a:solidFill>
              <a:srgbClr val="C38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1326334" y="8125177"/>
              <a:ext cx="735330" cy="1626870"/>
            </a:xfrm>
            <a:custGeom>
              <a:avLst/>
              <a:gdLst/>
              <a:ahLst/>
              <a:cxnLst/>
              <a:rect l="l" t="t" r="r" b="b"/>
              <a:pathLst>
                <a:path w="735329" h="1626870">
                  <a:moveTo>
                    <a:pt x="0" y="1626273"/>
                  </a:moveTo>
                  <a:lnTo>
                    <a:pt x="690276" y="0"/>
                  </a:lnTo>
                  <a:lnTo>
                    <a:pt x="735111" y="88952"/>
                  </a:lnTo>
                  <a:lnTo>
                    <a:pt x="70074" y="1592621"/>
                  </a:lnTo>
                  <a:lnTo>
                    <a:pt x="0" y="1626273"/>
                  </a:lnTo>
                  <a:close/>
                </a:path>
              </a:pathLst>
            </a:custGeom>
            <a:solidFill>
              <a:srgbClr val="F4B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2016610" y="8125177"/>
              <a:ext cx="120859" cy="10249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2668104" y="9028651"/>
              <a:ext cx="191360" cy="70176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1217757" y="9053245"/>
              <a:ext cx="1499870" cy="799465"/>
            </a:xfrm>
            <a:custGeom>
              <a:avLst/>
              <a:gdLst/>
              <a:ahLst/>
              <a:cxnLst/>
              <a:rect l="l" t="t" r="r" b="b"/>
              <a:pathLst>
                <a:path w="1499870" h="799465">
                  <a:moveTo>
                    <a:pt x="41644" y="798881"/>
                  </a:moveTo>
                  <a:lnTo>
                    <a:pt x="26806" y="797031"/>
                  </a:lnTo>
                  <a:lnTo>
                    <a:pt x="13738" y="789757"/>
                  </a:lnTo>
                  <a:lnTo>
                    <a:pt x="4132" y="777615"/>
                  </a:lnTo>
                  <a:lnTo>
                    <a:pt x="0" y="762700"/>
                  </a:lnTo>
                  <a:lnTo>
                    <a:pt x="1849" y="747862"/>
                  </a:lnTo>
                  <a:lnTo>
                    <a:pt x="9124" y="734793"/>
                  </a:lnTo>
                  <a:lnTo>
                    <a:pt x="21266" y="725188"/>
                  </a:lnTo>
                  <a:lnTo>
                    <a:pt x="1443165" y="4132"/>
                  </a:lnTo>
                  <a:lnTo>
                    <a:pt x="1458080" y="0"/>
                  </a:lnTo>
                  <a:lnTo>
                    <a:pt x="1472918" y="1849"/>
                  </a:lnTo>
                  <a:lnTo>
                    <a:pt x="1485987" y="9124"/>
                  </a:lnTo>
                  <a:lnTo>
                    <a:pt x="1495592" y="21266"/>
                  </a:lnTo>
                  <a:lnTo>
                    <a:pt x="1499725" y="36224"/>
                  </a:lnTo>
                  <a:lnTo>
                    <a:pt x="1497875" y="51058"/>
                  </a:lnTo>
                  <a:lnTo>
                    <a:pt x="1490600" y="64102"/>
                  </a:lnTo>
                  <a:lnTo>
                    <a:pt x="1478458" y="73693"/>
                  </a:lnTo>
                  <a:lnTo>
                    <a:pt x="56560" y="794749"/>
                  </a:lnTo>
                  <a:lnTo>
                    <a:pt x="41644" y="798881"/>
                  </a:lnTo>
                  <a:close/>
                </a:path>
              </a:pathLst>
            </a:custGeom>
            <a:solidFill>
              <a:srgbClr val="C38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1250720" y="9092159"/>
              <a:ext cx="1598295" cy="777240"/>
            </a:xfrm>
            <a:custGeom>
              <a:avLst/>
              <a:gdLst/>
              <a:ahLst/>
              <a:cxnLst/>
              <a:rect l="l" t="t" r="r" b="b"/>
              <a:pathLst>
                <a:path w="1598295" h="777240">
                  <a:moveTo>
                    <a:pt x="0" y="777073"/>
                  </a:moveTo>
                  <a:lnTo>
                    <a:pt x="1486432" y="0"/>
                  </a:lnTo>
                  <a:lnTo>
                    <a:pt x="1598264" y="6668"/>
                  </a:lnTo>
                  <a:lnTo>
                    <a:pt x="85361" y="771533"/>
                  </a:lnTo>
                  <a:lnTo>
                    <a:pt x="0" y="777073"/>
                  </a:lnTo>
                  <a:close/>
                </a:path>
              </a:pathLst>
            </a:custGeom>
            <a:solidFill>
              <a:srgbClr val="F4B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1132630" y="9173723"/>
              <a:ext cx="174428" cy="63815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811593" y="9196047"/>
              <a:ext cx="1366520" cy="727710"/>
            </a:xfrm>
            <a:custGeom>
              <a:avLst/>
              <a:gdLst/>
              <a:ahLst/>
              <a:cxnLst/>
              <a:rect l="l" t="t" r="r" b="b"/>
              <a:pathLst>
                <a:path w="1366520" h="727709">
                  <a:moveTo>
                    <a:pt x="37901" y="727664"/>
                  </a:moveTo>
                  <a:lnTo>
                    <a:pt x="24389" y="725997"/>
                  </a:lnTo>
                  <a:lnTo>
                    <a:pt x="12492" y="719367"/>
                  </a:lnTo>
                  <a:lnTo>
                    <a:pt x="3756" y="708273"/>
                  </a:lnTo>
                  <a:lnTo>
                    <a:pt x="0" y="694702"/>
                  </a:lnTo>
                  <a:lnTo>
                    <a:pt x="1681" y="681188"/>
                  </a:lnTo>
                  <a:lnTo>
                    <a:pt x="8307" y="669290"/>
                  </a:lnTo>
                  <a:lnTo>
                    <a:pt x="19382" y="660566"/>
                  </a:lnTo>
                  <a:lnTo>
                    <a:pt x="1314562" y="3736"/>
                  </a:lnTo>
                  <a:lnTo>
                    <a:pt x="1328177" y="0"/>
                  </a:lnTo>
                  <a:lnTo>
                    <a:pt x="1341687" y="1697"/>
                  </a:lnTo>
                  <a:lnTo>
                    <a:pt x="1353561" y="8339"/>
                  </a:lnTo>
                  <a:lnTo>
                    <a:pt x="1362270" y="19434"/>
                  </a:lnTo>
                  <a:lnTo>
                    <a:pt x="1366052" y="33005"/>
                  </a:lnTo>
                  <a:lnTo>
                    <a:pt x="1364361" y="46519"/>
                  </a:lnTo>
                  <a:lnTo>
                    <a:pt x="1357726" y="58418"/>
                  </a:lnTo>
                  <a:lnTo>
                    <a:pt x="1346676" y="67142"/>
                  </a:lnTo>
                  <a:lnTo>
                    <a:pt x="51485" y="723868"/>
                  </a:lnTo>
                  <a:lnTo>
                    <a:pt x="37901" y="727664"/>
                  </a:lnTo>
                  <a:close/>
                </a:path>
              </a:pathLst>
            </a:custGeom>
            <a:solidFill>
              <a:srgbClr val="C38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841661" y="7428458"/>
              <a:ext cx="3104515" cy="2867025"/>
            </a:xfrm>
            <a:custGeom>
              <a:avLst/>
              <a:gdLst/>
              <a:ahLst/>
              <a:cxnLst/>
              <a:rect l="l" t="t" r="r" b="b"/>
              <a:pathLst>
                <a:path w="3104515" h="2867025">
                  <a:moveTo>
                    <a:pt x="1455953" y="1809089"/>
                  </a:moveTo>
                  <a:lnTo>
                    <a:pt x="1354074" y="1803031"/>
                  </a:lnTo>
                  <a:lnTo>
                    <a:pt x="0" y="2510955"/>
                  </a:lnTo>
                  <a:lnTo>
                    <a:pt x="77762" y="2505824"/>
                  </a:lnTo>
                  <a:lnTo>
                    <a:pt x="1455953" y="1809089"/>
                  </a:lnTo>
                  <a:close/>
                </a:path>
                <a:path w="3104515" h="2867025">
                  <a:moveTo>
                    <a:pt x="3104375" y="2830360"/>
                  </a:moveTo>
                  <a:lnTo>
                    <a:pt x="1630565" y="17792"/>
                  </a:lnTo>
                  <a:lnTo>
                    <a:pt x="1598142" y="0"/>
                  </a:lnTo>
                  <a:lnTo>
                    <a:pt x="1585417" y="3721"/>
                  </a:lnTo>
                  <a:lnTo>
                    <a:pt x="1575130" y="12090"/>
                  </a:lnTo>
                  <a:lnTo>
                    <a:pt x="1569034" y="23368"/>
                  </a:lnTo>
                  <a:lnTo>
                    <a:pt x="1567624" y="36106"/>
                  </a:lnTo>
                  <a:lnTo>
                    <a:pt x="1571358" y="48844"/>
                  </a:lnTo>
                  <a:lnTo>
                    <a:pt x="3041485" y="2848660"/>
                  </a:lnTo>
                  <a:lnTo>
                    <a:pt x="3049816" y="2858960"/>
                  </a:lnTo>
                  <a:lnTo>
                    <a:pt x="3061093" y="2865043"/>
                  </a:lnTo>
                  <a:lnTo>
                    <a:pt x="3073844" y="2866453"/>
                  </a:lnTo>
                  <a:lnTo>
                    <a:pt x="3086620" y="2862719"/>
                  </a:lnTo>
                  <a:lnTo>
                    <a:pt x="3096895" y="2854388"/>
                  </a:lnTo>
                  <a:lnTo>
                    <a:pt x="3102965" y="2843111"/>
                  </a:lnTo>
                  <a:lnTo>
                    <a:pt x="3104375" y="2830360"/>
                  </a:lnTo>
                  <a:close/>
                </a:path>
              </a:pathLst>
            </a:custGeom>
            <a:solidFill>
              <a:srgbClr val="F4B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1353112" y="7413171"/>
              <a:ext cx="115011" cy="7090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1345684" y="7443729"/>
              <a:ext cx="1536700" cy="2867025"/>
            </a:xfrm>
            <a:custGeom>
              <a:avLst/>
              <a:gdLst/>
              <a:ahLst/>
              <a:cxnLst/>
              <a:rect l="l" t="t" r="r" b="b"/>
              <a:pathLst>
                <a:path w="1536700" h="2867025">
                  <a:moveTo>
                    <a:pt x="1506169" y="2866474"/>
                  </a:moveTo>
                  <a:lnTo>
                    <a:pt x="3733" y="48852"/>
                  </a:lnTo>
                  <a:lnTo>
                    <a:pt x="0" y="36124"/>
                  </a:lnTo>
                  <a:lnTo>
                    <a:pt x="1412" y="23384"/>
                  </a:lnTo>
                  <a:lnTo>
                    <a:pt x="7499" y="12095"/>
                  </a:lnTo>
                  <a:lnTo>
                    <a:pt x="17789" y="3719"/>
                  </a:lnTo>
                  <a:lnTo>
                    <a:pt x="30556" y="0"/>
                  </a:lnTo>
                  <a:lnTo>
                    <a:pt x="43284" y="1403"/>
                  </a:lnTo>
                  <a:lnTo>
                    <a:pt x="54551" y="7473"/>
                  </a:lnTo>
                  <a:lnTo>
                    <a:pt x="62932" y="17754"/>
                  </a:lnTo>
                  <a:lnTo>
                    <a:pt x="1532949" y="2817640"/>
                  </a:lnTo>
                  <a:lnTo>
                    <a:pt x="1536683" y="2830364"/>
                  </a:lnTo>
                  <a:lnTo>
                    <a:pt x="1535270" y="2843097"/>
                  </a:lnTo>
                  <a:lnTo>
                    <a:pt x="1529183" y="2854388"/>
                  </a:lnTo>
                  <a:lnTo>
                    <a:pt x="1518893" y="2862783"/>
                  </a:lnTo>
                  <a:lnTo>
                    <a:pt x="1506169" y="2866474"/>
                  </a:lnTo>
                  <a:close/>
                </a:path>
              </a:pathLst>
            </a:custGeom>
            <a:solidFill>
              <a:srgbClr val="C38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2823129" y="10222885"/>
              <a:ext cx="141377" cy="113806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853444" y="7578856"/>
              <a:ext cx="1623060" cy="193675"/>
            </a:xfrm>
            <a:custGeom>
              <a:avLst/>
              <a:gdLst/>
              <a:ahLst/>
              <a:cxnLst/>
              <a:rect l="l" t="t" r="r" b="b"/>
              <a:pathLst>
                <a:path w="1623059" h="193675">
                  <a:moveTo>
                    <a:pt x="47707" y="193375"/>
                  </a:moveTo>
                  <a:lnTo>
                    <a:pt x="0" y="116222"/>
                  </a:lnTo>
                  <a:lnTo>
                    <a:pt x="1578975" y="0"/>
                  </a:lnTo>
                  <a:lnTo>
                    <a:pt x="1622682" y="83083"/>
                  </a:lnTo>
                  <a:lnTo>
                    <a:pt x="47707" y="193375"/>
                  </a:lnTo>
                  <a:close/>
                </a:path>
              </a:pathLst>
            </a:custGeom>
            <a:solidFill>
              <a:srgbClr val="F4B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881515" y="7661939"/>
              <a:ext cx="1595120" cy="148590"/>
            </a:xfrm>
            <a:custGeom>
              <a:avLst/>
              <a:gdLst/>
              <a:ahLst/>
              <a:cxnLst/>
              <a:rect l="l" t="t" r="r" b="b"/>
              <a:pathLst>
                <a:path w="1595120" h="148590">
                  <a:moveTo>
                    <a:pt x="47646" y="148161"/>
                  </a:moveTo>
                  <a:lnTo>
                    <a:pt x="0" y="110292"/>
                  </a:lnTo>
                  <a:lnTo>
                    <a:pt x="1594611" y="0"/>
                  </a:lnTo>
                  <a:lnTo>
                    <a:pt x="1561062" y="33138"/>
                  </a:lnTo>
                  <a:lnTo>
                    <a:pt x="47646" y="148161"/>
                  </a:lnTo>
                  <a:close/>
                </a:path>
              </a:pathLst>
            </a:custGeom>
            <a:solidFill>
              <a:srgbClr val="C38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753220" y="7606375"/>
              <a:ext cx="1537335" cy="2867025"/>
            </a:xfrm>
            <a:custGeom>
              <a:avLst/>
              <a:gdLst/>
              <a:ahLst/>
              <a:cxnLst/>
              <a:rect l="l" t="t" r="r" b="b"/>
              <a:pathLst>
                <a:path w="1537334" h="2867025">
                  <a:moveTo>
                    <a:pt x="1506238" y="2866455"/>
                  </a:moveTo>
                  <a:lnTo>
                    <a:pt x="3720" y="48843"/>
                  </a:lnTo>
                  <a:lnTo>
                    <a:pt x="0" y="36104"/>
                  </a:lnTo>
                  <a:lnTo>
                    <a:pt x="1404" y="23369"/>
                  </a:lnTo>
                  <a:lnTo>
                    <a:pt x="7483" y="12091"/>
                  </a:lnTo>
                  <a:lnTo>
                    <a:pt x="17786" y="3721"/>
                  </a:lnTo>
                  <a:lnTo>
                    <a:pt x="30512" y="0"/>
                  </a:lnTo>
                  <a:lnTo>
                    <a:pt x="43247" y="1398"/>
                  </a:lnTo>
                  <a:lnTo>
                    <a:pt x="54529" y="7462"/>
                  </a:lnTo>
                  <a:lnTo>
                    <a:pt x="62898" y="17736"/>
                  </a:lnTo>
                  <a:lnTo>
                    <a:pt x="1533018" y="2817622"/>
                  </a:lnTo>
                  <a:lnTo>
                    <a:pt x="1536766" y="2830345"/>
                  </a:lnTo>
                  <a:lnTo>
                    <a:pt x="1535378" y="2843079"/>
                  </a:lnTo>
                  <a:lnTo>
                    <a:pt x="1529296" y="2854369"/>
                  </a:lnTo>
                  <a:lnTo>
                    <a:pt x="1518962" y="2862765"/>
                  </a:lnTo>
                  <a:lnTo>
                    <a:pt x="1506238" y="2866455"/>
                  </a:lnTo>
                  <a:close/>
                </a:path>
              </a:pathLst>
            </a:custGeom>
            <a:solidFill>
              <a:srgbClr val="F4B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697085" y="7591003"/>
              <a:ext cx="114981" cy="7093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689731" y="7621616"/>
              <a:ext cx="1536700" cy="2867025"/>
            </a:xfrm>
            <a:custGeom>
              <a:avLst/>
              <a:gdLst/>
              <a:ahLst/>
              <a:cxnLst/>
              <a:rect l="l" t="t" r="r" b="b"/>
              <a:pathLst>
                <a:path w="1536700" h="2867025">
                  <a:moveTo>
                    <a:pt x="1506138" y="2866491"/>
                  </a:moveTo>
                  <a:lnTo>
                    <a:pt x="3742" y="48869"/>
                  </a:lnTo>
                  <a:lnTo>
                    <a:pt x="0" y="36124"/>
                  </a:lnTo>
                  <a:lnTo>
                    <a:pt x="1394" y="23386"/>
                  </a:lnTo>
                  <a:lnTo>
                    <a:pt x="7469" y="12107"/>
                  </a:lnTo>
                  <a:lnTo>
                    <a:pt x="17767" y="3736"/>
                  </a:lnTo>
                  <a:lnTo>
                    <a:pt x="30512" y="0"/>
                  </a:lnTo>
                  <a:lnTo>
                    <a:pt x="43250" y="1405"/>
                  </a:lnTo>
                  <a:lnTo>
                    <a:pt x="54529" y="7485"/>
                  </a:lnTo>
                  <a:lnTo>
                    <a:pt x="62900" y="17772"/>
                  </a:lnTo>
                  <a:lnTo>
                    <a:pt x="1532917" y="2817658"/>
                  </a:lnTo>
                  <a:lnTo>
                    <a:pt x="1536651" y="2830381"/>
                  </a:lnTo>
                  <a:lnTo>
                    <a:pt x="1535238" y="2843115"/>
                  </a:lnTo>
                  <a:lnTo>
                    <a:pt x="1529151" y="2854405"/>
                  </a:lnTo>
                  <a:lnTo>
                    <a:pt x="1518861" y="2862801"/>
                  </a:lnTo>
                  <a:lnTo>
                    <a:pt x="1506138" y="2866491"/>
                  </a:lnTo>
                  <a:close/>
                </a:path>
              </a:pathLst>
            </a:custGeom>
            <a:solidFill>
              <a:srgbClr val="C38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1167102" y="10400790"/>
              <a:ext cx="141334" cy="113793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825862" y="8758590"/>
              <a:ext cx="575945" cy="1202055"/>
            </a:xfrm>
            <a:custGeom>
              <a:avLst/>
              <a:gdLst/>
              <a:ahLst/>
              <a:cxnLst/>
              <a:rect l="l" t="t" r="r" b="b"/>
              <a:pathLst>
                <a:path w="575945" h="1202054">
                  <a:moveTo>
                    <a:pt x="25065" y="1201581"/>
                  </a:moveTo>
                  <a:lnTo>
                    <a:pt x="15095" y="1199286"/>
                  </a:lnTo>
                  <a:lnTo>
                    <a:pt x="6794" y="1193298"/>
                  </a:lnTo>
                  <a:lnTo>
                    <a:pt x="1628" y="1184858"/>
                  </a:lnTo>
                  <a:lnTo>
                    <a:pt x="0" y="1175090"/>
                  </a:lnTo>
                  <a:lnTo>
                    <a:pt x="2312" y="1165121"/>
                  </a:lnTo>
                  <a:lnTo>
                    <a:pt x="526205" y="15105"/>
                  </a:lnTo>
                  <a:lnTo>
                    <a:pt x="532177" y="6825"/>
                  </a:lnTo>
                  <a:lnTo>
                    <a:pt x="540582" y="1652"/>
                  </a:lnTo>
                  <a:lnTo>
                    <a:pt x="550314" y="0"/>
                  </a:lnTo>
                  <a:lnTo>
                    <a:pt x="560268" y="2281"/>
                  </a:lnTo>
                  <a:lnTo>
                    <a:pt x="568591" y="8312"/>
                  </a:lnTo>
                  <a:lnTo>
                    <a:pt x="573759" y="16747"/>
                  </a:lnTo>
                  <a:lnTo>
                    <a:pt x="575388" y="26490"/>
                  </a:lnTo>
                  <a:lnTo>
                    <a:pt x="573092" y="36446"/>
                  </a:lnTo>
                  <a:lnTo>
                    <a:pt x="49240" y="1186461"/>
                  </a:lnTo>
                  <a:lnTo>
                    <a:pt x="43241" y="1194784"/>
                  </a:lnTo>
                  <a:lnTo>
                    <a:pt x="34815" y="1199953"/>
                  </a:lnTo>
                  <a:lnTo>
                    <a:pt x="25065" y="1201581"/>
                  </a:lnTo>
                  <a:close/>
                </a:path>
              </a:pathLst>
            </a:custGeom>
            <a:solidFill>
              <a:srgbClr val="C38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800165" y="8691926"/>
              <a:ext cx="553720" cy="1267460"/>
            </a:xfrm>
            <a:custGeom>
              <a:avLst/>
              <a:gdLst/>
              <a:ahLst/>
              <a:cxnLst/>
              <a:rect l="l" t="t" r="r" b="b"/>
              <a:pathLst>
                <a:path w="553720" h="1267459">
                  <a:moveTo>
                    <a:pt x="21073" y="1267079"/>
                  </a:moveTo>
                  <a:lnTo>
                    <a:pt x="0" y="1228605"/>
                  </a:lnTo>
                  <a:lnTo>
                    <a:pt x="519071" y="0"/>
                  </a:lnTo>
                  <a:lnTo>
                    <a:pt x="553646" y="68637"/>
                  </a:lnTo>
                  <a:lnTo>
                    <a:pt x="21073" y="1267079"/>
                  </a:lnTo>
                  <a:close/>
                </a:path>
              </a:pathLst>
            </a:custGeom>
            <a:solidFill>
              <a:srgbClr val="F4B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0319237" y="8691926"/>
              <a:ext cx="93363" cy="7910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0856745" y="9183368"/>
              <a:ext cx="1479550" cy="277495"/>
            </a:xfrm>
            <a:custGeom>
              <a:avLst/>
              <a:gdLst/>
              <a:ahLst/>
              <a:cxnLst/>
              <a:rect l="l" t="t" r="r" b="b"/>
              <a:pathLst>
                <a:path w="1479550" h="277495">
                  <a:moveTo>
                    <a:pt x="0" y="277115"/>
                  </a:moveTo>
                  <a:lnTo>
                    <a:pt x="239872" y="155845"/>
                  </a:lnTo>
                  <a:lnTo>
                    <a:pt x="1422001" y="0"/>
                  </a:lnTo>
                  <a:lnTo>
                    <a:pt x="1442051" y="1266"/>
                  </a:lnTo>
                  <a:lnTo>
                    <a:pt x="1459436" y="9823"/>
                  </a:lnTo>
                  <a:lnTo>
                    <a:pt x="1472340" y="24267"/>
                  </a:lnTo>
                  <a:lnTo>
                    <a:pt x="1478943" y="43193"/>
                  </a:lnTo>
                  <a:lnTo>
                    <a:pt x="1477631" y="63243"/>
                  </a:lnTo>
                  <a:lnTo>
                    <a:pt x="1469068" y="80628"/>
                  </a:lnTo>
                  <a:lnTo>
                    <a:pt x="1454617" y="93532"/>
                  </a:lnTo>
                  <a:lnTo>
                    <a:pt x="1435646" y="100135"/>
                  </a:lnTo>
                  <a:lnTo>
                    <a:pt x="0" y="277115"/>
                  </a:lnTo>
                  <a:close/>
                </a:path>
              </a:pathLst>
            </a:custGeom>
            <a:solidFill>
              <a:srgbClr val="F4B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0052791" y="7591003"/>
              <a:ext cx="2235835" cy="1870075"/>
            </a:xfrm>
            <a:custGeom>
              <a:avLst/>
              <a:gdLst/>
              <a:ahLst/>
              <a:cxnLst/>
              <a:rect l="l" t="t" r="r" b="b"/>
              <a:pathLst>
                <a:path w="2235834" h="1870075">
                  <a:moveTo>
                    <a:pt x="803954" y="1869480"/>
                  </a:moveTo>
                  <a:lnTo>
                    <a:pt x="1244815" y="1646536"/>
                  </a:lnTo>
                  <a:lnTo>
                    <a:pt x="1252420" y="1616856"/>
                  </a:lnTo>
                  <a:lnTo>
                    <a:pt x="1250253" y="1600315"/>
                  </a:lnTo>
                  <a:lnTo>
                    <a:pt x="1234081" y="1590931"/>
                  </a:lnTo>
                  <a:lnTo>
                    <a:pt x="1199672" y="1582720"/>
                  </a:lnTo>
                  <a:lnTo>
                    <a:pt x="1182622" y="1583720"/>
                  </a:lnTo>
                  <a:lnTo>
                    <a:pt x="1164456" y="1584567"/>
                  </a:lnTo>
                  <a:lnTo>
                    <a:pt x="1079838" y="1587645"/>
                  </a:lnTo>
                  <a:lnTo>
                    <a:pt x="699509" y="1779297"/>
                  </a:lnTo>
                  <a:lnTo>
                    <a:pt x="190318" y="809340"/>
                  </a:lnTo>
                  <a:lnTo>
                    <a:pt x="193577" y="788568"/>
                  </a:lnTo>
                  <a:lnTo>
                    <a:pt x="174841" y="706646"/>
                  </a:lnTo>
                  <a:lnTo>
                    <a:pt x="116269" y="496077"/>
                  </a:lnTo>
                  <a:lnTo>
                    <a:pt x="0" y="89362"/>
                  </a:lnTo>
                  <a:lnTo>
                    <a:pt x="1214138" y="0"/>
                  </a:lnTo>
                  <a:lnTo>
                    <a:pt x="1222242" y="7614"/>
                  </a:lnTo>
                  <a:lnTo>
                    <a:pt x="1229668" y="12708"/>
                  </a:lnTo>
                  <a:lnTo>
                    <a:pt x="1236547" y="16050"/>
                  </a:lnTo>
                  <a:lnTo>
                    <a:pt x="1249183" y="20560"/>
                  </a:lnTo>
                  <a:lnTo>
                    <a:pt x="1255201" y="23267"/>
                  </a:lnTo>
                  <a:lnTo>
                    <a:pt x="1280315" y="55056"/>
                  </a:lnTo>
                  <a:lnTo>
                    <a:pt x="1295323" y="94302"/>
                  </a:lnTo>
                  <a:lnTo>
                    <a:pt x="1313354" y="157323"/>
                  </a:lnTo>
                  <a:lnTo>
                    <a:pt x="1323830" y="199674"/>
                  </a:lnTo>
                  <a:lnTo>
                    <a:pt x="1335452" y="250276"/>
                  </a:lnTo>
                  <a:lnTo>
                    <a:pt x="1348352" y="309901"/>
                  </a:lnTo>
                  <a:lnTo>
                    <a:pt x="1362660" y="379317"/>
                  </a:lnTo>
                  <a:lnTo>
                    <a:pt x="1378505" y="459293"/>
                  </a:lnTo>
                  <a:lnTo>
                    <a:pt x="1396019" y="550600"/>
                  </a:lnTo>
                  <a:lnTo>
                    <a:pt x="1415332" y="654007"/>
                  </a:lnTo>
                  <a:lnTo>
                    <a:pt x="1515661" y="1146948"/>
                  </a:lnTo>
                  <a:lnTo>
                    <a:pt x="1629312" y="1409574"/>
                  </a:lnTo>
                  <a:lnTo>
                    <a:pt x="1828471" y="1530365"/>
                  </a:lnTo>
                  <a:lnTo>
                    <a:pt x="2185326" y="1597802"/>
                  </a:lnTo>
                  <a:lnTo>
                    <a:pt x="2220732" y="1617339"/>
                  </a:lnTo>
                  <a:lnTo>
                    <a:pt x="2235420" y="1634057"/>
                  </a:lnTo>
                  <a:lnTo>
                    <a:pt x="2231986" y="1657143"/>
                  </a:lnTo>
                  <a:lnTo>
                    <a:pt x="2213028" y="1695782"/>
                  </a:lnTo>
                  <a:lnTo>
                    <a:pt x="803954" y="1869480"/>
                  </a:lnTo>
                  <a:close/>
                </a:path>
              </a:pathLst>
            </a:custGeom>
            <a:solidFill>
              <a:srgbClr val="ED29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2024818" y="91083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2" y="102"/>
                  </a:moveTo>
                  <a:close/>
                </a:path>
              </a:pathLst>
            </a:custGeom>
            <a:solidFill>
              <a:srgbClr val="F6A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0052811" y="7676046"/>
              <a:ext cx="2223135" cy="1784985"/>
            </a:xfrm>
            <a:custGeom>
              <a:avLst/>
              <a:gdLst/>
              <a:ahLst/>
              <a:cxnLst/>
              <a:rect l="l" t="t" r="r" b="b"/>
              <a:pathLst>
                <a:path w="2223134" h="1784984">
                  <a:moveTo>
                    <a:pt x="699489" y="1694254"/>
                  </a:moveTo>
                  <a:lnTo>
                    <a:pt x="190297" y="724297"/>
                  </a:lnTo>
                  <a:lnTo>
                    <a:pt x="190605" y="723784"/>
                  </a:lnTo>
                  <a:lnTo>
                    <a:pt x="190708" y="721424"/>
                  </a:lnTo>
                  <a:lnTo>
                    <a:pt x="182858" y="677326"/>
                  </a:lnTo>
                  <a:lnTo>
                    <a:pt x="173830" y="639027"/>
                  </a:lnTo>
                  <a:lnTo>
                    <a:pt x="162096" y="592231"/>
                  </a:lnTo>
                  <a:lnTo>
                    <a:pt x="148177" y="538689"/>
                  </a:lnTo>
                  <a:lnTo>
                    <a:pt x="132597" y="480153"/>
                  </a:lnTo>
                  <a:lnTo>
                    <a:pt x="115876" y="418375"/>
                  </a:lnTo>
                  <a:lnTo>
                    <a:pt x="98539" y="355105"/>
                  </a:lnTo>
                  <a:lnTo>
                    <a:pt x="81106" y="292097"/>
                  </a:lnTo>
                  <a:lnTo>
                    <a:pt x="64100" y="231101"/>
                  </a:lnTo>
                  <a:lnTo>
                    <a:pt x="48042" y="173869"/>
                  </a:lnTo>
                  <a:lnTo>
                    <a:pt x="27678" y="101708"/>
                  </a:lnTo>
                  <a:lnTo>
                    <a:pt x="13080" y="50212"/>
                  </a:lnTo>
                  <a:lnTo>
                    <a:pt x="0" y="4319"/>
                  </a:lnTo>
                  <a:lnTo>
                    <a:pt x="59506" y="0"/>
                  </a:lnTo>
                  <a:lnTo>
                    <a:pt x="84058" y="54293"/>
                  </a:lnTo>
                  <a:lnTo>
                    <a:pt x="112723" y="115081"/>
                  </a:lnTo>
                  <a:lnTo>
                    <a:pt x="145450" y="181484"/>
                  </a:lnTo>
                  <a:lnTo>
                    <a:pt x="163323" y="216516"/>
                  </a:lnTo>
                  <a:lnTo>
                    <a:pt x="182193" y="252621"/>
                  </a:lnTo>
                  <a:lnTo>
                    <a:pt x="202055" y="289691"/>
                  </a:lnTo>
                  <a:lnTo>
                    <a:pt x="222903" y="327613"/>
                  </a:lnTo>
                  <a:lnTo>
                    <a:pt x="244730" y="366279"/>
                  </a:lnTo>
                  <a:lnTo>
                    <a:pt x="267530" y="405579"/>
                  </a:lnTo>
                  <a:lnTo>
                    <a:pt x="291298" y="445402"/>
                  </a:lnTo>
                  <a:lnTo>
                    <a:pt x="316027" y="485639"/>
                  </a:lnTo>
                  <a:lnTo>
                    <a:pt x="341711" y="526178"/>
                  </a:lnTo>
                  <a:lnTo>
                    <a:pt x="368345" y="566912"/>
                  </a:lnTo>
                  <a:lnTo>
                    <a:pt x="395921" y="607728"/>
                  </a:lnTo>
                  <a:lnTo>
                    <a:pt x="424435" y="648518"/>
                  </a:lnTo>
                  <a:lnTo>
                    <a:pt x="453880" y="689171"/>
                  </a:lnTo>
                  <a:lnTo>
                    <a:pt x="484250" y="729577"/>
                  </a:lnTo>
                  <a:lnTo>
                    <a:pt x="515538" y="769627"/>
                  </a:lnTo>
                  <a:lnTo>
                    <a:pt x="547739" y="809209"/>
                  </a:lnTo>
                  <a:lnTo>
                    <a:pt x="580848" y="848215"/>
                  </a:lnTo>
                  <a:lnTo>
                    <a:pt x="614856" y="886534"/>
                  </a:lnTo>
                  <a:lnTo>
                    <a:pt x="649760" y="924055"/>
                  </a:lnTo>
                  <a:lnTo>
                    <a:pt x="685552" y="960670"/>
                  </a:lnTo>
                  <a:lnTo>
                    <a:pt x="722226" y="996268"/>
                  </a:lnTo>
                  <a:lnTo>
                    <a:pt x="759777" y="1030739"/>
                  </a:lnTo>
                  <a:lnTo>
                    <a:pt x="798198" y="1063972"/>
                  </a:lnTo>
                  <a:lnTo>
                    <a:pt x="837484" y="1095859"/>
                  </a:lnTo>
                  <a:lnTo>
                    <a:pt x="877628" y="1126288"/>
                  </a:lnTo>
                  <a:lnTo>
                    <a:pt x="918624" y="1155151"/>
                  </a:lnTo>
                  <a:lnTo>
                    <a:pt x="960466" y="1182336"/>
                  </a:lnTo>
                  <a:lnTo>
                    <a:pt x="1003148" y="1207733"/>
                  </a:lnTo>
                  <a:lnTo>
                    <a:pt x="1046664" y="1231234"/>
                  </a:lnTo>
                  <a:lnTo>
                    <a:pt x="1091008" y="1252727"/>
                  </a:lnTo>
                  <a:lnTo>
                    <a:pt x="1136174" y="1272103"/>
                  </a:lnTo>
                  <a:lnTo>
                    <a:pt x="1182156" y="1289251"/>
                  </a:lnTo>
                  <a:lnTo>
                    <a:pt x="1228947" y="1304062"/>
                  </a:lnTo>
                  <a:lnTo>
                    <a:pt x="1276543" y="1316426"/>
                  </a:lnTo>
                  <a:lnTo>
                    <a:pt x="1324935" y="1326232"/>
                  </a:lnTo>
                  <a:lnTo>
                    <a:pt x="1374120" y="1333370"/>
                  </a:lnTo>
                  <a:lnTo>
                    <a:pt x="1424090" y="1337731"/>
                  </a:lnTo>
                  <a:lnTo>
                    <a:pt x="1474839" y="1339205"/>
                  </a:lnTo>
                  <a:lnTo>
                    <a:pt x="1833392" y="1339205"/>
                  </a:lnTo>
                  <a:lnTo>
                    <a:pt x="1856007" y="1357304"/>
                  </a:lnTo>
                  <a:lnTo>
                    <a:pt x="1895819" y="1385861"/>
                  </a:lnTo>
                  <a:lnTo>
                    <a:pt x="1934583" y="1410804"/>
                  </a:lnTo>
                  <a:lnTo>
                    <a:pt x="1971924" y="1432363"/>
                  </a:lnTo>
                  <a:lnTo>
                    <a:pt x="1972129" y="1432363"/>
                  </a:lnTo>
                  <a:lnTo>
                    <a:pt x="2039962" y="1465828"/>
                  </a:lnTo>
                  <a:lnTo>
                    <a:pt x="2098020" y="1488785"/>
                  </a:lnTo>
                  <a:lnTo>
                    <a:pt x="2126266" y="1497677"/>
                  </a:lnTo>
                  <a:lnTo>
                    <a:pt x="1199652" y="1497677"/>
                  </a:lnTo>
                  <a:lnTo>
                    <a:pt x="1079818" y="1502602"/>
                  </a:lnTo>
                  <a:lnTo>
                    <a:pt x="699489" y="1694254"/>
                  </a:lnTo>
                  <a:close/>
                </a:path>
                <a:path w="2223134" h="1784984">
                  <a:moveTo>
                    <a:pt x="1833392" y="1339205"/>
                  </a:moveTo>
                  <a:lnTo>
                    <a:pt x="1474839" y="1339205"/>
                  </a:lnTo>
                  <a:lnTo>
                    <a:pt x="1523144" y="1337865"/>
                  </a:lnTo>
                  <a:lnTo>
                    <a:pt x="1572128" y="1333790"/>
                  </a:lnTo>
                  <a:lnTo>
                    <a:pt x="1621784" y="1326893"/>
                  </a:lnTo>
                  <a:lnTo>
                    <a:pt x="1672107" y="1317089"/>
                  </a:lnTo>
                  <a:lnTo>
                    <a:pt x="1723092" y="1304293"/>
                  </a:lnTo>
                  <a:lnTo>
                    <a:pt x="1774731" y="1288419"/>
                  </a:lnTo>
                  <a:lnTo>
                    <a:pt x="1815519" y="1324900"/>
                  </a:lnTo>
                  <a:lnTo>
                    <a:pt x="1833392" y="1339205"/>
                  </a:lnTo>
                  <a:close/>
                </a:path>
                <a:path w="2223134" h="1784984">
                  <a:moveTo>
                    <a:pt x="803954" y="1784478"/>
                  </a:moveTo>
                  <a:lnTo>
                    <a:pt x="1244795" y="1561493"/>
                  </a:lnTo>
                  <a:lnTo>
                    <a:pt x="1246436" y="1555952"/>
                  </a:lnTo>
                  <a:lnTo>
                    <a:pt x="1247154" y="1550822"/>
                  </a:lnTo>
                  <a:lnTo>
                    <a:pt x="1247154" y="1546103"/>
                  </a:lnTo>
                  <a:lnTo>
                    <a:pt x="1239732" y="1522392"/>
                  </a:lnTo>
                  <a:lnTo>
                    <a:pt x="1223403" y="1507539"/>
                  </a:lnTo>
                  <a:lnTo>
                    <a:pt x="1207074" y="1499862"/>
                  </a:lnTo>
                  <a:lnTo>
                    <a:pt x="1199652" y="1497677"/>
                  </a:lnTo>
                  <a:lnTo>
                    <a:pt x="2126266" y="1497677"/>
                  </a:lnTo>
                  <a:lnTo>
                    <a:pt x="2143471" y="1503093"/>
                  </a:lnTo>
                  <a:lnTo>
                    <a:pt x="2173483" y="1510512"/>
                  </a:lnTo>
                  <a:lnTo>
                    <a:pt x="2185224" y="1512800"/>
                  </a:lnTo>
                  <a:lnTo>
                    <a:pt x="2203611" y="1525448"/>
                  </a:lnTo>
                  <a:lnTo>
                    <a:pt x="2215029" y="1539963"/>
                  </a:lnTo>
                  <a:lnTo>
                    <a:pt x="2220905" y="1555362"/>
                  </a:lnTo>
                  <a:lnTo>
                    <a:pt x="2222569" y="1570665"/>
                  </a:lnTo>
                  <a:lnTo>
                    <a:pt x="2221152" y="1585792"/>
                  </a:lnTo>
                  <a:lnTo>
                    <a:pt x="2218004" y="1598341"/>
                  </a:lnTo>
                  <a:lnTo>
                    <a:pt x="2214778" y="1607081"/>
                  </a:lnTo>
                  <a:lnTo>
                    <a:pt x="2213130" y="1610780"/>
                  </a:lnTo>
                  <a:lnTo>
                    <a:pt x="803954" y="1784478"/>
                  </a:lnTo>
                  <a:close/>
                </a:path>
              </a:pathLst>
            </a:custGeom>
            <a:solidFill>
              <a:srgbClr val="EC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1085230" y="9888315"/>
              <a:ext cx="1625600" cy="193675"/>
            </a:xfrm>
            <a:custGeom>
              <a:avLst/>
              <a:gdLst/>
              <a:ahLst/>
              <a:cxnLst/>
              <a:rect l="l" t="t" r="r" b="b"/>
              <a:pathLst>
                <a:path w="1625600" h="193675">
                  <a:moveTo>
                    <a:pt x="38576" y="193601"/>
                  </a:moveTo>
                  <a:lnTo>
                    <a:pt x="0" y="116858"/>
                  </a:lnTo>
                  <a:lnTo>
                    <a:pt x="1581643" y="0"/>
                  </a:lnTo>
                  <a:lnTo>
                    <a:pt x="1625247" y="83103"/>
                  </a:lnTo>
                  <a:lnTo>
                    <a:pt x="38576" y="193601"/>
                  </a:lnTo>
                  <a:close/>
                </a:path>
              </a:pathLst>
            </a:custGeom>
            <a:solidFill>
              <a:srgbClr val="F4B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1123806" y="9971419"/>
              <a:ext cx="1586865" cy="156210"/>
            </a:xfrm>
            <a:custGeom>
              <a:avLst/>
              <a:gdLst/>
              <a:ahLst/>
              <a:cxnLst/>
              <a:rect l="l" t="t" r="r" b="b"/>
              <a:pathLst>
                <a:path w="1586865" h="156209">
                  <a:moveTo>
                    <a:pt x="26162" y="155845"/>
                  </a:moveTo>
                  <a:lnTo>
                    <a:pt x="0" y="110497"/>
                  </a:lnTo>
                  <a:lnTo>
                    <a:pt x="1586670" y="0"/>
                  </a:lnTo>
                  <a:lnTo>
                    <a:pt x="1553223" y="33138"/>
                  </a:lnTo>
                  <a:lnTo>
                    <a:pt x="26162" y="155845"/>
                  </a:lnTo>
                  <a:close/>
                </a:path>
              </a:pathLst>
            </a:custGeom>
            <a:solidFill>
              <a:srgbClr val="C38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105514" y="2685070"/>
              <a:ext cx="283210" cy="7935595"/>
            </a:xfrm>
            <a:custGeom>
              <a:avLst/>
              <a:gdLst/>
              <a:ahLst/>
              <a:cxnLst/>
              <a:rect l="l" t="t" r="r" b="b"/>
              <a:pathLst>
                <a:path w="283209" h="7935595">
                  <a:moveTo>
                    <a:pt x="282782" y="501689"/>
                  </a:moveTo>
                  <a:lnTo>
                    <a:pt x="276771" y="1197399"/>
                  </a:lnTo>
                  <a:lnTo>
                    <a:pt x="276771" y="7935304"/>
                  </a:lnTo>
                  <a:lnTo>
                    <a:pt x="0" y="7935304"/>
                  </a:lnTo>
                  <a:lnTo>
                    <a:pt x="2646" y="132402"/>
                  </a:lnTo>
                  <a:lnTo>
                    <a:pt x="8039" y="91911"/>
                  </a:lnTo>
                  <a:lnTo>
                    <a:pt x="45478" y="33049"/>
                  </a:lnTo>
                  <a:lnTo>
                    <a:pt x="105760" y="3655"/>
                  </a:lnTo>
                  <a:lnTo>
                    <a:pt x="139709" y="0"/>
                  </a:lnTo>
                  <a:lnTo>
                    <a:pt x="173657" y="3700"/>
                  </a:lnTo>
                  <a:lnTo>
                    <a:pt x="233939" y="33152"/>
                  </a:lnTo>
                  <a:lnTo>
                    <a:pt x="271378" y="91981"/>
                  </a:lnTo>
                  <a:lnTo>
                    <a:pt x="276589" y="131033"/>
                  </a:lnTo>
                  <a:lnTo>
                    <a:pt x="276589" y="142453"/>
                  </a:lnTo>
                  <a:lnTo>
                    <a:pt x="281029" y="299880"/>
                  </a:lnTo>
                  <a:lnTo>
                    <a:pt x="282782" y="501689"/>
                  </a:lnTo>
                  <a:close/>
                </a:path>
                <a:path w="283209" h="7935595">
                  <a:moveTo>
                    <a:pt x="276771" y="132402"/>
                  </a:moveTo>
                  <a:lnTo>
                    <a:pt x="276771" y="137519"/>
                  </a:lnTo>
                  <a:lnTo>
                    <a:pt x="276589" y="142453"/>
                  </a:lnTo>
                  <a:lnTo>
                    <a:pt x="276589" y="131033"/>
                  </a:lnTo>
                  <a:lnTo>
                    <a:pt x="276771" y="132402"/>
                  </a:lnTo>
                  <a:close/>
                </a:path>
              </a:pathLst>
            </a:custGeom>
            <a:solidFill>
              <a:srgbClr val="FFFFF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5" name="object 185"/>
          <p:cNvSpPr txBox="1">
            <a:spLocks noGrp="1"/>
          </p:cNvSpPr>
          <p:nvPr>
            <p:ph type="title"/>
          </p:nvPr>
        </p:nvSpPr>
        <p:spPr>
          <a:xfrm>
            <a:off x="2384190" y="609861"/>
            <a:ext cx="13510894" cy="1864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50" b="0" spc="560" dirty="0">
                <a:latin typeface="Arial"/>
                <a:cs typeface="Arial"/>
              </a:rPr>
              <a:t>Encuentra </a:t>
            </a:r>
            <a:r>
              <a:rPr sz="8550" b="0" spc="-114" dirty="0">
                <a:latin typeface="Arial"/>
                <a:cs typeface="Arial"/>
              </a:rPr>
              <a:t>las</a:t>
            </a:r>
            <a:r>
              <a:rPr sz="8550" b="0" spc="-1185" dirty="0">
                <a:latin typeface="Arial"/>
                <a:cs typeface="Arial"/>
              </a:rPr>
              <a:t> </a:t>
            </a:r>
            <a:r>
              <a:rPr sz="8550" b="0" spc="545" dirty="0">
                <a:latin typeface="Arial"/>
                <a:cs typeface="Arial"/>
              </a:rPr>
              <a:t>diferencias</a:t>
            </a:r>
            <a:endParaRPr sz="8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1422400" algn="l"/>
              </a:tabLst>
            </a:pPr>
            <a:r>
              <a:rPr sz="3400" b="0" spc="285" dirty="0">
                <a:latin typeface="Arial"/>
                <a:cs typeface="Arial"/>
              </a:rPr>
              <a:t>M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á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-50" dirty="0">
                <a:latin typeface="Arial"/>
                <a:cs typeface="Arial"/>
              </a:rPr>
              <a:t>s	</a:t>
            </a:r>
            <a:r>
              <a:rPr sz="3400" b="0" spc="-40" dirty="0">
                <a:latin typeface="Arial"/>
                <a:cs typeface="Arial"/>
              </a:rPr>
              <a:t>F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40" dirty="0">
                <a:latin typeface="Arial"/>
                <a:cs typeface="Arial"/>
              </a:rPr>
              <a:t>n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a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40" dirty="0">
                <a:latin typeface="Arial"/>
                <a:cs typeface="Arial"/>
              </a:rPr>
              <a:t>u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320" dirty="0">
                <a:latin typeface="Arial"/>
                <a:cs typeface="Arial"/>
              </a:rPr>
              <a:t>d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100" dirty="0">
                <a:latin typeface="Arial"/>
                <a:cs typeface="Arial"/>
              </a:rPr>
              <a:t>i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130" dirty="0">
                <a:latin typeface="Arial"/>
                <a:cs typeface="Arial"/>
              </a:rPr>
              <a:t>l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320" dirty="0">
                <a:latin typeface="Arial"/>
                <a:cs typeface="Arial"/>
              </a:rPr>
              <a:t>g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-90" dirty="0">
                <a:latin typeface="Arial"/>
                <a:cs typeface="Arial"/>
              </a:rPr>
              <a:t>í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a</a:t>
            </a:r>
            <a:endParaRPr sz="3400">
              <a:latin typeface="Arial"/>
              <a:cs typeface="Arial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219075" y="0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0" y="219074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8507075" y="0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621375" y="219074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0" y="10506075"/>
            <a:ext cx="18720435" cy="213360"/>
          </a:xfrm>
          <a:custGeom>
            <a:avLst/>
            <a:gdLst/>
            <a:ahLst/>
            <a:cxnLst/>
            <a:rect l="l" t="t" r="r" b="b"/>
            <a:pathLst>
              <a:path w="18720435" h="213359">
                <a:moveTo>
                  <a:pt x="104775" y="0"/>
                </a:moveTo>
                <a:lnTo>
                  <a:pt x="0" y="0"/>
                </a:lnTo>
                <a:lnTo>
                  <a:pt x="0" y="9525"/>
                </a:lnTo>
                <a:lnTo>
                  <a:pt x="104775" y="9525"/>
                </a:lnTo>
                <a:lnTo>
                  <a:pt x="104775" y="0"/>
                </a:lnTo>
                <a:close/>
              </a:path>
              <a:path w="18720435" h="213359">
                <a:moveTo>
                  <a:pt x="228600" y="114312"/>
                </a:moveTo>
                <a:lnTo>
                  <a:pt x="219075" y="114312"/>
                </a:lnTo>
                <a:lnTo>
                  <a:pt x="219075" y="212928"/>
                </a:lnTo>
                <a:lnTo>
                  <a:pt x="228600" y="212928"/>
                </a:lnTo>
                <a:lnTo>
                  <a:pt x="228600" y="114312"/>
                </a:lnTo>
                <a:close/>
              </a:path>
              <a:path w="18720435" h="213359">
                <a:moveTo>
                  <a:pt x="18516600" y="114312"/>
                </a:moveTo>
                <a:lnTo>
                  <a:pt x="18507075" y="114312"/>
                </a:lnTo>
                <a:lnTo>
                  <a:pt x="18507075" y="212928"/>
                </a:lnTo>
                <a:lnTo>
                  <a:pt x="18516600" y="212928"/>
                </a:lnTo>
                <a:lnTo>
                  <a:pt x="18516600" y="114312"/>
                </a:lnTo>
                <a:close/>
              </a:path>
              <a:path w="18720435" h="213359">
                <a:moveTo>
                  <a:pt x="18720054" y="12"/>
                </a:moveTo>
                <a:lnTo>
                  <a:pt x="18621375" y="12"/>
                </a:lnTo>
                <a:lnTo>
                  <a:pt x="18621375" y="9537"/>
                </a:lnTo>
                <a:lnTo>
                  <a:pt x="18720054" y="9537"/>
                </a:lnTo>
                <a:lnTo>
                  <a:pt x="1872005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75" y="104774"/>
            <a:ext cx="18516600" cy="10515600"/>
          </a:xfrm>
          <a:custGeom>
            <a:avLst/>
            <a:gdLst/>
            <a:ahLst/>
            <a:cxnLst/>
            <a:rect l="l" t="t" r="r" b="b"/>
            <a:pathLst>
              <a:path w="18516600" h="10515600">
                <a:moveTo>
                  <a:pt x="18516600" y="10515600"/>
                </a:moveTo>
                <a:lnTo>
                  <a:pt x="0" y="10515600"/>
                </a:lnTo>
                <a:lnTo>
                  <a:pt x="0" y="0"/>
                </a:lnTo>
                <a:lnTo>
                  <a:pt x="18516600" y="0"/>
                </a:lnTo>
                <a:lnTo>
                  <a:pt x="18516600" y="1051560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4190" y="609861"/>
            <a:ext cx="13510894" cy="1864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50" b="0" spc="560" dirty="0">
                <a:latin typeface="Arial"/>
                <a:cs typeface="Arial"/>
              </a:rPr>
              <a:t>Encuentra </a:t>
            </a:r>
            <a:r>
              <a:rPr sz="8550" b="0" spc="-114" dirty="0">
                <a:latin typeface="Arial"/>
                <a:cs typeface="Arial"/>
              </a:rPr>
              <a:t>las</a:t>
            </a:r>
            <a:r>
              <a:rPr sz="8550" b="0" spc="-1185" dirty="0">
                <a:latin typeface="Arial"/>
                <a:cs typeface="Arial"/>
              </a:rPr>
              <a:t> </a:t>
            </a:r>
            <a:r>
              <a:rPr sz="8550" b="0" spc="545" dirty="0">
                <a:latin typeface="Arial"/>
                <a:cs typeface="Arial"/>
              </a:rPr>
              <a:t>diferencias</a:t>
            </a:r>
            <a:endParaRPr sz="8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1422400" algn="l"/>
              </a:tabLst>
            </a:pPr>
            <a:r>
              <a:rPr sz="3400" b="0" spc="285" dirty="0">
                <a:latin typeface="Arial"/>
                <a:cs typeface="Arial"/>
              </a:rPr>
              <a:t>M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á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-50" dirty="0">
                <a:latin typeface="Arial"/>
                <a:cs typeface="Arial"/>
              </a:rPr>
              <a:t>s	</a:t>
            </a:r>
            <a:r>
              <a:rPr sz="3400" b="0" spc="-40" dirty="0">
                <a:latin typeface="Arial"/>
                <a:cs typeface="Arial"/>
              </a:rPr>
              <a:t>F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40" dirty="0">
                <a:latin typeface="Arial"/>
                <a:cs typeface="Arial"/>
              </a:rPr>
              <a:t>n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a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40" dirty="0">
                <a:latin typeface="Arial"/>
                <a:cs typeface="Arial"/>
              </a:rPr>
              <a:t>u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320" dirty="0">
                <a:latin typeface="Arial"/>
                <a:cs typeface="Arial"/>
              </a:rPr>
              <a:t>d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100" dirty="0">
                <a:latin typeface="Arial"/>
                <a:cs typeface="Arial"/>
              </a:rPr>
              <a:t>i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130" dirty="0">
                <a:latin typeface="Arial"/>
                <a:cs typeface="Arial"/>
              </a:rPr>
              <a:t>l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320" dirty="0">
                <a:latin typeface="Arial"/>
                <a:cs typeface="Arial"/>
              </a:rPr>
              <a:t>g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-90" dirty="0">
                <a:latin typeface="Arial"/>
                <a:cs typeface="Arial"/>
              </a:rPr>
              <a:t>í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a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160" y="2773820"/>
            <a:ext cx="9133205" cy="7748270"/>
          </a:xfrm>
          <a:custGeom>
            <a:avLst/>
            <a:gdLst/>
            <a:ahLst/>
            <a:cxnLst/>
            <a:rect l="l" t="t" r="r" b="b"/>
            <a:pathLst>
              <a:path w="9133205" h="7748270">
                <a:moveTo>
                  <a:pt x="9132803" y="7747686"/>
                </a:moveTo>
                <a:lnTo>
                  <a:pt x="0" y="7747686"/>
                </a:lnTo>
                <a:lnTo>
                  <a:pt x="0" y="0"/>
                </a:lnTo>
                <a:lnTo>
                  <a:pt x="9132803" y="0"/>
                </a:lnTo>
                <a:lnTo>
                  <a:pt x="9132803" y="7747686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99849" y="2773820"/>
            <a:ext cx="9133205" cy="7748270"/>
          </a:xfrm>
          <a:custGeom>
            <a:avLst/>
            <a:gdLst/>
            <a:ahLst/>
            <a:cxnLst/>
            <a:rect l="l" t="t" r="r" b="b"/>
            <a:pathLst>
              <a:path w="9133205" h="7748270">
                <a:moveTo>
                  <a:pt x="9132803" y="7747686"/>
                </a:moveTo>
                <a:lnTo>
                  <a:pt x="0" y="7747686"/>
                </a:lnTo>
                <a:lnTo>
                  <a:pt x="0" y="0"/>
                </a:lnTo>
                <a:lnTo>
                  <a:pt x="9132803" y="0"/>
                </a:lnTo>
                <a:lnTo>
                  <a:pt x="9132803" y="7747686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70104" y="2536023"/>
            <a:ext cx="18402300" cy="8084820"/>
            <a:chOff x="170104" y="2536023"/>
            <a:chExt cx="18402300" cy="8084820"/>
          </a:xfrm>
        </p:grpSpPr>
        <p:sp>
          <p:nvSpPr>
            <p:cNvPr id="7" name="object 7"/>
            <p:cNvSpPr/>
            <p:nvPr/>
          </p:nvSpPr>
          <p:spPr>
            <a:xfrm>
              <a:off x="595579" y="2773831"/>
              <a:ext cx="1062990" cy="781685"/>
            </a:xfrm>
            <a:custGeom>
              <a:avLst/>
              <a:gdLst/>
              <a:ahLst/>
              <a:cxnLst/>
              <a:rect l="l" t="t" r="r" b="b"/>
              <a:pathLst>
                <a:path w="1062989" h="781685">
                  <a:moveTo>
                    <a:pt x="1019619" y="748030"/>
                  </a:moveTo>
                  <a:lnTo>
                    <a:pt x="988453" y="721690"/>
                  </a:lnTo>
                  <a:lnTo>
                    <a:pt x="984135" y="721893"/>
                  </a:lnTo>
                  <a:lnTo>
                    <a:pt x="952779" y="751103"/>
                  </a:lnTo>
                  <a:lnTo>
                    <a:pt x="952766" y="754938"/>
                  </a:lnTo>
                  <a:lnTo>
                    <a:pt x="954455" y="762533"/>
                  </a:lnTo>
                  <a:lnTo>
                    <a:pt x="983932" y="781278"/>
                  </a:lnTo>
                  <a:lnTo>
                    <a:pt x="988250" y="781088"/>
                  </a:lnTo>
                  <a:lnTo>
                    <a:pt x="1019606" y="751865"/>
                  </a:lnTo>
                  <a:lnTo>
                    <a:pt x="1019619" y="748030"/>
                  </a:lnTo>
                  <a:close/>
                </a:path>
                <a:path w="1062989" h="781685">
                  <a:moveTo>
                    <a:pt x="1062939" y="449834"/>
                  </a:moveTo>
                  <a:lnTo>
                    <a:pt x="1058443" y="410413"/>
                  </a:lnTo>
                  <a:lnTo>
                    <a:pt x="1045616" y="374129"/>
                  </a:lnTo>
                  <a:lnTo>
                    <a:pt x="1025448" y="341934"/>
                  </a:lnTo>
                  <a:lnTo>
                    <a:pt x="998956" y="314833"/>
                  </a:lnTo>
                  <a:lnTo>
                    <a:pt x="999947" y="305993"/>
                  </a:lnTo>
                  <a:lnTo>
                    <a:pt x="1000683" y="297027"/>
                  </a:lnTo>
                  <a:lnTo>
                    <a:pt x="1001141" y="287997"/>
                  </a:lnTo>
                  <a:lnTo>
                    <a:pt x="1001293" y="278904"/>
                  </a:lnTo>
                  <a:lnTo>
                    <a:pt x="997648" y="233705"/>
                  </a:lnTo>
                  <a:lnTo>
                    <a:pt x="987082" y="190804"/>
                  </a:lnTo>
                  <a:lnTo>
                    <a:pt x="970178" y="150787"/>
                  </a:lnTo>
                  <a:lnTo>
                    <a:pt x="947496" y="114236"/>
                  </a:lnTo>
                  <a:lnTo>
                    <a:pt x="919632" y="81737"/>
                  </a:lnTo>
                  <a:lnTo>
                    <a:pt x="887133" y="53848"/>
                  </a:lnTo>
                  <a:lnTo>
                    <a:pt x="850595" y="31153"/>
                  </a:lnTo>
                  <a:lnTo>
                    <a:pt x="810564" y="14224"/>
                  </a:lnTo>
                  <a:lnTo>
                    <a:pt x="767638" y="3644"/>
                  </a:lnTo>
                  <a:lnTo>
                    <a:pt x="722376" y="0"/>
                  </a:lnTo>
                  <a:lnTo>
                    <a:pt x="678459" y="3454"/>
                  </a:lnTo>
                  <a:lnTo>
                    <a:pt x="636701" y="13436"/>
                  </a:lnTo>
                  <a:lnTo>
                    <a:pt x="597649" y="29413"/>
                  </a:lnTo>
                  <a:lnTo>
                    <a:pt x="561873" y="50800"/>
                  </a:lnTo>
                  <a:lnTo>
                    <a:pt x="547979" y="33083"/>
                  </a:lnTo>
                  <a:lnTo>
                    <a:pt x="530110" y="19392"/>
                  </a:lnTo>
                  <a:lnTo>
                    <a:pt x="509104" y="10566"/>
                  </a:lnTo>
                  <a:lnTo>
                    <a:pt x="485762" y="7429"/>
                  </a:lnTo>
                  <a:lnTo>
                    <a:pt x="453123" y="13652"/>
                  </a:lnTo>
                  <a:lnTo>
                    <a:pt x="425970" y="30683"/>
                  </a:lnTo>
                  <a:lnTo>
                    <a:pt x="406717" y="56134"/>
                  </a:lnTo>
                  <a:lnTo>
                    <a:pt x="397751" y="87579"/>
                  </a:lnTo>
                  <a:lnTo>
                    <a:pt x="383895" y="83083"/>
                  </a:lnTo>
                  <a:lnTo>
                    <a:pt x="369506" y="79819"/>
                  </a:lnTo>
                  <a:lnTo>
                    <a:pt x="354672" y="77838"/>
                  </a:lnTo>
                  <a:lnTo>
                    <a:pt x="339509" y="77165"/>
                  </a:lnTo>
                  <a:lnTo>
                    <a:pt x="294779" y="83172"/>
                  </a:lnTo>
                  <a:lnTo>
                    <a:pt x="254558" y="100126"/>
                  </a:lnTo>
                  <a:lnTo>
                    <a:pt x="220484" y="126428"/>
                  </a:lnTo>
                  <a:lnTo>
                    <a:pt x="194144" y="160502"/>
                  </a:lnTo>
                  <a:lnTo>
                    <a:pt x="177152" y="200736"/>
                  </a:lnTo>
                  <a:lnTo>
                    <a:pt x="171132" y="245529"/>
                  </a:lnTo>
                  <a:lnTo>
                    <a:pt x="171297" y="253022"/>
                  </a:lnTo>
                  <a:lnTo>
                    <a:pt x="171767" y="260464"/>
                  </a:lnTo>
                  <a:lnTo>
                    <a:pt x="172567" y="267830"/>
                  </a:lnTo>
                  <a:lnTo>
                    <a:pt x="173685" y="275082"/>
                  </a:lnTo>
                  <a:lnTo>
                    <a:pt x="127596" y="281609"/>
                  </a:lnTo>
                  <a:lnTo>
                    <a:pt x="86131" y="299415"/>
                  </a:lnTo>
                  <a:lnTo>
                    <a:pt x="50965" y="326821"/>
                  </a:lnTo>
                  <a:lnTo>
                    <a:pt x="23774" y="362153"/>
                  </a:lnTo>
                  <a:lnTo>
                    <a:pt x="6223" y="403720"/>
                  </a:lnTo>
                  <a:lnTo>
                    <a:pt x="0" y="449834"/>
                  </a:lnTo>
                  <a:lnTo>
                    <a:pt x="6032" y="495249"/>
                  </a:lnTo>
                  <a:lnTo>
                    <a:pt x="23063" y="536308"/>
                  </a:lnTo>
                  <a:lnTo>
                    <a:pt x="49504" y="571385"/>
                  </a:lnTo>
                  <a:lnTo>
                    <a:pt x="83731" y="598855"/>
                  </a:lnTo>
                  <a:lnTo>
                    <a:pt x="124155" y="617143"/>
                  </a:lnTo>
                  <a:lnTo>
                    <a:pt x="123723" y="620331"/>
                  </a:lnTo>
                  <a:lnTo>
                    <a:pt x="123507" y="623735"/>
                  </a:lnTo>
                  <a:lnTo>
                    <a:pt x="123507" y="626922"/>
                  </a:lnTo>
                  <a:lnTo>
                    <a:pt x="131191" y="660019"/>
                  </a:lnTo>
                  <a:lnTo>
                    <a:pt x="152133" y="687057"/>
                  </a:lnTo>
                  <a:lnTo>
                    <a:pt x="183159" y="705269"/>
                  </a:lnTo>
                  <a:lnTo>
                    <a:pt x="221094" y="711949"/>
                  </a:lnTo>
                  <a:lnTo>
                    <a:pt x="246862" y="708939"/>
                  </a:lnTo>
                  <a:lnTo>
                    <a:pt x="270014" y="700443"/>
                  </a:lnTo>
                  <a:lnTo>
                    <a:pt x="289699" y="687285"/>
                  </a:lnTo>
                  <a:lnTo>
                    <a:pt x="305066" y="670280"/>
                  </a:lnTo>
                  <a:lnTo>
                    <a:pt x="327355" y="680961"/>
                  </a:lnTo>
                  <a:lnTo>
                    <a:pt x="351066" y="688911"/>
                  </a:lnTo>
                  <a:lnTo>
                    <a:pt x="376008" y="693877"/>
                  </a:lnTo>
                  <a:lnTo>
                    <a:pt x="402005" y="695579"/>
                  </a:lnTo>
                  <a:lnTo>
                    <a:pt x="445770" y="690816"/>
                  </a:lnTo>
                  <a:lnTo>
                    <a:pt x="486130" y="677164"/>
                  </a:lnTo>
                  <a:lnTo>
                    <a:pt x="522122" y="655675"/>
                  </a:lnTo>
                  <a:lnTo>
                    <a:pt x="552729" y="627341"/>
                  </a:lnTo>
                  <a:lnTo>
                    <a:pt x="586536" y="662419"/>
                  </a:lnTo>
                  <a:lnTo>
                    <a:pt x="627430" y="689229"/>
                  </a:lnTo>
                  <a:lnTo>
                    <a:pt x="674014" y="706361"/>
                  </a:lnTo>
                  <a:lnTo>
                    <a:pt x="724928" y="712381"/>
                  </a:lnTo>
                  <a:lnTo>
                    <a:pt x="762622" y="709091"/>
                  </a:lnTo>
                  <a:lnTo>
                    <a:pt x="798195" y="699617"/>
                  </a:lnTo>
                  <a:lnTo>
                    <a:pt x="831088" y="684580"/>
                  </a:lnTo>
                  <a:lnTo>
                    <a:pt x="860767" y="664540"/>
                  </a:lnTo>
                  <a:lnTo>
                    <a:pt x="869226" y="680402"/>
                  </a:lnTo>
                  <a:lnTo>
                    <a:pt x="883754" y="691603"/>
                  </a:lnTo>
                  <a:lnTo>
                    <a:pt x="902474" y="697128"/>
                  </a:lnTo>
                  <a:lnTo>
                    <a:pt x="923480" y="696010"/>
                  </a:lnTo>
                  <a:lnTo>
                    <a:pt x="943381" y="687857"/>
                  </a:lnTo>
                  <a:lnTo>
                    <a:pt x="958138" y="674484"/>
                  </a:lnTo>
                  <a:lnTo>
                    <a:pt x="966355" y="657682"/>
                  </a:lnTo>
                  <a:lnTo>
                    <a:pt x="966635" y="639241"/>
                  </a:lnTo>
                  <a:lnTo>
                    <a:pt x="964120" y="631647"/>
                  </a:lnTo>
                  <a:lnTo>
                    <a:pt x="960183" y="624840"/>
                  </a:lnTo>
                  <a:lnTo>
                    <a:pt x="955014" y="618921"/>
                  </a:lnTo>
                  <a:lnTo>
                    <a:pt x="948778" y="613956"/>
                  </a:lnTo>
                  <a:lnTo>
                    <a:pt x="994689" y="588251"/>
                  </a:lnTo>
                  <a:lnTo>
                    <a:pt x="1030820" y="550545"/>
                  </a:lnTo>
                  <a:lnTo>
                    <a:pt x="1054468" y="503516"/>
                  </a:lnTo>
                  <a:lnTo>
                    <a:pt x="1062939" y="4498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9832" y="3551122"/>
              <a:ext cx="9153165" cy="7069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23962" y="8088408"/>
              <a:ext cx="3230245" cy="294640"/>
            </a:xfrm>
            <a:custGeom>
              <a:avLst/>
              <a:gdLst/>
              <a:ahLst/>
              <a:cxnLst/>
              <a:rect l="l" t="t" r="r" b="b"/>
              <a:pathLst>
                <a:path w="3230245" h="294640">
                  <a:moveTo>
                    <a:pt x="3229173" y="294578"/>
                  </a:moveTo>
                  <a:lnTo>
                    <a:pt x="0" y="286158"/>
                  </a:lnTo>
                  <a:lnTo>
                    <a:pt x="51715" y="0"/>
                  </a:lnTo>
                  <a:lnTo>
                    <a:pt x="3229947" y="8322"/>
                  </a:lnTo>
                  <a:lnTo>
                    <a:pt x="3229173" y="294578"/>
                  </a:lnTo>
                  <a:close/>
                </a:path>
              </a:pathLst>
            </a:custGeom>
            <a:solidFill>
              <a:srgbClr val="585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18175" y="8083569"/>
              <a:ext cx="3241040" cy="304800"/>
            </a:xfrm>
            <a:custGeom>
              <a:avLst/>
              <a:gdLst/>
              <a:ahLst/>
              <a:cxnLst/>
              <a:rect l="l" t="t" r="r" b="b"/>
              <a:pathLst>
                <a:path w="3241040" h="304800">
                  <a:moveTo>
                    <a:pt x="3239779" y="304255"/>
                  </a:moveTo>
                  <a:lnTo>
                    <a:pt x="0" y="295739"/>
                  </a:lnTo>
                  <a:lnTo>
                    <a:pt x="53457" y="0"/>
                  </a:lnTo>
                  <a:lnTo>
                    <a:pt x="3240553" y="8322"/>
                  </a:lnTo>
                  <a:lnTo>
                    <a:pt x="3240550" y="9677"/>
                  </a:lnTo>
                  <a:lnTo>
                    <a:pt x="61547" y="9677"/>
                  </a:lnTo>
                  <a:lnTo>
                    <a:pt x="11612" y="286158"/>
                  </a:lnTo>
                  <a:lnTo>
                    <a:pt x="3239804" y="294578"/>
                  </a:lnTo>
                  <a:lnTo>
                    <a:pt x="3239779" y="304255"/>
                  </a:lnTo>
                  <a:close/>
                </a:path>
                <a:path w="3241040" h="304800">
                  <a:moveTo>
                    <a:pt x="61567" y="9677"/>
                  </a:moveTo>
                  <a:close/>
                </a:path>
                <a:path w="3241040" h="304800">
                  <a:moveTo>
                    <a:pt x="3239804" y="294578"/>
                  </a:moveTo>
                  <a:lnTo>
                    <a:pt x="3230198" y="294578"/>
                  </a:lnTo>
                  <a:lnTo>
                    <a:pt x="3230876" y="17999"/>
                  </a:lnTo>
                  <a:lnTo>
                    <a:pt x="61567" y="9677"/>
                  </a:lnTo>
                  <a:lnTo>
                    <a:pt x="3240550" y="9677"/>
                  </a:lnTo>
                  <a:lnTo>
                    <a:pt x="3239804" y="294578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34133" y="8031989"/>
              <a:ext cx="3220085" cy="295275"/>
            </a:xfrm>
            <a:custGeom>
              <a:avLst/>
              <a:gdLst/>
              <a:ahLst/>
              <a:cxnLst/>
              <a:rect l="l" t="t" r="r" b="b"/>
              <a:pathLst>
                <a:path w="3220084" h="295275">
                  <a:moveTo>
                    <a:pt x="3219137" y="294674"/>
                  </a:moveTo>
                  <a:lnTo>
                    <a:pt x="0" y="286255"/>
                  </a:lnTo>
                  <a:lnTo>
                    <a:pt x="51744" y="0"/>
                  </a:lnTo>
                  <a:lnTo>
                    <a:pt x="3219911" y="8419"/>
                  </a:lnTo>
                  <a:lnTo>
                    <a:pt x="3219137" y="294674"/>
                  </a:lnTo>
                  <a:close/>
                </a:path>
              </a:pathLst>
            </a:custGeom>
            <a:solidFill>
              <a:srgbClr val="73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28346" y="8027150"/>
              <a:ext cx="3230880" cy="304800"/>
            </a:xfrm>
            <a:custGeom>
              <a:avLst/>
              <a:gdLst/>
              <a:ahLst/>
              <a:cxnLst/>
              <a:rect l="l" t="t" r="r" b="b"/>
              <a:pathLst>
                <a:path w="3230879" h="304800">
                  <a:moveTo>
                    <a:pt x="3229811" y="304352"/>
                  </a:moveTo>
                  <a:lnTo>
                    <a:pt x="0" y="295836"/>
                  </a:lnTo>
                  <a:lnTo>
                    <a:pt x="53486" y="0"/>
                  </a:lnTo>
                  <a:lnTo>
                    <a:pt x="3230585" y="8419"/>
                  </a:lnTo>
                  <a:lnTo>
                    <a:pt x="3230582" y="9677"/>
                  </a:lnTo>
                  <a:lnTo>
                    <a:pt x="61538" y="9677"/>
                  </a:lnTo>
                  <a:lnTo>
                    <a:pt x="11545" y="286255"/>
                  </a:lnTo>
                  <a:lnTo>
                    <a:pt x="3229837" y="294674"/>
                  </a:lnTo>
                  <a:lnTo>
                    <a:pt x="3229811" y="304352"/>
                  </a:lnTo>
                  <a:close/>
                </a:path>
                <a:path w="3230879" h="304800">
                  <a:moveTo>
                    <a:pt x="3229837" y="294674"/>
                  </a:moveTo>
                  <a:lnTo>
                    <a:pt x="3220066" y="294674"/>
                  </a:lnTo>
                  <a:lnTo>
                    <a:pt x="3220840" y="18096"/>
                  </a:lnTo>
                  <a:lnTo>
                    <a:pt x="61576" y="9677"/>
                  </a:lnTo>
                  <a:lnTo>
                    <a:pt x="3230582" y="9677"/>
                  </a:lnTo>
                  <a:lnTo>
                    <a:pt x="3229837" y="294674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22543" y="8653468"/>
              <a:ext cx="3329940" cy="293370"/>
            </a:xfrm>
            <a:custGeom>
              <a:avLst/>
              <a:gdLst/>
              <a:ahLst/>
              <a:cxnLst/>
              <a:rect l="l" t="t" r="r" b="b"/>
              <a:pathLst>
                <a:path w="3329940" h="293370">
                  <a:moveTo>
                    <a:pt x="3329082" y="293320"/>
                  </a:moveTo>
                  <a:lnTo>
                    <a:pt x="0" y="282191"/>
                  </a:lnTo>
                  <a:lnTo>
                    <a:pt x="50496" y="2806"/>
                  </a:lnTo>
                  <a:lnTo>
                    <a:pt x="3329856" y="0"/>
                  </a:lnTo>
                  <a:lnTo>
                    <a:pt x="3329082" y="293320"/>
                  </a:lnTo>
                  <a:close/>
                </a:path>
              </a:pathLst>
            </a:custGeom>
            <a:solidFill>
              <a:srgbClr val="585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16756" y="8648629"/>
              <a:ext cx="3340735" cy="303530"/>
            </a:xfrm>
            <a:custGeom>
              <a:avLst/>
              <a:gdLst/>
              <a:ahLst/>
              <a:cxnLst/>
              <a:rect l="l" t="t" r="r" b="b"/>
              <a:pathLst>
                <a:path w="3340734" h="303529">
                  <a:moveTo>
                    <a:pt x="3339746" y="302997"/>
                  </a:moveTo>
                  <a:lnTo>
                    <a:pt x="0" y="291868"/>
                  </a:lnTo>
                  <a:lnTo>
                    <a:pt x="52238" y="2806"/>
                  </a:lnTo>
                  <a:lnTo>
                    <a:pt x="3340501" y="0"/>
                  </a:lnTo>
                  <a:lnTo>
                    <a:pt x="3340477" y="9677"/>
                  </a:lnTo>
                  <a:lnTo>
                    <a:pt x="60328" y="12483"/>
                  </a:lnTo>
                  <a:lnTo>
                    <a:pt x="11593" y="282191"/>
                  </a:lnTo>
                  <a:lnTo>
                    <a:pt x="3339770" y="293320"/>
                  </a:lnTo>
                  <a:lnTo>
                    <a:pt x="3339746" y="302997"/>
                  </a:lnTo>
                  <a:close/>
                </a:path>
                <a:path w="3340734" h="303529">
                  <a:moveTo>
                    <a:pt x="3339770" y="293320"/>
                  </a:moveTo>
                  <a:lnTo>
                    <a:pt x="3330049" y="293320"/>
                  </a:lnTo>
                  <a:lnTo>
                    <a:pt x="3330823" y="9677"/>
                  </a:lnTo>
                  <a:lnTo>
                    <a:pt x="3340477" y="9677"/>
                  </a:lnTo>
                  <a:lnTo>
                    <a:pt x="3339770" y="29332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32704" y="8593178"/>
              <a:ext cx="3320415" cy="297815"/>
            </a:xfrm>
            <a:custGeom>
              <a:avLst/>
              <a:gdLst/>
              <a:ahLst/>
              <a:cxnLst/>
              <a:rect l="l" t="t" r="r" b="b"/>
              <a:pathLst>
                <a:path w="3320415" h="297815">
                  <a:moveTo>
                    <a:pt x="3319172" y="297191"/>
                  </a:moveTo>
                  <a:lnTo>
                    <a:pt x="0" y="286158"/>
                  </a:lnTo>
                  <a:lnTo>
                    <a:pt x="51715" y="0"/>
                  </a:lnTo>
                  <a:lnTo>
                    <a:pt x="3319849" y="10935"/>
                  </a:lnTo>
                  <a:lnTo>
                    <a:pt x="3319172" y="297191"/>
                  </a:lnTo>
                  <a:close/>
                </a:path>
              </a:pathLst>
            </a:custGeom>
            <a:solidFill>
              <a:srgbClr val="73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26927" y="8588339"/>
              <a:ext cx="3330575" cy="307340"/>
            </a:xfrm>
            <a:custGeom>
              <a:avLst/>
              <a:gdLst/>
              <a:ahLst/>
              <a:cxnLst/>
              <a:rect l="l" t="t" r="r" b="b"/>
              <a:pathLst>
                <a:path w="3330575" h="307340">
                  <a:moveTo>
                    <a:pt x="3329778" y="306868"/>
                  </a:moveTo>
                  <a:lnTo>
                    <a:pt x="0" y="295836"/>
                  </a:lnTo>
                  <a:lnTo>
                    <a:pt x="53447" y="0"/>
                  </a:lnTo>
                  <a:lnTo>
                    <a:pt x="61538" y="9677"/>
                  </a:lnTo>
                  <a:lnTo>
                    <a:pt x="11603" y="286158"/>
                  </a:lnTo>
                  <a:lnTo>
                    <a:pt x="3329800" y="297191"/>
                  </a:lnTo>
                  <a:lnTo>
                    <a:pt x="3329778" y="306868"/>
                  </a:lnTo>
                  <a:close/>
                </a:path>
                <a:path w="3330575" h="307340">
                  <a:moveTo>
                    <a:pt x="61557" y="9677"/>
                  </a:moveTo>
                  <a:close/>
                </a:path>
                <a:path w="3330575" h="307340">
                  <a:moveTo>
                    <a:pt x="3329800" y="297191"/>
                  </a:moveTo>
                  <a:lnTo>
                    <a:pt x="3320091" y="297191"/>
                  </a:lnTo>
                  <a:lnTo>
                    <a:pt x="3320769" y="20612"/>
                  </a:lnTo>
                  <a:lnTo>
                    <a:pt x="61557" y="9677"/>
                  </a:lnTo>
                  <a:lnTo>
                    <a:pt x="2953474" y="9677"/>
                  </a:lnTo>
                  <a:lnTo>
                    <a:pt x="3330456" y="10935"/>
                  </a:lnTo>
                  <a:lnTo>
                    <a:pt x="3329800" y="297191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59117" y="7601154"/>
              <a:ext cx="351790" cy="1628139"/>
            </a:xfrm>
            <a:custGeom>
              <a:avLst/>
              <a:gdLst/>
              <a:ahLst/>
              <a:cxnLst/>
              <a:rect l="l" t="t" r="r" b="b"/>
              <a:pathLst>
                <a:path w="351790" h="1628140">
                  <a:moveTo>
                    <a:pt x="253614" y="1627921"/>
                  </a:moveTo>
                  <a:lnTo>
                    <a:pt x="0" y="1627244"/>
                  </a:lnTo>
                  <a:lnTo>
                    <a:pt x="41767" y="37548"/>
                  </a:lnTo>
                  <a:lnTo>
                    <a:pt x="135782" y="0"/>
                  </a:lnTo>
                  <a:lnTo>
                    <a:pt x="351258" y="244933"/>
                  </a:lnTo>
                  <a:lnTo>
                    <a:pt x="253614" y="1627921"/>
                  </a:lnTo>
                  <a:close/>
                </a:path>
              </a:pathLst>
            </a:custGeom>
            <a:solidFill>
              <a:srgbClr val="585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54265" y="7595445"/>
              <a:ext cx="361315" cy="1632585"/>
            </a:xfrm>
            <a:custGeom>
              <a:avLst/>
              <a:gdLst/>
              <a:ahLst/>
              <a:cxnLst/>
              <a:rect l="l" t="t" r="r" b="b"/>
              <a:pathLst>
                <a:path w="361315" h="1632584">
                  <a:moveTo>
                    <a:pt x="51335" y="46633"/>
                  </a:moveTo>
                  <a:lnTo>
                    <a:pt x="51418" y="43451"/>
                  </a:lnTo>
                  <a:lnTo>
                    <a:pt x="46618" y="43257"/>
                  </a:lnTo>
                  <a:lnTo>
                    <a:pt x="41780" y="43160"/>
                  </a:lnTo>
                  <a:lnTo>
                    <a:pt x="41857" y="39967"/>
                  </a:lnTo>
                  <a:lnTo>
                    <a:pt x="142037" y="0"/>
                  </a:lnTo>
                  <a:lnTo>
                    <a:pt x="152174" y="11516"/>
                  </a:lnTo>
                  <a:lnTo>
                    <a:pt x="139269" y="11516"/>
                  </a:lnTo>
                  <a:lnTo>
                    <a:pt x="51335" y="46633"/>
                  </a:lnTo>
                  <a:close/>
                </a:path>
                <a:path w="361315" h="1632584">
                  <a:moveTo>
                    <a:pt x="263704" y="1628792"/>
                  </a:moveTo>
                  <a:lnTo>
                    <a:pt x="254013" y="1628792"/>
                  </a:lnTo>
                  <a:lnTo>
                    <a:pt x="351174" y="252288"/>
                  </a:lnTo>
                  <a:lnTo>
                    <a:pt x="139269" y="11516"/>
                  </a:lnTo>
                  <a:lnTo>
                    <a:pt x="152174" y="11516"/>
                  </a:lnTo>
                  <a:lnTo>
                    <a:pt x="361142" y="248901"/>
                  </a:lnTo>
                  <a:lnTo>
                    <a:pt x="263704" y="1628792"/>
                  </a:lnTo>
                  <a:close/>
                </a:path>
                <a:path w="361315" h="1632584">
                  <a:moveTo>
                    <a:pt x="263450" y="1632389"/>
                  </a:moveTo>
                  <a:lnTo>
                    <a:pt x="0" y="1632389"/>
                  </a:lnTo>
                  <a:lnTo>
                    <a:pt x="41780" y="43160"/>
                  </a:lnTo>
                  <a:lnTo>
                    <a:pt x="46618" y="43257"/>
                  </a:lnTo>
                  <a:lnTo>
                    <a:pt x="48399" y="47806"/>
                  </a:lnTo>
                  <a:lnTo>
                    <a:pt x="51304" y="47806"/>
                  </a:lnTo>
                  <a:lnTo>
                    <a:pt x="9806" y="1628212"/>
                  </a:lnTo>
                  <a:lnTo>
                    <a:pt x="263704" y="1628792"/>
                  </a:lnTo>
                  <a:lnTo>
                    <a:pt x="263450" y="1632389"/>
                  </a:lnTo>
                  <a:close/>
                </a:path>
                <a:path w="361315" h="1632584">
                  <a:moveTo>
                    <a:pt x="48399" y="47806"/>
                  </a:moveTo>
                  <a:lnTo>
                    <a:pt x="46618" y="43257"/>
                  </a:lnTo>
                  <a:lnTo>
                    <a:pt x="51418" y="43451"/>
                  </a:lnTo>
                  <a:lnTo>
                    <a:pt x="51335" y="46633"/>
                  </a:lnTo>
                  <a:lnTo>
                    <a:pt x="48399" y="47806"/>
                  </a:lnTo>
                  <a:close/>
                </a:path>
                <a:path w="361315" h="1632584">
                  <a:moveTo>
                    <a:pt x="51304" y="47806"/>
                  </a:moveTo>
                  <a:lnTo>
                    <a:pt x="48399" y="47806"/>
                  </a:lnTo>
                  <a:lnTo>
                    <a:pt x="51335" y="46633"/>
                  </a:lnTo>
                  <a:lnTo>
                    <a:pt x="51304" y="47806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84132" y="7638702"/>
              <a:ext cx="432434" cy="1588770"/>
            </a:xfrm>
            <a:custGeom>
              <a:avLst/>
              <a:gdLst/>
              <a:ahLst/>
              <a:cxnLst/>
              <a:rect l="l" t="t" r="r" b="b"/>
              <a:pathLst>
                <a:path w="432434" h="1588770">
                  <a:moveTo>
                    <a:pt x="350697" y="1588341"/>
                  </a:moveTo>
                  <a:lnTo>
                    <a:pt x="90386" y="1587664"/>
                  </a:lnTo>
                  <a:lnTo>
                    <a:pt x="0" y="243772"/>
                  </a:lnTo>
                  <a:lnTo>
                    <a:pt x="216753" y="0"/>
                  </a:lnTo>
                  <a:lnTo>
                    <a:pt x="432180" y="244933"/>
                  </a:lnTo>
                  <a:lnTo>
                    <a:pt x="350697" y="1588341"/>
                  </a:lnTo>
                  <a:close/>
                </a:path>
              </a:pathLst>
            </a:custGeom>
            <a:solidFill>
              <a:srgbClr val="73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79138" y="7631444"/>
              <a:ext cx="442595" cy="1596390"/>
            </a:xfrm>
            <a:custGeom>
              <a:avLst/>
              <a:gdLst/>
              <a:ahLst/>
              <a:cxnLst/>
              <a:rect l="l" t="t" r="r" b="b"/>
              <a:pathLst>
                <a:path w="442595" h="1596390">
                  <a:moveTo>
                    <a:pt x="154" y="251320"/>
                  </a:moveTo>
                  <a:lnTo>
                    <a:pt x="0" y="249288"/>
                  </a:lnTo>
                  <a:lnTo>
                    <a:pt x="221746" y="0"/>
                  </a:lnTo>
                  <a:lnTo>
                    <a:pt x="234603" y="14612"/>
                  </a:lnTo>
                  <a:lnTo>
                    <a:pt x="221707" y="14612"/>
                  </a:lnTo>
                  <a:lnTo>
                    <a:pt x="11682" y="250739"/>
                  </a:lnTo>
                  <a:lnTo>
                    <a:pt x="9793" y="250739"/>
                  </a:lnTo>
                  <a:lnTo>
                    <a:pt x="154" y="251320"/>
                  </a:lnTo>
                  <a:close/>
                </a:path>
                <a:path w="442595" h="1596390">
                  <a:moveTo>
                    <a:pt x="360825" y="1590760"/>
                  </a:moveTo>
                  <a:lnTo>
                    <a:pt x="351142" y="1590760"/>
                  </a:lnTo>
                  <a:lnTo>
                    <a:pt x="432238" y="253836"/>
                  </a:lnTo>
                  <a:lnTo>
                    <a:pt x="221707" y="14612"/>
                  </a:lnTo>
                  <a:lnTo>
                    <a:pt x="234603" y="14612"/>
                  </a:lnTo>
                  <a:lnTo>
                    <a:pt x="442109" y="250449"/>
                  </a:lnTo>
                  <a:lnTo>
                    <a:pt x="360825" y="1590760"/>
                  </a:lnTo>
                  <a:close/>
                </a:path>
                <a:path w="442595" h="1596390">
                  <a:moveTo>
                    <a:pt x="8583" y="254223"/>
                  </a:moveTo>
                  <a:lnTo>
                    <a:pt x="4993" y="251030"/>
                  </a:lnTo>
                  <a:lnTo>
                    <a:pt x="9793" y="250739"/>
                  </a:lnTo>
                  <a:lnTo>
                    <a:pt x="9926" y="252714"/>
                  </a:lnTo>
                  <a:lnTo>
                    <a:pt x="8583" y="254223"/>
                  </a:lnTo>
                  <a:close/>
                </a:path>
                <a:path w="442595" h="1596390">
                  <a:moveTo>
                    <a:pt x="9926" y="252714"/>
                  </a:moveTo>
                  <a:lnTo>
                    <a:pt x="9793" y="250739"/>
                  </a:lnTo>
                  <a:lnTo>
                    <a:pt x="11682" y="250739"/>
                  </a:lnTo>
                  <a:lnTo>
                    <a:pt x="9926" y="252714"/>
                  </a:lnTo>
                  <a:close/>
                </a:path>
                <a:path w="442595" h="1596390">
                  <a:moveTo>
                    <a:pt x="360484" y="1596389"/>
                  </a:moveTo>
                  <a:lnTo>
                    <a:pt x="90614" y="1596389"/>
                  </a:lnTo>
                  <a:lnTo>
                    <a:pt x="154" y="251320"/>
                  </a:lnTo>
                  <a:lnTo>
                    <a:pt x="4993" y="251030"/>
                  </a:lnTo>
                  <a:lnTo>
                    <a:pt x="8583" y="254223"/>
                  </a:lnTo>
                  <a:lnTo>
                    <a:pt x="10027" y="254223"/>
                  </a:lnTo>
                  <a:lnTo>
                    <a:pt x="99870" y="1590083"/>
                  </a:lnTo>
                  <a:lnTo>
                    <a:pt x="360825" y="1590760"/>
                  </a:lnTo>
                  <a:lnTo>
                    <a:pt x="360484" y="1596389"/>
                  </a:lnTo>
                  <a:close/>
                </a:path>
                <a:path w="442595" h="1596390">
                  <a:moveTo>
                    <a:pt x="10027" y="254223"/>
                  </a:moveTo>
                  <a:lnTo>
                    <a:pt x="8583" y="254223"/>
                  </a:lnTo>
                  <a:lnTo>
                    <a:pt x="9926" y="252714"/>
                  </a:lnTo>
                  <a:lnTo>
                    <a:pt x="10027" y="254223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58207" y="8115988"/>
              <a:ext cx="114202" cy="1141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56737" y="8679790"/>
              <a:ext cx="114163" cy="1141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14852" y="7604251"/>
              <a:ext cx="351790" cy="1623695"/>
            </a:xfrm>
            <a:custGeom>
              <a:avLst/>
              <a:gdLst/>
              <a:ahLst/>
              <a:cxnLst/>
              <a:rect l="l" t="t" r="r" b="b"/>
              <a:pathLst>
                <a:path w="351790" h="1623695">
                  <a:moveTo>
                    <a:pt x="253949" y="1623583"/>
                  </a:moveTo>
                  <a:lnTo>
                    <a:pt x="0" y="1623583"/>
                  </a:lnTo>
                  <a:lnTo>
                    <a:pt x="41709" y="37548"/>
                  </a:lnTo>
                  <a:lnTo>
                    <a:pt x="135773" y="0"/>
                  </a:lnTo>
                  <a:lnTo>
                    <a:pt x="351287" y="244836"/>
                  </a:lnTo>
                  <a:lnTo>
                    <a:pt x="253949" y="1623583"/>
                  </a:lnTo>
                  <a:close/>
                </a:path>
              </a:pathLst>
            </a:custGeom>
            <a:solidFill>
              <a:srgbClr val="585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10044" y="7598444"/>
              <a:ext cx="361315" cy="1629410"/>
            </a:xfrm>
            <a:custGeom>
              <a:avLst/>
              <a:gdLst/>
              <a:ahLst/>
              <a:cxnLst/>
              <a:rect l="l" t="t" r="r" b="b"/>
              <a:pathLst>
                <a:path w="361315" h="1629409">
                  <a:moveTo>
                    <a:pt x="51274" y="46603"/>
                  </a:moveTo>
                  <a:lnTo>
                    <a:pt x="51356" y="43451"/>
                  </a:lnTo>
                  <a:lnTo>
                    <a:pt x="41679" y="43257"/>
                  </a:lnTo>
                  <a:lnTo>
                    <a:pt x="41776" y="39967"/>
                  </a:lnTo>
                  <a:lnTo>
                    <a:pt x="141936" y="0"/>
                  </a:lnTo>
                  <a:lnTo>
                    <a:pt x="152069" y="11516"/>
                  </a:lnTo>
                  <a:lnTo>
                    <a:pt x="139227" y="11516"/>
                  </a:lnTo>
                  <a:lnTo>
                    <a:pt x="51274" y="46603"/>
                  </a:lnTo>
                  <a:close/>
                </a:path>
                <a:path w="361315" h="1629409">
                  <a:moveTo>
                    <a:pt x="263586" y="1628889"/>
                  </a:moveTo>
                  <a:lnTo>
                    <a:pt x="253903" y="1628889"/>
                  </a:lnTo>
                  <a:lnTo>
                    <a:pt x="351064" y="252288"/>
                  </a:lnTo>
                  <a:lnTo>
                    <a:pt x="139227" y="11516"/>
                  </a:lnTo>
                  <a:lnTo>
                    <a:pt x="152069" y="11516"/>
                  </a:lnTo>
                  <a:lnTo>
                    <a:pt x="361031" y="248997"/>
                  </a:lnTo>
                  <a:lnTo>
                    <a:pt x="263586" y="1628889"/>
                  </a:lnTo>
                  <a:close/>
                </a:path>
                <a:path w="361315" h="1629409">
                  <a:moveTo>
                    <a:pt x="263551" y="1629389"/>
                  </a:moveTo>
                  <a:lnTo>
                    <a:pt x="0" y="1629389"/>
                  </a:lnTo>
                  <a:lnTo>
                    <a:pt x="41679" y="43257"/>
                  </a:lnTo>
                  <a:lnTo>
                    <a:pt x="46518" y="43354"/>
                  </a:lnTo>
                  <a:lnTo>
                    <a:pt x="48260" y="47806"/>
                  </a:lnTo>
                  <a:lnTo>
                    <a:pt x="51242" y="47806"/>
                  </a:lnTo>
                  <a:lnTo>
                    <a:pt x="9744" y="1628212"/>
                  </a:lnTo>
                  <a:lnTo>
                    <a:pt x="263586" y="1628889"/>
                  </a:lnTo>
                  <a:lnTo>
                    <a:pt x="263551" y="1629389"/>
                  </a:lnTo>
                  <a:close/>
                </a:path>
                <a:path w="361315" h="1629409">
                  <a:moveTo>
                    <a:pt x="48260" y="47806"/>
                  </a:moveTo>
                  <a:lnTo>
                    <a:pt x="46518" y="43354"/>
                  </a:lnTo>
                  <a:lnTo>
                    <a:pt x="51356" y="43451"/>
                  </a:lnTo>
                  <a:lnTo>
                    <a:pt x="51274" y="46603"/>
                  </a:lnTo>
                  <a:lnTo>
                    <a:pt x="48260" y="47806"/>
                  </a:lnTo>
                  <a:close/>
                </a:path>
                <a:path w="361315" h="1629409">
                  <a:moveTo>
                    <a:pt x="51242" y="47806"/>
                  </a:moveTo>
                  <a:lnTo>
                    <a:pt x="48260" y="47806"/>
                  </a:lnTo>
                  <a:lnTo>
                    <a:pt x="51274" y="46603"/>
                  </a:lnTo>
                  <a:lnTo>
                    <a:pt x="51242" y="47806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39789" y="7641799"/>
              <a:ext cx="432434" cy="1588770"/>
            </a:xfrm>
            <a:custGeom>
              <a:avLst/>
              <a:gdLst/>
              <a:ahLst/>
              <a:cxnLst/>
              <a:rect l="l" t="t" r="r" b="b"/>
              <a:pathLst>
                <a:path w="432434" h="1588770">
                  <a:moveTo>
                    <a:pt x="350803" y="1588244"/>
                  </a:moveTo>
                  <a:lnTo>
                    <a:pt x="90483" y="1587567"/>
                  </a:lnTo>
                  <a:lnTo>
                    <a:pt x="0" y="243675"/>
                  </a:lnTo>
                  <a:lnTo>
                    <a:pt x="216772" y="0"/>
                  </a:lnTo>
                  <a:lnTo>
                    <a:pt x="432286" y="244836"/>
                  </a:lnTo>
                  <a:lnTo>
                    <a:pt x="350803" y="1588244"/>
                  </a:lnTo>
                  <a:close/>
                </a:path>
              </a:pathLst>
            </a:custGeom>
            <a:solidFill>
              <a:srgbClr val="73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34854" y="7634444"/>
              <a:ext cx="442595" cy="1593850"/>
            </a:xfrm>
            <a:custGeom>
              <a:avLst/>
              <a:gdLst/>
              <a:ahLst/>
              <a:cxnLst/>
              <a:rect l="l" t="t" r="r" b="b"/>
              <a:pathLst>
                <a:path w="442595" h="1593850">
                  <a:moveTo>
                    <a:pt x="193" y="251417"/>
                  </a:moveTo>
                  <a:lnTo>
                    <a:pt x="0" y="249385"/>
                  </a:lnTo>
                  <a:lnTo>
                    <a:pt x="221707" y="0"/>
                  </a:lnTo>
                  <a:lnTo>
                    <a:pt x="234565" y="14612"/>
                  </a:lnTo>
                  <a:lnTo>
                    <a:pt x="221707" y="14612"/>
                  </a:lnTo>
                  <a:lnTo>
                    <a:pt x="11795" y="250739"/>
                  </a:lnTo>
                  <a:lnTo>
                    <a:pt x="9774" y="250739"/>
                  </a:lnTo>
                  <a:lnTo>
                    <a:pt x="4935" y="251030"/>
                  </a:lnTo>
                  <a:lnTo>
                    <a:pt x="193" y="251417"/>
                  </a:lnTo>
                  <a:close/>
                </a:path>
                <a:path w="442595" h="1593850">
                  <a:moveTo>
                    <a:pt x="360880" y="1590760"/>
                  </a:moveTo>
                  <a:lnTo>
                    <a:pt x="351190" y="1590760"/>
                  </a:lnTo>
                  <a:lnTo>
                    <a:pt x="432189" y="253933"/>
                  </a:lnTo>
                  <a:lnTo>
                    <a:pt x="221707" y="14612"/>
                  </a:lnTo>
                  <a:lnTo>
                    <a:pt x="234565" y="14612"/>
                  </a:lnTo>
                  <a:lnTo>
                    <a:pt x="442157" y="250546"/>
                  </a:lnTo>
                  <a:lnTo>
                    <a:pt x="360880" y="1590760"/>
                  </a:lnTo>
                  <a:close/>
                </a:path>
                <a:path w="442595" h="1593850">
                  <a:moveTo>
                    <a:pt x="8612" y="254320"/>
                  </a:moveTo>
                  <a:lnTo>
                    <a:pt x="4935" y="251030"/>
                  </a:lnTo>
                  <a:lnTo>
                    <a:pt x="9774" y="250739"/>
                  </a:lnTo>
                  <a:lnTo>
                    <a:pt x="9916" y="252854"/>
                  </a:lnTo>
                  <a:lnTo>
                    <a:pt x="8612" y="254320"/>
                  </a:lnTo>
                  <a:close/>
                </a:path>
                <a:path w="442595" h="1593850">
                  <a:moveTo>
                    <a:pt x="9916" y="252854"/>
                  </a:moveTo>
                  <a:lnTo>
                    <a:pt x="9774" y="250739"/>
                  </a:lnTo>
                  <a:lnTo>
                    <a:pt x="11795" y="250739"/>
                  </a:lnTo>
                  <a:lnTo>
                    <a:pt x="9916" y="252854"/>
                  </a:lnTo>
                  <a:close/>
                </a:path>
                <a:path w="442595" h="1593850">
                  <a:moveTo>
                    <a:pt x="360720" y="1593389"/>
                  </a:moveTo>
                  <a:lnTo>
                    <a:pt x="90441" y="1593389"/>
                  </a:lnTo>
                  <a:lnTo>
                    <a:pt x="193" y="251417"/>
                  </a:lnTo>
                  <a:lnTo>
                    <a:pt x="4935" y="251030"/>
                  </a:lnTo>
                  <a:lnTo>
                    <a:pt x="8612" y="254320"/>
                  </a:lnTo>
                  <a:lnTo>
                    <a:pt x="10015" y="254320"/>
                  </a:lnTo>
                  <a:lnTo>
                    <a:pt x="99966" y="1590180"/>
                  </a:lnTo>
                  <a:lnTo>
                    <a:pt x="360880" y="1590760"/>
                  </a:lnTo>
                  <a:lnTo>
                    <a:pt x="360720" y="1593389"/>
                  </a:lnTo>
                  <a:close/>
                </a:path>
                <a:path w="442595" h="1593850">
                  <a:moveTo>
                    <a:pt x="10015" y="254320"/>
                  </a:moveTo>
                  <a:lnTo>
                    <a:pt x="8612" y="254320"/>
                  </a:lnTo>
                  <a:lnTo>
                    <a:pt x="9916" y="252854"/>
                  </a:lnTo>
                  <a:lnTo>
                    <a:pt x="10015" y="25432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13885" y="8119085"/>
              <a:ext cx="114192" cy="1140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12433" y="8682790"/>
              <a:ext cx="114192" cy="1141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770698" y="7607251"/>
              <a:ext cx="351155" cy="1621155"/>
            </a:xfrm>
            <a:custGeom>
              <a:avLst/>
              <a:gdLst/>
              <a:ahLst/>
              <a:cxnLst/>
              <a:rect l="l" t="t" r="r" b="b"/>
              <a:pathLst>
                <a:path w="351154" h="1621154">
                  <a:moveTo>
                    <a:pt x="253990" y="1620583"/>
                  </a:moveTo>
                  <a:lnTo>
                    <a:pt x="0" y="1620583"/>
                  </a:lnTo>
                  <a:lnTo>
                    <a:pt x="41628" y="37548"/>
                  </a:lnTo>
                  <a:lnTo>
                    <a:pt x="135692" y="0"/>
                  </a:lnTo>
                  <a:lnTo>
                    <a:pt x="351109" y="244933"/>
                  </a:lnTo>
                  <a:lnTo>
                    <a:pt x="253990" y="1620583"/>
                  </a:lnTo>
                  <a:close/>
                </a:path>
              </a:pathLst>
            </a:custGeom>
            <a:solidFill>
              <a:srgbClr val="585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765890" y="7601541"/>
              <a:ext cx="361315" cy="1626870"/>
            </a:xfrm>
            <a:custGeom>
              <a:avLst/>
              <a:gdLst/>
              <a:ahLst/>
              <a:cxnLst/>
              <a:rect l="l" t="t" r="r" b="b"/>
              <a:pathLst>
                <a:path w="361315" h="1626870">
                  <a:moveTo>
                    <a:pt x="51192" y="46603"/>
                  </a:moveTo>
                  <a:lnTo>
                    <a:pt x="51275" y="43451"/>
                  </a:lnTo>
                  <a:lnTo>
                    <a:pt x="46436" y="43257"/>
                  </a:lnTo>
                  <a:lnTo>
                    <a:pt x="41598" y="43160"/>
                  </a:lnTo>
                  <a:lnTo>
                    <a:pt x="41598" y="39967"/>
                  </a:lnTo>
                  <a:lnTo>
                    <a:pt x="141855" y="0"/>
                  </a:lnTo>
                  <a:lnTo>
                    <a:pt x="151992" y="11516"/>
                  </a:lnTo>
                  <a:lnTo>
                    <a:pt x="139145" y="11516"/>
                  </a:lnTo>
                  <a:lnTo>
                    <a:pt x="51192" y="46603"/>
                  </a:lnTo>
                  <a:close/>
                </a:path>
                <a:path w="361315" h="1626870">
                  <a:moveTo>
                    <a:pt x="263688" y="1626292"/>
                  </a:moveTo>
                  <a:lnTo>
                    <a:pt x="254005" y="1626292"/>
                  </a:lnTo>
                  <a:lnTo>
                    <a:pt x="350982" y="252288"/>
                  </a:lnTo>
                  <a:lnTo>
                    <a:pt x="139145" y="11516"/>
                  </a:lnTo>
                  <a:lnTo>
                    <a:pt x="151992" y="11516"/>
                  </a:lnTo>
                  <a:lnTo>
                    <a:pt x="360950" y="248901"/>
                  </a:lnTo>
                  <a:lnTo>
                    <a:pt x="263688" y="1626292"/>
                  </a:lnTo>
                  <a:close/>
                </a:path>
                <a:path w="361315" h="1626870">
                  <a:moveTo>
                    <a:pt x="9616" y="1626292"/>
                  </a:moveTo>
                  <a:lnTo>
                    <a:pt x="0" y="1626292"/>
                  </a:lnTo>
                  <a:lnTo>
                    <a:pt x="41598" y="43160"/>
                  </a:lnTo>
                  <a:lnTo>
                    <a:pt x="46436" y="43257"/>
                  </a:lnTo>
                  <a:lnTo>
                    <a:pt x="48178" y="47806"/>
                  </a:lnTo>
                  <a:lnTo>
                    <a:pt x="51160" y="47806"/>
                  </a:lnTo>
                  <a:lnTo>
                    <a:pt x="9616" y="1626292"/>
                  </a:lnTo>
                  <a:close/>
                </a:path>
                <a:path w="361315" h="1626870">
                  <a:moveTo>
                    <a:pt x="48178" y="47806"/>
                  </a:moveTo>
                  <a:lnTo>
                    <a:pt x="46436" y="43257"/>
                  </a:lnTo>
                  <a:lnTo>
                    <a:pt x="51275" y="43451"/>
                  </a:lnTo>
                  <a:lnTo>
                    <a:pt x="51192" y="46603"/>
                  </a:lnTo>
                  <a:lnTo>
                    <a:pt x="48178" y="47806"/>
                  </a:lnTo>
                  <a:close/>
                </a:path>
                <a:path w="361315" h="1626870">
                  <a:moveTo>
                    <a:pt x="51160" y="47806"/>
                  </a:moveTo>
                  <a:lnTo>
                    <a:pt x="48178" y="47806"/>
                  </a:lnTo>
                  <a:lnTo>
                    <a:pt x="51192" y="46603"/>
                  </a:lnTo>
                  <a:lnTo>
                    <a:pt x="51160" y="47806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595554" y="7644799"/>
              <a:ext cx="432434" cy="1583055"/>
            </a:xfrm>
            <a:custGeom>
              <a:avLst/>
              <a:gdLst/>
              <a:ahLst/>
              <a:cxnLst/>
              <a:rect l="l" t="t" r="r" b="b"/>
              <a:pathLst>
                <a:path w="432434" h="1583054">
                  <a:moveTo>
                    <a:pt x="351028" y="1583035"/>
                  </a:moveTo>
                  <a:lnTo>
                    <a:pt x="90075" y="1583035"/>
                  </a:lnTo>
                  <a:lnTo>
                    <a:pt x="0" y="243772"/>
                  </a:lnTo>
                  <a:lnTo>
                    <a:pt x="216772" y="0"/>
                  </a:lnTo>
                  <a:lnTo>
                    <a:pt x="432189" y="244836"/>
                  </a:lnTo>
                  <a:lnTo>
                    <a:pt x="351028" y="1583035"/>
                  </a:lnTo>
                  <a:close/>
                </a:path>
              </a:pathLst>
            </a:custGeom>
            <a:solidFill>
              <a:srgbClr val="73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590618" y="7637541"/>
              <a:ext cx="442595" cy="1590675"/>
            </a:xfrm>
            <a:custGeom>
              <a:avLst/>
              <a:gdLst/>
              <a:ahLst/>
              <a:cxnLst/>
              <a:rect l="l" t="t" r="r" b="b"/>
              <a:pathLst>
                <a:path w="442595" h="1590675">
                  <a:moveTo>
                    <a:pt x="96" y="251320"/>
                  </a:moveTo>
                  <a:lnTo>
                    <a:pt x="0" y="249288"/>
                  </a:lnTo>
                  <a:lnTo>
                    <a:pt x="221707" y="0"/>
                  </a:lnTo>
                  <a:lnTo>
                    <a:pt x="234564" y="14612"/>
                  </a:lnTo>
                  <a:lnTo>
                    <a:pt x="221611" y="14612"/>
                  </a:lnTo>
                  <a:lnTo>
                    <a:pt x="11614" y="250739"/>
                  </a:lnTo>
                  <a:lnTo>
                    <a:pt x="9774" y="250739"/>
                  </a:lnTo>
                  <a:lnTo>
                    <a:pt x="96" y="251320"/>
                  </a:lnTo>
                  <a:close/>
                </a:path>
                <a:path w="442595" h="1590675">
                  <a:moveTo>
                    <a:pt x="360805" y="1590293"/>
                  </a:moveTo>
                  <a:lnTo>
                    <a:pt x="351116" y="1590293"/>
                  </a:lnTo>
                  <a:lnTo>
                    <a:pt x="432189" y="253836"/>
                  </a:lnTo>
                  <a:lnTo>
                    <a:pt x="221611" y="14612"/>
                  </a:lnTo>
                  <a:lnTo>
                    <a:pt x="234564" y="14612"/>
                  </a:lnTo>
                  <a:lnTo>
                    <a:pt x="442060" y="250449"/>
                  </a:lnTo>
                  <a:lnTo>
                    <a:pt x="360805" y="1590293"/>
                  </a:lnTo>
                  <a:close/>
                </a:path>
                <a:path w="442595" h="1590675">
                  <a:moveTo>
                    <a:pt x="8516" y="254223"/>
                  </a:moveTo>
                  <a:lnTo>
                    <a:pt x="4935" y="251030"/>
                  </a:lnTo>
                  <a:lnTo>
                    <a:pt x="9774" y="250739"/>
                  </a:lnTo>
                  <a:lnTo>
                    <a:pt x="9903" y="252663"/>
                  </a:lnTo>
                  <a:lnTo>
                    <a:pt x="8516" y="254223"/>
                  </a:lnTo>
                  <a:close/>
                </a:path>
                <a:path w="442595" h="1590675">
                  <a:moveTo>
                    <a:pt x="9903" y="252663"/>
                  </a:moveTo>
                  <a:lnTo>
                    <a:pt x="9774" y="250739"/>
                  </a:lnTo>
                  <a:lnTo>
                    <a:pt x="11614" y="250739"/>
                  </a:lnTo>
                  <a:lnTo>
                    <a:pt x="9903" y="252663"/>
                  </a:lnTo>
                  <a:close/>
                </a:path>
                <a:path w="442595" h="1590675">
                  <a:moveTo>
                    <a:pt x="190577" y="1590293"/>
                  </a:moveTo>
                  <a:lnTo>
                    <a:pt x="90143" y="1590293"/>
                  </a:lnTo>
                  <a:lnTo>
                    <a:pt x="96" y="251320"/>
                  </a:lnTo>
                  <a:lnTo>
                    <a:pt x="4935" y="251030"/>
                  </a:lnTo>
                  <a:lnTo>
                    <a:pt x="8516" y="254223"/>
                  </a:lnTo>
                  <a:lnTo>
                    <a:pt x="10008" y="254223"/>
                  </a:lnTo>
                  <a:lnTo>
                    <a:pt x="99870" y="1590083"/>
                  </a:lnTo>
                  <a:lnTo>
                    <a:pt x="190577" y="1590293"/>
                  </a:lnTo>
                  <a:close/>
                </a:path>
                <a:path w="442595" h="1590675">
                  <a:moveTo>
                    <a:pt x="10008" y="254223"/>
                  </a:moveTo>
                  <a:lnTo>
                    <a:pt x="8516" y="254223"/>
                  </a:lnTo>
                  <a:lnTo>
                    <a:pt x="9903" y="252663"/>
                  </a:lnTo>
                  <a:lnTo>
                    <a:pt x="10008" y="254223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769649" y="8122085"/>
              <a:ext cx="114192" cy="1141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68101" y="8685887"/>
              <a:ext cx="114289" cy="1140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56453" y="7164902"/>
              <a:ext cx="311785" cy="400685"/>
            </a:xfrm>
            <a:custGeom>
              <a:avLst/>
              <a:gdLst/>
              <a:ahLst/>
              <a:cxnLst/>
              <a:rect l="l" t="t" r="r" b="b"/>
              <a:pathLst>
                <a:path w="311785" h="400684">
                  <a:moveTo>
                    <a:pt x="75882" y="400256"/>
                  </a:moveTo>
                  <a:lnTo>
                    <a:pt x="0" y="5837"/>
                  </a:lnTo>
                  <a:lnTo>
                    <a:pt x="4022" y="3976"/>
                  </a:lnTo>
                  <a:lnTo>
                    <a:pt x="8104" y="2355"/>
                  </a:lnTo>
                  <a:lnTo>
                    <a:pt x="12486" y="1214"/>
                  </a:lnTo>
                  <a:lnTo>
                    <a:pt x="38679" y="0"/>
                  </a:lnTo>
                  <a:lnTo>
                    <a:pt x="63537" y="8516"/>
                  </a:lnTo>
                  <a:lnTo>
                    <a:pt x="85233" y="25418"/>
                  </a:lnTo>
                  <a:lnTo>
                    <a:pt x="101936" y="49361"/>
                  </a:lnTo>
                  <a:lnTo>
                    <a:pt x="108201" y="41313"/>
                  </a:lnTo>
                  <a:lnTo>
                    <a:pt x="115676" y="34593"/>
                  </a:lnTo>
                  <a:lnTo>
                    <a:pt x="124266" y="29404"/>
                  </a:lnTo>
                  <a:lnTo>
                    <a:pt x="133874" y="25948"/>
                  </a:lnTo>
                  <a:lnTo>
                    <a:pt x="154141" y="25050"/>
                  </a:lnTo>
                  <a:lnTo>
                    <a:pt x="173361" y="31734"/>
                  </a:lnTo>
                  <a:lnTo>
                    <a:pt x="190082" y="44935"/>
                  </a:lnTo>
                  <a:lnTo>
                    <a:pt x="202852" y="63589"/>
                  </a:lnTo>
                  <a:lnTo>
                    <a:pt x="208736" y="59507"/>
                  </a:lnTo>
                  <a:lnTo>
                    <a:pt x="215219" y="56445"/>
                  </a:lnTo>
                  <a:lnTo>
                    <a:pt x="222423" y="54644"/>
                  </a:lnTo>
                  <a:lnTo>
                    <a:pt x="249910" y="54367"/>
                  </a:lnTo>
                  <a:lnTo>
                    <a:pt x="275320" y="65983"/>
                  </a:lnTo>
                  <a:lnTo>
                    <a:pt x="295879" y="87493"/>
                  </a:lnTo>
                  <a:lnTo>
                    <a:pt x="308811" y="116899"/>
                  </a:lnTo>
                  <a:lnTo>
                    <a:pt x="311647" y="138507"/>
                  </a:lnTo>
                  <a:lnTo>
                    <a:pt x="309569" y="159057"/>
                  </a:lnTo>
                  <a:lnTo>
                    <a:pt x="303045" y="177649"/>
                  </a:lnTo>
                  <a:lnTo>
                    <a:pt x="292542" y="193381"/>
                  </a:lnTo>
                  <a:lnTo>
                    <a:pt x="296922" y="200320"/>
                  </a:lnTo>
                  <a:lnTo>
                    <a:pt x="300744" y="207782"/>
                  </a:lnTo>
                  <a:lnTo>
                    <a:pt x="303948" y="215728"/>
                  </a:lnTo>
                  <a:lnTo>
                    <a:pt x="306470" y="224118"/>
                  </a:lnTo>
                  <a:lnTo>
                    <a:pt x="308885" y="256138"/>
                  </a:lnTo>
                  <a:lnTo>
                    <a:pt x="300842" y="284775"/>
                  </a:lnTo>
                  <a:lnTo>
                    <a:pt x="283862" y="306962"/>
                  </a:lnTo>
                  <a:lnTo>
                    <a:pt x="259464" y="319631"/>
                  </a:lnTo>
                  <a:lnTo>
                    <a:pt x="244764" y="321395"/>
                  </a:lnTo>
                  <a:lnTo>
                    <a:pt x="230295" y="319511"/>
                  </a:lnTo>
                  <a:lnTo>
                    <a:pt x="216468" y="314296"/>
                  </a:lnTo>
                  <a:lnTo>
                    <a:pt x="203693" y="306064"/>
                  </a:lnTo>
                  <a:lnTo>
                    <a:pt x="205016" y="334358"/>
                  </a:lnTo>
                  <a:lnTo>
                    <a:pt x="197397" y="359524"/>
                  </a:lnTo>
                  <a:lnTo>
                    <a:pt x="182089" y="378971"/>
                  </a:lnTo>
                  <a:lnTo>
                    <a:pt x="160349" y="390111"/>
                  </a:lnTo>
                  <a:lnTo>
                    <a:pt x="141843" y="391417"/>
                  </a:lnTo>
                  <a:lnTo>
                    <a:pt x="124014" y="386561"/>
                  </a:lnTo>
                  <a:lnTo>
                    <a:pt x="107872" y="376291"/>
                  </a:lnTo>
                  <a:lnTo>
                    <a:pt x="94432" y="361355"/>
                  </a:lnTo>
                  <a:lnTo>
                    <a:pt x="91745" y="372338"/>
                  </a:lnTo>
                  <a:lnTo>
                    <a:pt x="87701" y="382584"/>
                  </a:lnTo>
                  <a:lnTo>
                    <a:pt x="82385" y="391941"/>
                  </a:lnTo>
                  <a:lnTo>
                    <a:pt x="75882" y="400256"/>
                  </a:lnTo>
                  <a:close/>
                </a:path>
              </a:pathLst>
            </a:custGeom>
            <a:solidFill>
              <a:srgbClr val="C6C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28867" y="7765671"/>
              <a:ext cx="255904" cy="846455"/>
            </a:xfrm>
            <a:custGeom>
              <a:avLst/>
              <a:gdLst/>
              <a:ahLst/>
              <a:cxnLst/>
              <a:rect l="l" t="t" r="r" b="b"/>
              <a:pathLst>
                <a:path w="255904" h="846454">
                  <a:moveTo>
                    <a:pt x="127803" y="845990"/>
                  </a:moveTo>
                  <a:lnTo>
                    <a:pt x="61714" y="839327"/>
                  </a:lnTo>
                  <a:lnTo>
                    <a:pt x="15391" y="802984"/>
                  </a:lnTo>
                  <a:lnTo>
                    <a:pt x="0" y="739851"/>
                  </a:lnTo>
                  <a:lnTo>
                    <a:pt x="4266" y="683312"/>
                  </a:lnTo>
                  <a:lnTo>
                    <a:pt x="8533" y="629217"/>
                  </a:lnTo>
                  <a:lnTo>
                    <a:pt x="12800" y="577121"/>
                  </a:lnTo>
                  <a:lnTo>
                    <a:pt x="21331" y="477152"/>
                  </a:lnTo>
                  <a:lnTo>
                    <a:pt x="38382" y="281669"/>
                  </a:lnTo>
                  <a:lnTo>
                    <a:pt x="42642" y="231136"/>
                  </a:lnTo>
                  <a:lnTo>
                    <a:pt x="46900" y="179049"/>
                  </a:lnTo>
                  <a:lnTo>
                    <a:pt x="51156" y="124964"/>
                  </a:lnTo>
                  <a:lnTo>
                    <a:pt x="55410" y="68438"/>
                  </a:lnTo>
                  <a:lnTo>
                    <a:pt x="60485" y="38901"/>
                  </a:lnTo>
                  <a:lnTo>
                    <a:pt x="69578" y="16569"/>
                  </a:lnTo>
                  <a:lnTo>
                    <a:pt x="81463" y="3061"/>
                  </a:lnTo>
                  <a:lnTo>
                    <a:pt x="94912" y="0"/>
                  </a:lnTo>
                  <a:lnTo>
                    <a:pt x="111330" y="2498"/>
                  </a:lnTo>
                  <a:lnTo>
                    <a:pt x="127781" y="3331"/>
                  </a:lnTo>
                  <a:lnTo>
                    <a:pt x="144232" y="2498"/>
                  </a:lnTo>
                  <a:lnTo>
                    <a:pt x="160649" y="0"/>
                  </a:lnTo>
                  <a:lnTo>
                    <a:pt x="174098" y="3061"/>
                  </a:lnTo>
                  <a:lnTo>
                    <a:pt x="185983" y="16569"/>
                  </a:lnTo>
                  <a:lnTo>
                    <a:pt x="195076" y="38901"/>
                  </a:lnTo>
                  <a:lnTo>
                    <a:pt x="200151" y="68438"/>
                  </a:lnTo>
                  <a:lnTo>
                    <a:pt x="204417" y="124964"/>
                  </a:lnTo>
                  <a:lnTo>
                    <a:pt x="208681" y="179049"/>
                  </a:lnTo>
                  <a:lnTo>
                    <a:pt x="212944" y="231136"/>
                  </a:lnTo>
                  <a:lnTo>
                    <a:pt x="221466" y="331094"/>
                  </a:lnTo>
                  <a:lnTo>
                    <a:pt x="238507" y="526581"/>
                  </a:lnTo>
                  <a:lnTo>
                    <a:pt x="242769" y="577121"/>
                  </a:lnTo>
                  <a:lnTo>
                    <a:pt x="247032" y="629217"/>
                  </a:lnTo>
                  <a:lnTo>
                    <a:pt x="251296" y="683312"/>
                  </a:lnTo>
                  <a:lnTo>
                    <a:pt x="255562" y="739851"/>
                  </a:lnTo>
                  <a:lnTo>
                    <a:pt x="252723" y="772574"/>
                  </a:lnTo>
                  <a:lnTo>
                    <a:pt x="240193" y="802984"/>
                  </a:lnTo>
                  <a:lnTo>
                    <a:pt x="219919" y="826696"/>
                  </a:lnTo>
                  <a:lnTo>
                    <a:pt x="193847" y="839327"/>
                  </a:lnTo>
                  <a:lnTo>
                    <a:pt x="160851" y="844324"/>
                  </a:lnTo>
                  <a:lnTo>
                    <a:pt x="127803" y="845990"/>
                  </a:lnTo>
                  <a:close/>
                </a:path>
              </a:pathLst>
            </a:custGeom>
            <a:solidFill>
              <a:srgbClr val="E9A6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28867" y="8449151"/>
              <a:ext cx="255904" cy="162560"/>
            </a:xfrm>
            <a:custGeom>
              <a:avLst/>
              <a:gdLst/>
              <a:ahLst/>
              <a:cxnLst/>
              <a:rect l="l" t="t" r="r" b="b"/>
              <a:pathLst>
                <a:path w="255904" h="162559">
                  <a:moveTo>
                    <a:pt x="127803" y="162510"/>
                  </a:moveTo>
                  <a:lnTo>
                    <a:pt x="61714" y="155846"/>
                  </a:lnTo>
                  <a:lnTo>
                    <a:pt x="15391" y="119504"/>
                  </a:lnTo>
                  <a:lnTo>
                    <a:pt x="0" y="56371"/>
                  </a:lnTo>
                  <a:lnTo>
                    <a:pt x="4142" y="0"/>
                  </a:lnTo>
                  <a:lnTo>
                    <a:pt x="251419" y="0"/>
                  </a:lnTo>
                  <a:lnTo>
                    <a:pt x="255562" y="56371"/>
                  </a:lnTo>
                  <a:lnTo>
                    <a:pt x="240193" y="119504"/>
                  </a:lnTo>
                  <a:lnTo>
                    <a:pt x="193847" y="155846"/>
                  </a:lnTo>
                  <a:lnTo>
                    <a:pt x="127803" y="162510"/>
                  </a:lnTo>
                  <a:close/>
                </a:path>
              </a:pathLst>
            </a:custGeom>
            <a:solidFill>
              <a:srgbClr val="4A1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62214" y="7765671"/>
              <a:ext cx="255904" cy="846455"/>
            </a:xfrm>
            <a:custGeom>
              <a:avLst/>
              <a:gdLst/>
              <a:ahLst/>
              <a:cxnLst/>
              <a:rect l="l" t="t" r="r" b="b"/>
              <a:pathLst>
                <a:path w="255904" h="846454">
                  <a:moveTo>
                    <a:pt x="127811" y="845990"/>
                  </a:moveTo>
                  <a:lnTo>
                    <a:pt x="61774" y="839327"/>
                  </a:lnTo>
                  <a:lnTo>
                    <a:pt x="15421" y="802984"/>
                  </a:lnTo>
                  <a:lnTo>
                    <a:pt x="0" y="739851"/>
                  </a:lnTo>
                  <a:lnTo>
                    <a:pt x="4266" y="683312"/>
                  </a:lnTo>
                  <a:lnTo>
                    <a:pt x="8533" y="629217"/>
                  </a:lnTo>
                  <a:lnTo>
                    <a:pt x="12800" y="577121"/>
                  </a:lnTo>
                  <a:lnTo>
                    <a:pt x="21334" y="477152"/>
                  </a:lnTo>
                  <a:lnTo>
                    <a:pt x="38402" y="281669"/>
                  </a:lnTo>
                  <a:lnTo>
                    <a:pt x="42669" y="231136"/>
                  </a:lnTo>
                  <a:lnTo>
                    <a:pt x="46936" y="179049"/>
                  </a:lnTo>
                  <a:lnTo>
                    <a:pt x="51203" y="124964"/>
                  </a:lnTo>
                  <a:lnTo>
                    <a:pt x="55470" y="68438"/>
                  </a:lnTo>
                  <a:lnTo>
                    <a:pt x="60519" y="38901"/>
                  </a:lnTo>
                  <a:lnTo>
                    <a:pt x="69608" y="16569"/>
                  </a:lnTo>
                  <a:lnTo>
                    <a:pt x="81489" y="3061"/>
                  </a:lnTo>
                  <a:lnTo>
                    <a:pt x="94912" y="0"/>
                  </a:lnTo>
                  <a:lnTo>
                    <a:pt x="111339" y="2498"/>
                  </a:lnTo>
                  <a:lnTo>
                    <a:pt x="127811" y="3331"/>
                  </a:lnTo>
                  <a:lnTo>
                    <a:pt x="144282" y="2498"/>
                  </a:lnTo>
                  <a:lnTo>
                    <a:pt x="160709" y="0"/>
                  </a:lnTo>
                  <a:lnTo>
                    <a:pt x="174124" y="3061"/>
                  </a:lnTo>
                  <a:lnTo>
                    <a:pt x="185990" y="16569"/>
                  </a:lnTo>
                  <a:lnTo>
                    <a:pt x="195077" y="38901"/>
                  </a:lnTo>
                  <a:lnTo>
                    <a:pt x="200151" y="68438"/>
                  </a:lnTo>
                  <a:lnTo>
                    <a:pt x="204417" y="124964"/>
                  </a:lnTo>
                  <a:lnTo>
                    <a:pt x="208681" y="179049"/>
                  </a:lnTo>
                  <a:lnTo>
                    <a:pt x="212944" y="231136"/>
                  </a:lnTo>
                  <a:lnTo>
                    <a:pt x="221469" y="331094"/>
                  </a:lnTo>
                  <a:lnTo>
                    <a:pt x="238527" y="526581"/>
                  </a:lnTo>
                  <a:lnTo>
                    <a:pt x="242796" y="577121"/>
                  </a:lnTo>
                  <a:lnTo>
                    <a:pt x="247068" y="629217"/>
                  </a:lnTo>
                  <a:lnTo>
                    <a:pt x="251343" y="683312"/>
                  </a:lnTo>
                  <a:lnTo>
                    <a:pt x="255622" y="739851"/>
                  </a:lnTo>
                  <a:lnTo>
                    <a:pt x="252749" y="772574"/>
                  </a:lnTo>
                  <a:lnTo>
                    <a:pt x="240201" y="802984"/>
                  </a:lnTo>
                  <a:lnTo>
                    <a:pt x="219920" y="826696"/>
                  </a:lnTo>
                  <a:lnTo>
                    <a:pt x="193847" y="839327"/>
                  </a:lnTo>
                  <a:lnTo>
                    <a:pt x="160852" y="844324"/>
                  </a:lnTo>
                  <a:lnTo>
                    <a:pt x="127811" y="845990"/>
                  </a:lnTo>
                  <a:close/>
                </a:path>
              </a:pathLst>
            </a:custGeom>
            <a:solidFill>
              <a:srgbClr val="F9B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62214" y="8449151"/>
              <a:ext cx="255904" cy="162560"/>
            </a:xfrm>
            <a:custGeom>
              <a:avLst/>
              <a:gdLst/>
              <a:ahLst/>
              <a:cxnLst/>
              <a:rect l="l" t="t" r="r" b="b"/>
              <a:pathLst>
                <a:path w="255904" h="162559">
                  <a:moveTo>
                    <a:pt x="127811" y="162510"/>
                  </a:moveTo>
                  <a:lnTo>
                    <a:pt x="61774" y="155846"/>
                  </a:lnTo>
                  <a:lnTo>
                    <a:pt x="15421" y="119504"/>
                  </a:lnTo>
                  <a:lnTo>
                    <a:pt x="0" y="56371"/>
                  </a:lnTo>
                  <a:lnTo>
                    <a:pt x="4202" y="0"/>
                  </a:lnTo>
                  <a:lnTo>
                    <a:pt x="251419" y="0"/>
                  </a:lnTo>
                  <a:lnTo>
                    <a:pt x="255622" y="56371"/>
                  </a:lnTo>
                  <a:lnTo>
                    <a:pt x="240201" y="119504"/>
                  </a:lnTo>
                  <a:lnTo>
                    <a:pt x="193847" y="155846"/>
                  </a:lnTo>
                  <a:lnTo>
                    <a:pt x="127811" y="162510"/>
                  </a:lnTo>
                  <a:close/>
                </a:path>
              </a:pathLst>
            </a:custGeom>
            <a:solidFill>
              <a:srgbClr val="65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33364" y="7765671"/>
              <a:ext cx="255904" cy="846455"/>
            </a:xfrm>
            <a:custGeom>
              <a:avLst/>
              <a:gdLst/>
              <a:ahLst/>
              <a:cxnLst/>
              <a:rect l="l" t="t" r="r" b="b"/>
              <a:pathLst>
                <a:path w="255904" h="846454">
                  <a:moveTo>
                    <a:pt x="127788" y="845990"/>
                  </a:moveTo>
                  <a:lnTo>
                    <a:pt x="61774" y="839327"/>
                  </a:lnTo>
                  <a:lnTo>
                    <a:pt x="15376" y="802984"/>
                  </a:lnTo>
                  <a:lnTo>
                    <a:pt x="0" y="739851"/>
                  </a:lnTo>
                  <a:lnTo>
                    <a:pt x="4266" y="683312"/>
                  </a:lnTo>
                  <a:lnTo>
                    <a:pt x="8530" y="629217"/>
                  </a:lnTo>
                  <a:lnTo>
                    <a:pt x="12793" y="577121"/>
                  </a:lnTo>
                  <a:lnTo>
                    <a:pt x="21318" y="477152"/>
                  </a:lnTo>
                  <a:lnTo>
                    <a:pt x="38376" y="281669"/>
                  </a:lnTo>
                  <a:lnTo>
                    <a:pt x="42645" y="231136"/>
                  </a:lnTo>
                  <a:lnTo>
                    <a:pt x="46917" y="179049"/>
                  </a:lnTo>
                  <a:lnTo>
                    <a:pt x="51192" y="124964"/>
                  </a:lnTo>
                  <a:lnTo>
                    <a:pt x="55470" y="68438"/>
                  </a:lnTo>
                  <a:lnTo>
                    <a:pt x="60493" y="38901"/>
                  </a:lnTo>
                  <a:lnTo>
                    <a:pt x="69586" y="16569"/>
                  </a:lnTo>
                  <a:lnTo>
                    <a:pt x="81481" y="3061"/>
                  </a:lnTo>
                  <a:lnTo>
                    <a:pt x="94912" y="0"/>
                  </a:lnTo>
                  <a:lnTo>
                    <a:pt x="111322" y="2498"/>
                  </a:lnTo>
                  <a:lnTo>
                    <a:pt x="127766" y="3331"/>
                  </a:lnTo>
                  <a:lnTo>
                    <a:pt x="144232" y="2498"/>
                  </a:lnTo>
                  <a:lnTo>
                    <a:pt x="160709" y="0"/>
                  </a:lnTo>
                  <a:lnTo>
                    <a:pt x="174098" y="3061"/>
                  </a:lnTo>
                  <a:lnTo>
                    <a:pt x="185968" y="16569"/>
                  </a:lnTo>
                  <a:lnTo>
                    <a:pt x="195069" y="38901"/>
                  </a:lnTo>
                  <a:lnTo>
                    <a:pt x="200151" y="68438"/>
                  </a:lnTo>
                  <a:lnTo>
                    <a:pt x="204417" y="124964"/>
                  </a:lnTo>
                  <a:lnTo>
                    <a:pt x="208681" y="179049"/>
                  </a:lnTo>
                  <a:lnTo>
                    <a:pt x="212944" y="231136"/>
                  </a:lnTo>
                  <a:lnTo>
                    <a:pt x="221466" y="331094"/>
                  </a:lnTo>
                  <a:lnTo>
                    <a:pt x="238507" y="526581"/>
                  </a:lnTo>
                  <a:lnTo>
                    <a:pt x="242769" y="577121"/>
                  </a:lnTo>
                  <a:lnTo>
                    <a:pt x="247032" y="629217"/>
                  </a:lnTo>
                  <a:lnTo>
                    <a:pt x="251296" y="683312"/>
                  </a:lnTo>
                  <a:lnTo>
                    <a:pt x="255562" y="739851"/>
                  </a:lnTo>
                  <a:lnTo>
                    <a:pt x="252723" y="772574"/>
                  </a:lnTo>
                  <a:lnTo>
                    <a:pt x="240193" y="802984"/>
                  </a:lnTo>
                  <a:lnTo>
                    <a:pt x="219919" y="826696"/>
                  </a:lnTo>
                  <a:lnTo>
                    <a:pt x="193847" y="839327"/>
                  </a:lnTo>
                  <a:lnTo>
                    <a:pt x="160843" y="844324"/>
                  </a:lnTo>
                  <a:lnTo>
                    <a:pt x="127788" y="845990"/>
                  </a:lnTo>
                  <a:close/>
                </a:path>
              </a:pathLst>
            </a:custGeom>
            <a:solidFill>
              <a:srgbClr val="E9A6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33364" y="8449151"/>
              <a:ext cx="255904" cy="162560"/>
            </a:xfrm>
            <a:custGeom>
              <a:avLst/>
              <a:gdLst/>
              <a:ahLst/>
              <a:cxnLst/>
              <a:rect l="l" t="t" r="r" b="b"/>
              <a:pathLst>
                <a:path w="255904" h="162559">
                  <a:moveTo>
                    <a:pt x="127788" y="162510"/>
                  </a:moveTo>
                  <a:lnTo>
                    <a:pt x="61774" y="155846"/>
                  </a:lnTo>
                  <a:lnTo>
                    <a:pt x="15376" y="119504"/>
                  </a:lnTo>
                  <a:lnTo>
                    <a:pt x="0" y="56371"/>
                  </a:lnTo>
                  <a:lnTo>
                    <a:pt x="4142" y="0"/>
                  </a:lnTo>
                  <a:lnTo>
                    <a:pt x="251419" y="0"/>
                  </a:lnTo>
                  <a:lnTo>
                    <a:pt x="255562" y="56371"/>
                  </a:lnTo>
                  <a:lnTo>
                    <a:pt x="240193" y="119504"/>
                  </a:lnTo>
                  <a:lnTo>
                    <a:pt x="193847" y="155846"/>
                  </a:lnTo>
                  <a:lnTo>
                    <a:pt x="127788" y="162510"/>
                  </a:lnTo>
                  <a:close/>
                </a:path>
              </a:pathLst>
            </a:custGeom>
            <a:solidFill>
              <a:srgbClr val="4A1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66712" y="7765671"/>
              <a:ext cx="255904" cy="846455"/>
            </a:xfrm>
            <a:custGeom>
              <a:avLst/>
              <a:gdLst/>
              <a:ahLst/>
              <a:cxnLst/>
              <a:rect l="l" t="t" r="r" b="b"/>
              <a:pathLst>
                <a:path w="255904" h="846454">
                  <a:moveTo>
                    <a:pt x="127811" y="845990"/>
                  </a:moveTo>
                  <a:lnTo>
                    <a:pt x="61774" y="839327"/>
                  </a:lnTo>
                  <a:lnTo>
                    <a:pt x="15421" y="802984"/>
                  </a:lnTo>
                  <a:lnTo>
                    <a:pt x="0" y="739851"/>
                  </a:lnTo>
                  <a:lnTo>
                    <a:pt x="4266" y="683312"/>
                  </a:lnTo>
                  <a:lnTo>
                    <a:pt x="8533" y="629217"/>
                  </a:lnTo>
                  <a:lnTo>
                    <a:pt x="12800" y="577121"/>
                  </a:lnTo>
                  <a:lnTo>
                    <a:pt x="21334" y="477152"/>
                  </a:lnTo>
                  <a:lnTo>
                    <a:pt x="38402" y="281669"/>
                  </a:lnTo>
                  <a:lnTo>
                    <a:pt x="42669" y="231136"/>
                  </a:lnTo>
                  <a:lnTo>
                    <a:pt x="46936" y="179049"/>
                  </a:lnTo>
                  <a:lnTo>
                    <a:pt x="51203" y="124964"/>
                  </a:lnTo>
                  <a:lnTo>
                    <a:pt x="55470" y="68438"/>
                  </a:lnTo>
                  <a:lnTo>
                    <a:pt x="60519" y="38901"/>
                  </a:lnTo>
                  <a:lnTo>
                    <a:pt x="69608" y="16569"/>
                  </a:lnTo>
                  <a:lnTo>
                    <a:pt x="81489" y="3061"/>
                  </a:lnTo>
                  <a:lnTo>
                    <a:pt x="94912" y="0"/>
                  </a:lnTo>
                  <a:lnTo>
                    <a:pt x="111356" y="2498"/>
                  </a:lnTo>
                  <a:lnTo>
                    <a:pt x="127811" y="3331"/>
                  </a:lnTo>
                  <a:lnTo>
                    <a:pt x="144265" y="2498"/>
                  </a:lnTo>
                  <a:lnTo>
                    <a:pt x="160709" y="0"/>
                  </a:lnTo>
                  <a:lnTo>
                    <a:pt x="174107" y="3061"/>
                  </a:lnTo>
                  <a:lnTo>
                    <a:pt x="185990" y="16569"/>
                  </a:lnTo>
                  <a:lnTo>
                    <a:pt x="195094" y="38901"/>
                  </a:lnTo>
                  <a:lnTo>
                    <a:pt x="200151" y="68438"/>
                  </a:lnTo>
                  <a:lnTo>
                    <a:pt x="204418" y="124964"/>
                  </a:lnTo>
                  <a:lnTo>
                    <a:pt x="208685" y="179049"/>
                  </a:lnTo>
                  <a:lnTo>
                    <a:pt x="212952" y="231136"/>
                  </a:lnTo>
                  <a:lnTo>
                    <a:pt x="221486" y="331094"/>
                  </a:lnTo>
                  <a:lnTo>
                    <a:pt x="238554" y="526581"/>
                  </a:lnTo>
                  <a:lnTo>
                    <a:pt x="242821" y="577121"/>
                  </a:lnTo>
                  <a:lnTo>
                    <a:pt x="247088" y="629217"/>
                  </a:lnTo>
                  <a:lnTo>
                    <a:pt x="251355" y="683312"/>
                  </a:lnTo>
                  <a:lnTo>
                    <a:pt x="255622" y="739851"/>
                  </a:lnTo>
                  <a:lnTo>
                    <a:pt x="252757" y="772574"/>
                  </a:lnTo>
                  <a:lnTo>
                    <a:pt x="240223" y="802984"/>
                  </a:lnTo>
                  <a:lnTo>
                    <a:pt x="219945" y="826696"/>
                  </a:lnTo>
                  <a:lnTo>
                    <a:pt x="193847" y="839327"/>
                  </a:lnTo>
                  <a:lnTo>
                    <a:pt x="160852" y="844324"/>
                  </a:lnTo>
                  <a:lnTo>
                    <a:pt x="127811" y="845990"/>
                  </a:lnTo>
                  <a:close/>
                </a:path>
              </a:pathLst>
            </a:custGeom>
            <a:solidFill>
              <a:srgbClr val="F9B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66712" y="8449151"/>
              <a:ext cx="255904" cy="162560"/>
            </a:xfrm>
            <a:custGeom>
              <a:avLst/>
              <a:gdLst/>
              <a:ahLst/>
              <a:cxnLst/>
              <a:rect l="l" t="t" r="r" b="b"/>
              <a:pathLst>
                <a:path w="255904" h="162559">
                  <a:moveTo>
                    <a:pt x="127811" y="162510"/>
                  </a:moveTo>
                  <a:lnTo>
                    <a:pt x="61774" y="155846"/>
                  </a:lnTo>
                  <a:lnTo>
                    <a:pt x="15421" y="119504"/>
                  </a:lnTo>
                  <a:lnTo>
                    <a:pt x="0" y="56371"/>
                  </a:lnTo>
                  <a:lnTo>
                    <a:pt x="4142" y="0"/>
                  </a:lnTo>
                  <a:lnTo>
                    <a:pt x="251419" y="0"/>
                  </a:lnTo>
                  <a:lnTo>
                    <a:pt x="255622" y="56371"/>
                  </a:lnTo>
                  <a:lnTo>
                    <a:pt x="240223" y="119504"/>
                  </a:lnTo>
                  <a:lnTo>
                    <a:pt x="193847" y="155846"/>
                  </a:lnTo>
                  <a:lnTo>
                    <a:pt x="127811" y="162510"/>
                  </a:lnTo>
                  <a:close/>
                </a:path>
              </a:pathLst>
            </a:custGeom>
            <a:solidFill>
              <a:srgbClr val="65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649931" y="6840556"/>
              <a:ext cx="1645285" cy="1434465"/>
            </a:xfrm>
            <a:custGeom>
              <a:avLst/>
              <a:gdLst/>
              <a:ahLst/>
              <a:cxnLst/>
              <a:rect l="l" t="t" r="r" b="b"/>
              <a:pathLst>
                <a:path w="1645285" h="1434465">
                  <a:moveTo>
                    <a:pt x="600754" y="1433897"/>
                  </a:moveTo>
                  <a:lnTo>
                    <a:pt x="554156" y="1429198"/>
                  </a:lnTo>
                  <a:lnTo>
                    <a:pt x="510752" y="1415721"/>
                  </a:lnTo>
                  <a:lnTo>
                    <a:pt x="471471" y="1394397"/>
                  </a:lnTo>
                  <a:lnTo>
                    <a:pt x="437245" y="1366157"/>
                  </a:lnTo>
                  <a:lnTo>
                    <a:pt x="409005" y="1331932"/>
                  </a:lnTo>
                  <a:lnTo>
                    <a:pt x="387681" y="1292651"/>
                  </a:lnTo>
                  <a:lnTo>
                    <a:pt x="374204" y="1249247"/>
                  </a:lnTo>
                  <a:lnTo>
                    <a:pt x="369505" y="1202649"/>
                  </a:lnTo>
                  <a:lnTo>
                    <a:pt x="369505" y="1195805"/>
                  </a:lnTo>
                  <a:lnTo>
                    <a:pt x="369865" y="1189081"/>
                  </a:lnTo>
                  <a:lnTo>
                    <a:pt x="370466" y="1182417"/>
                  </a:lnTo>
                  <a:lnTo>
                    <a:pt x="350116" y="1190973"/>
                  </a:lnTo>
                  <a:lnTo>
                    <a:pt x="328697" y="1197328"/>
                  </a:lnTo>
                  <a:lnTo>
                    <a:pt x="306356" y="1201286"/>
                  </a:lnTo>
                  <a:lnTo>
                    <a:pt x="283237" y="1202649"/>
                  </a:lnTo>
                  <a:lnTo>
                    <a:pt x="237401" y="1197369"/>
                  </a:lnTo>
                  <a:lnTo>
                    <a:pt x="195324" y="1182330"/>
                  </a:lnTo>
                  <a:lnTo>
                    <a:pt x="158206" y="1158733"/>
                  </a:lnTo>
                  <a:lnTo>
                    <a:pt x="127246" y="1127780"/>
                  </a:lnTo>
                  <a:lnTo>
                    <a:pt x="103646" y="1090672"/>
                  </a:lnTo>
                  <a:lnTo>
                    <a:pt x="88606" y="1048611"/>
                  </a:lnTo>
                  <a:lnTo>
                    <a:pt x="83326" y="1002798"/>
                  </a:lnTo>
                  <a:lnTo>
                    <a:pt x="86710" y="966096"/>
                  </a:lnTo>
                  <a:lnTo>
                    <a:pt x="96443" y="931650"/>
                  </a:lnTo>
                  <a:lnTo>
                    <a:pt x="111894" y="900031"/>
                  </a:lnTo>
                  <a:lnTo>
                    <a:pt x="132433" y="871805"/>
                  </a:lnTo>
                  <a:lnTo>
                    <a:pt x="88899" y="848432"/>
                  </a:lnTo>
                  <a:lnTo>
                    <a:pt x="52335" y="815796"/>
                  </a:lnTo>
                  <a:lnTo>
                    <a:pt x="24295" y="775437"/>
                  </a:lnTo>
                  <a:lnTo>
                    <a:pt x="6332" y="728896"/>
                  </a:lnTo>
                  <a:lnTo>
                    <a:pt x="0" y="677717"/>
                  </a:lnTo>
                  <a:lnTo>
                    <a:pt x="6326" y="626572"/>
                  </a:lnTo>
                  <a:lnTo>
                    <a:pt x="24270" y="580061"/>
                  </a:lnTo>
                  <a:lnTo>
                    <a:pt x="52283" y="539720"/>
                  </a:lnTo>
                  <a:lnTo>
                    <a:pt x="88814" y="507083"/>
                  </a:lnTo>
                  <a:lnTo>
                    <a:pt x="132313" y="483689"/>
                  </a:lnTo>
                  <a:lnTo>
                    <a:pt x="121866" y="461006"/>
                  </a:lnTo>
                  <a:lnTo>
                    <a:pt x="114161" y="436945"/>
                  </a:lnTo>
                  <a:lnTo>
                    <a:pt x="109393" y="411702"/>
                  </a:lnTo>
                  <a:lnTo>
                    <a:pt x="107759" y="385474"/>
                  </a:lnTo>
                  <a:lnTo>
                    <a:pt x="113263" y="337672"/>
                  </a:lnTo>
                  <a:lnTo>
                    <a:pt x="128940" y="293796"/>
                  </a:lnTo>
                  <a:lnTo>
                    <a:pt x="153542" y="255094"/>
                  </a:lnTo>
                  <a:lnTo>
                    <a:pt x="185818" y="222817"/>
                  </a:lnTo>
                  <a:lnTo>
                    <a:pt x="224518" y="198214"/>
                  </a:lnTo>
                  <a:lnTo>
                    <a:pt x="268394" y="182536"/>
                  </a:lnTo>
                  <a:lnTo>
                    <a:pt x="316195" y="177032"/>
                  </a:lnTo>
                  <a:lnTo>
                    <a:pt x="347766" y="179410"/>
                  </a:lnTo>
                  <a:lnTo>
                    <a:pt x="377857" y="186309"/>
                  </a:lnTo>
                  <a:lnTo>
                    <a:pt x="406113" y="197382"/>
                  </a:lnTo>
                  <a:lnTo>
                    <a:pt x="432180" y="212278"/>
                  </a:lnTo>
                  <a:lnTo>
                    <a:pt x="441619" y="163105"/>
                  </a:lnTo>
                  <a:lnTo>
                    <a:pt x="460862" y="118229"/>
                  </a:lnTo>
                  <a:lnTo>
                    <a:pt x="488721" y="78843"/>
                  </a:lnTo>
                  <a:lnTo>
                    <a:pt x="524010" y="46135"/>
                  </a:lnTo>
                  <a:lnTo>
                    <a:pt x="565542" y="21298"/>
                  </a:lnTo>
                  <a:lnTo>
                    <a:pt x="612130" y="5523"/>
                  </a:lnTo>
                  <a:lnTo>
                    <a:pt x="662588" y="0"/>
                  </a:lnTo>
                  <a:lnTo>
                    <a:pt x="711882" y="5269"/>
                  </a:lnTo>
                  <a:lnTo>
                    <a:pt x="757514" y="20337"/>
                  </a:lnTo>
                  <a:lnTo>
                    <a:pt x="798384" y="44094"/>
                  </a:lnTo>
                  <a:lnTo>
                    <a:pt x="833390" y="75429"/>
                  </a:lnTo>
                  <a:lnTo>
                    <a:pt x="861432" y="113232"/>
                  </a:lnTo>
                  <a:lnTo>
                    <a:pt x="881410" y="156393"/>
                  </a:lnTo>
                  <a:lnTo>
                    <a:pt x="904270" y="114091"/>
                  </a:lnTo>
                  <a:lnTo>
                    <a:pt x="936118" y="78576"/>
                  </a:lnTo>
                  <a:lnTo>
                    <a:pt x="975453" y="51349"/>
                  </a:lnTo>
                  <a:lnTo>
                    <a:pt x="1020772" y="33911"/>
                  </a:lnTo>
                  <a:lnTo>
                    <a:pt x="1070575" y="27765"/>
                  </a:lnTo>
                  <a:lnTo>
                    <a:pt x="1117234" y="33139"/>
                  </a:lnTo>
                  <a:lnTo>
                    <a:pt x="1160069" y="48448"/>
                  </a:lnTo>
                  <a:lnTo>
                    <a:pt x="1197856" y="72469"/>
                  </a:lnTo>
                  <a:lnTo>
                    <a:pt x="1229374" y="103982"/>
                  </a:lnTo>
                  <a:lnTo>
                    <a:pt x="1253401" y="141763"/>
                  </a:lnTo>
                  <a:lnTo>
                    <a:pt x="1268713" y="184593"/>
                  </a:lnTo>
                  <a:lnTo>
                    <a:pt x="1274088" y="231248"/>
                  </a:lnTo>
                  <a:lnTo>
                    <a:pt x="1273745" y="242963"/>
                  </a:lnTo>
                  <a:lnTo>
                    <a:pt x="1272738" y="254504"/>
                  </a:lnTo>
                  <a:lnTo>
                    <a:pt x="1271100" y="265853"/>
                  </a:lnTo>
                  <a:lnTo>
                    <a:pt x="1268866" y="276994"/>
                  </a:lnTo>
                  <a:lnTo>
                    <a:pt x="1282030" y="273454"/>
                  </a:lnTo>
                  <a:lnTo>
                    <a:pt x="1295565" y="270878"/>
                  </a:lnTo>
                  <a:lnTo>
                    <a:pt x="1309439" y="269303"/>
                  </a:lnTo>
                  <a:lnTo>
                    <a:pt x="1323616" y="268769"/>
                  </a:lnTo>
                  <a:lnTo>
                    <a:pt x="1372715" y="275365"/>
                  </a:lnTo>
                  <a:lnTo>
                    <a:pt x="1416839" y="293981"/>
                  </a:lnTo>
                  <a:lnTo>
                    <a:pt x="1454226" y="322859"/>
                  </a:lnTo>
                  <a:lnTo>
                    <a:pt x="1483114" y="360242"/>
                  </a:lnTo>
                  <a:lnTo>
                    <a:pt x="1501739" y="404372"/>
                  </a:lnTo>
                  <a:lnTo>
                    <a:pt x="1508339" y="453492"/>
                  </a:lnTo>
                  <a:lnTo>
                    <a:pt x="1505344" y="486758"/>
                  </a:lnTo>
                  <a:lnTo>
                    <a:pt x="1496715" y="518043"/>
                  </a:lnTo>
                  <a:lnTo>
                    <a:pt x="1482987" y="546829"/>
                  </a:lnTo>
                  <a:lnTo>
                    <a:pt x="1464695" y="572598"/>
                  </a:lnTo>
                  <a:lnTo>
                    <a:pt x="1513207" y="583521"/>
                  </a:lnTo>
                  <a:lnTo>
                    <a:pt x="1556466" y="605448"/>
                  </a:lnTo>
                  <a:lnTo>
                    <a:pt x="1592881" y="636796"/>
                  </a:lnTo>
                  <a:lnTo>
                    <a:pt x="1620861" y="675985"/>
                  </a:lnTo>
                  <a:lnTo>
                    <a:pt x="1638816" y="721430"/>
                  </a:lnTo>
                  <a:lnTo>
                    <a:pt x="1645155" y="771549"/>
                  </a:lnTo>
                  <a:lnTo>
                    <a:pt x="1639875" y="817362"/>
                  </a:lnTo>
                  <a:lnTo>
                    <a:pt x="1624835" y="859424"/>
                  </a:lnTo>
                  <a:lnTo>
                    <a:pt x="1601235" y="896532"/>
                  </a:lnTo>
                  <a:lnTo>
                    <a:pt x="1570275" y="927484"/>
                  </a:lnTo>
                  <a:lnTo>
                    <a:pt x="1533157" y="951081"/>
                  </a:lnTo>
                  <a:lnTo>
                    <a:pt x="1491080" y="966120"/>
                  </a:lnTo>
                  <a:lnTo>
                    <a:pt x="1445244" y="971400"/>
                  </a:lnTo>
                  <a:lnTo>
                    <a:pt x="1440561" y="971400"/>
                  </a:lnTo>
                  <a:lnTo>
                    <a:pt x="1431376" y="970680"/>
                  </a:lnTo>
                  <a:lnTo>
                    <a:pt x="1443209" y="994957"/>
                  </a:lnTo>
                  <a:lnTo>
                    <a:pt x="1451975" y="1020815"/>
                  </a:lnTo>
                  <a:lnTo>
                    <a:pt x="1457420" y="1048036"/>
                  </a:lnTo>
                  <a:lnTo>
                    <a:pt x="1459292" y="1076398"/>
                  </a:lnTo>
                  <a:lnTo>
                    <a:pt x="1453643" y="1125448"/>
                  </a:lnTo>
                  <a:lnTo>
                    <a:pt x="1437553" y="1170471"/>
                  </a:lnTo>
                  <a:lnTo>
                    <a:pt x="1412304" y="1210187"/>
                  </a:lnTo>
                  <a:lnTo>
                    <a:pt x="1379181" y="1243310"/>
                  </a:lnTo>
                  <a:lnTo>
                    <a:pt x="1339465" y="1268559"/>
                  </a:lnTo>
                  <a:lnTo>
                    <a:pt x="1294442" y="1284649"/>
                  </a:lnTo>
                  <a:lnTo>
                    <a:pt x="1245393" y="1290298"/>
                  </a:lnTo>
                  <a:lnTo>
                    <a:pt x="1212989" y="1287867"/>
                  </a:lnTo>
                  <a:lnTo>
                    <a:pt x="1182110" y="1280805"/>
                  </a:lnTo>
                  <a:lnTo>
                    <a:pt x="1153111" y="1269454"/>
                  </a:lnTo>
                  <a:lnTo>
                    <a:pt x="1126346" y="1254157"/>
                  </a:lnTo>
                  <a:lnTo>
                    <a:pt x="1114777" y="1301542"/>
                  </a:lnTo>
                  <a:lnTo>
                    <a:pt x="1090503" y="1342340"/>
                  </a:lnTo>
                  <a:lnTo>
                    <a:pt x="1055774" y="1374286"/>
                  </a:lnTo>
                  <a:lnTo>
                    <a:pt x="1012842" y="1395114"/>
                  </a:lnTo>
                  <a:lnTo>
                    <a:pt x="963956" y="1402560"/>
                  </a:lnTo>
                  <a:lnTo>
                    <a:pt x="914073" y="1394771"/>
                  </a:lnTo>
                  <a:lnTo>
                    <a:pt x="870476" y="1373024"/>
                  </a:lnTo>
                  <a:lnTo>
                    <a:pt x="835559" y="1339750"/>
                  </a:lnTo>
                  <a:lnTo>
                    <a:pt x="811711" y="1297381"/>
                  </a:lnTo>
                  <a:lnTo>
                    <a:pt x="790040" y="1335447"/>
                  </a:lnTo>
                  <a:lnTo>
                    <a:pt x="761808" y="1368554"/>
                  </a:lnTo>
                  <a:lnTo>
                    <a:pt x="727890" y="1395829"/>
                  </a:lnTo>
                  <a:lnTo>
                    <a:pt x="689159" y="1416394"/>
                  </a:lnTo>
                  <a:lnTo>
                    <a:pt x="646489" y="1429376"/>
                  </a:lnTo>
                  <a:lnTo>
                    <a:pt x="600754" y="1433897"/>
                  </a:lnTo>
                  <a:close/>
                </a:path>
              </a:pathLst>
            </a:custGeom>
            <a:solidFill>
              <a:srgbClr val="D5D0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426430" y="6980950"/>
              <a:ext cx="692785" cy="784860"/>
            </a:xfrm>
            <a:custGeom>
              <a:avLst/>
              <a:gdLst/>
              <a:ahLst/>
              <a:cxnLst/>
              <a:rect l="l" t="t" r="r" b="b"/>
              <a:pathLst>
                <a:path w="692785" h="784859">
                  <a:moveTo>
                    <a:pt x="346298" y="784390"/>
                  </a:moveTo>
                  <a:lnTo>
                    <a:pt x="296252" y="782651"/>
                  </a:lnTo>
                  <a:lnTo>
                    <a:pt x="246206" y="777434"/>
                  </a:lnTo>
                  <a:lnTo>
                    <a:pt x="196159" y="768738"/>
                  </a:lnTo>
                  <a:lnTo>
                    <a:pt x="146112" y="756565"/>
                  </a:lnTo>
                  <a:lnTo>
                    <a:pt x="108017" y="737655"/>
                  </a:lnTo>
                  <a:lnTo>
                    <a:pt x="72493" y="707089"/>
                  </a:lnTo>
                  <a:lnTo>
                    <a:pt x="44078" y="669939"/>
                  </a:lnTo>
                  <a:lnTo>
                    <a:pt x="27312" y="631275"/>
                  </a:lnTo>
                  <a:lnTo>
                    <a:pt x="17479" y="583458"/>
                  </a:lnTo>
                  <a:lnTo>
                    <a:pt x="9832" y="535642"/>
                  </a:lnTo>
                  <a:lnTo>
                    <a:pt x="4369" y="487825"/>
                  </a:lnTo>
                  <a:lnTo>
                    <a:pt x="1092" y="440008"/>
                  </a:lnTo>
                  <a:lnTo>
                    <a:pt x="0" y="392192"/>
                  </a:lnTo>
                  <a:lnTo>
                    <a:pt x="1092" y="344375"/>
                  </a:lnTo>
                  <a:lnTo>
                    <a:pt x="4369" y="296559"/>
                  </a:lnTo>
                  <a:lnTo>
                    <a:pt x="9832" y="248742"/>
                  </a:lnTo>
                  <a:lnTo>
                    <a:pt x="17479" y="200925"/>
                  </a:lnTo>
                  <a:lnTo>
                    <a:pt x="27312" y="153109"/>
                  </a:lnTo>
                  <a:lnTo>
                    <a:pt x="44078" y="114449"/>
                  </a:lnTo>
                  <a:lnTo>
                    <a:pt x="72493" y="77308"/>
                  </a:lnTo>
                  <a:lnTo>
                    <a:pt x="108017" y="46751"/>
                  </a:lnTo>
                  <a:lnTo>
                    <a:pt x="146112" y="27843"/>
                  </a:lnTo>
                  <a:lnTo>
                    <a:pt x="196159" y="15661"/>
                  </a:lnTo>
                  <a:lnTo>
                    <a:pt x="246206" y="6960"/>
                  </a:lnTo>
                  <a:lnTo>
                    <a:pt x="296252" y="1740"/>
                  </a:lnTo>
                  <a:lnTo>
                    <a:pt x="346298" y="0"/>
                  </a:lnTo>
                  <a:lnTo>
                    <a:pt x="396344" y="1740"/>
                  </a:lnTo>
                  <a:lnTo>
                    <a:pt x="446390" y="6960"/>
                  </a:lnTo>
                  <a:lnTo>
                    <a:pt x="496435" y="15661"/>
                  </a:lnTo>
                  <a:lnTo>
                    <a:pt x="546481" y="27843"/>
                  </a:lnTo>
                  <a:lnTo>
                    <a:pt x="584579" y="46751"/>
                  </a:lnTo>
                  <a:lnTo>
                    <a:pt x="620112" y="77308"/>
                  </a:lnTo>
                  <a:lnTo>
                    <a:pt x="648530" y="114449"/>
                  </a:lnTo>
                  <a:lnTo>
                    <a:pt x="665287" y="153109"/>
                  </a:lnTo>
                  <a:lnTo>
                    <a:pt x="675142" y="200925"/>
                  </a:lnTo>
                  <a:lnTo>
                    <a:pt x="682807" y="248742"/>
                  </a:lnTo>
                  <a:lnTo>
                    <a:pt x="688282" y="296559"/>
                  </a:lnTo>
                  <a:lnTo>
                    <a:pt x="691567" y="344375"/>
                  </a:lnTo>
                  <a:lnTo>
                    <a:pt x="692662" y="392192"/>
                  </a:lnTo>
                  <a:lnTo>
                    <a:pt x="691567" y="440008"/>
                  </a:lnTo>
                  <a:lnTo>
                    <a:pt x="688282" y="487825"/>
                  </a:lnTo>
                  <a:lnTo>
                    <a:pt x="682807" y="535642"/>
                  </a:lnTo>
                  <a:lnTo>
                    <a:pt x="675142" y="583458"/>
                  </a:lnTo>
                  <a:lnTo>
                    <a:pt x="665287" y="631275"/>
                  </a:lnTo>
                  <a:lnTo>
                    <a:pt x="648530" y="669939"/>
                  </a:lnTo>
                  <a:lnTo>
                    <a:pt x="620112" y="707089"/>
                  </a:lnTo>
                  <a:lnTo>
                    <a:pt x="584579" y="737655"/>
                  </a:lnTo>
                  <a:lnTo>
                    <a:pt x="546481" y="756565"/>
                  </a:lnTo>
                  <a:lnTo>
                    <a:pt x="496435" y="768738"/>
                  </a:lnTo>
                  <a:lnTo>
                    <a:pt x="446390" y="777434"/>
                  </a:lnTo>
                  <a:lnTo>
                    <a:pt x="396344" y="782651"/>
                  </a:lnTo>
                  <a:lnTo>
                    <a:pt x="346298" y="784390"/>
                  </a:lnTo>
                  <a:close/>
                </a:path>
              </a:pathLst>
            </a:custGeom>
            <a:solidFill>
              <a:srgbClr val="F9B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45776" y="7370342"/>
              <a:ext cx="454025" cy="56515"/>
            </a:xfrm>
            <a:custGeom>
              <a:avLst/>
              <a:gdLst/>
              <a:ahLst/>
              <a:cxnLst/>
              <a:rect l="l" t="t" r="r" b="b"/>
              <a:pathLst>
                <a:path w="454025" h="56515">
                  <a:moveTo>
                    <a:pt x="114528" y="37236"/>
                  </a:moveTo>
                  <a:lnTo>
                    <a:pt x="79298" y="11188"/>
                  </a:lnTo>
                  <a:lnTo>
                    <a:pt x="60718" y="9131"/>
                  </a:lnTo>
                  <a:lnTo>
                    <a:pt x="51308" y="10223"/>
                  </a:lnTo>
                  <a:lnTo>
                    <a:pt x="12623" y="33235"/>
                  </a:lnTo>
                  <a:lnTo>
                    <a:pt x="0" y="56146"/>
                  </a:lnTo>
                  <a:lnTo>
                    <a:pt x="21856" y="44526"/>
                  </a:lnTo>
                  <a:lnTo>
                    <a:pt x="28702" y="41135"/>
                  </a:lnTo>
                  <a:lnTo>
                    <a:pt x="69126" y="30403"/>
                  </a:lnTo>
                  <a:lnTo>
                    <a:pt x="76149" y="30391"/>
                  </a:lnTo>
                  <a:lnTo>
                    <a:pt x="83375" y="30873"/>
                  </a:lnTo>
                  <a:lnTo>
                    <a:pt x="90766" y="31851"/>
                  </a:lnTo>
                  <a:lnTo>
                    <a:pt x="98386" y="33261"/>
                  </a:lnTo>
                  <a:lnTo>
                    <a:pt x="106299" y="35064"/>
                  </a:lnTo>
                  <a:lnTo>
                    <a:pt x="114528" y="37236"/>
                  </a:lnTo>
                  <a:close/>
                </a:path>
                <a:path w="454025" h="56515">
                  <a:moveTo>
                    <a:pt x="453898" y="47078"/>
                  </a:moveTo>
                  <a:lnTo>
                    <a:pt x="428142" y="12039"/>
                  </a:lnTo>
                  <a:lnTo>
                    <a:pt x="393192" y="0"/>
                  </a:lnTo>
                  <a:lnTo>
                    <a:pt x="383794" y="355"/>
                  </a:lnTo>
                  <a:lnTo>
                    <a:pt x="344373" y="20789"/>
                  </a:lnTo>
                  <a:lnTo>
                    <a:pt x="339356" y="28105"/>
                  </a:lnTo>
                  <a:lnTo>
                    <a:pt x="347624" y="25946"/>
                  </a:lnTo>
                  <a:lnTo>
                    <a:pt x="355536" y="24142"/>
                  </a:lnTo>
                  <a:lnTo>
                    <a:pt x="363156" y="22758"/>
                  </a:lnTo>
                  <a:lnTo>
                    <a:pt x="370573" y="21805"/>
                  </a:lnTo>
                  <a:lnTo>
                    <a:pt x="377774" y="21285"/>
                  </a:lnTo>
                  <a:lnTo>
                    <a:pt x="384797" y="21285"/>
                  </a:lnTo>
                  <a:lnTo>
                    <a:pt x="425208" y="32016"/>
                  </a:lnTo>
                  <a:lnTo>
                    <a:pt x="432066" y="35407"/>
                  </a:lnTo>
                  <a:lnTo>
                    <a:pt x="453898" y="47078"/>
                  </a:lnTo>
                  <a:close/>
                </a:path>
              </a:pathLst>
            </a:custGeom>
            <a:solidFill>
              <a:srgbClr val="582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201860" y="7068692"/>
              <a:ext cx="1173480" cy="311785"/>
            </a:xfrm>
            <a:custGeom>
              <a:avLst/>
              <a:gdLst/>
              <a:ahLst/>
              <a:cxnLst/>
              <a:rect l="l" t="t" r="r" b="b"/>
              <a:pathLst>
                <a:path w="1173479" h="311784">
                  <a:moveTo>
                    <a:pt x="448729" y="54686"/>
                  </a:moveTo>
                  <a:lnTo>
                    <a:pt x="438162" y="27432"/>
                  </a:lnTo>
                  <a:lnTo>
                    <a:pt x="416445" y="8851"/>
                  </a:lnTo>
                  <a:lnTo>
                    <a:pt x="388035" y="0"/>
                  </a:lnTo>
                  <a:lnTo>
                    <a:pt x="356336" y="901"/>
                  </a:lnTo>
                  <a:lnTo>
                    <a:pt x="324739" y="11518"/>
                  </a:lnTo>
                  <a:lnTo>
                    <a:pt x="282359" y="32867"/>
                  </a:lnTo>
                  <a:lnTo>
                    <a:pt x="239090" y="52120"/>
                  </a:lnTo>
                  <a:lnTo>
                    <a:pt x="194995" y="69240"/>
                  </a:lnTo>
                  <a:lnTo>
                    <a:pt x="150139" y="84213"/>
                  </a:lnTo>
                  <a:lnTo>
                    <a:pt x="104584" y="97015"/>
                  </a:lnTo>
                  <a:lnTo>
                    <a:pt x="58381" y="107632"/>
                  </a:lnTo>
                  <a:lnTo>
                    <a:pt x="29006" y="121615"/>
                  </a:lnTo>
                  <a:lnTo>
                    <a:pt x="8915" y="148780"/>
                  </a:lnTo>
                  <a:lnTo>
                    <a:pt x="0" y="185775"/>
                  </a:lnTo>
                  <a:lnTo>
                    <a:pt x="4102" y="229260"/>
                  </a:lnTo>
                  <a:lnTo>
                    <a:pt x="21983" y="269824"/>
                  </a:lnTo>
                  <a:lnTo>
                    <a:pt x="50482" y="298361"/>
                  </a:lnTo>
                  <a:lnTo>
                    <a:pt x="85496" y="311772"/>
                  </a:lnTo>
                  <a:lnTo>
                    <a:pt x="122923" y="306946"/>
                  </a:lnTo>
                  <a:lnTo>
                    <a:pt x="173291" y="286105"/>
                  </a:lnTo>
                  <a:lnTo>
                    <a:pt x="222491" y="262915"/>
                  </a:lnTo>
                  <a:lnTo>
                    <a:pt x="270459" y="237413"/>
                  </a:lnTo>
                  <a:lnTo>
                    <a:pt x="317131" y="209638"/>
                  </a:lnTo>
                  <a:lnTo>
                    <a:pt x="362445" y="179641"/>
                  </a:lnTo>
                  <a:lnTo>
                    <a:pt x="406323" y="147434"/>
                  </a:lnTo>
                  <a:lnTo>
                    <a:pt x="432193" y="119075"/>
                  </a:lnTo>
                  <a:lnTo>
                    <a:pt x="446544" y="86690"/>
                  </a:lnTo>
                  <a:lnTo>
                    <a:pt x="448729" y="54686"/>
                  </a:lnTo>
                  <a:close/>
                </a:path>
                <a:path w="1173479" h="311784">
                  <a:moveTo>
                    <a:pt x="1173416" y="185775"/>
                  </a:moveTo>
                  <a:lnTo>
                    <a:pt x="1164475" y="148780"/>
                  </a:lnTo>
                  <a:lnTo>
                    <a:pt x="1144371" y="121615"/>
                  </a:lnTo>
                  <a:lnTo>
                    <a:pt x="1114971" y="107632"/>
                  </a:lnTo>
                  <a:lnTo>
                    <a:pt x="1068806" y="97015"/>
                  </a:lnTo>
                  <a:lnTo>
                    <a:pt x="1023264" y="84213"/>
                  </a:lnTo>
                  <a:lnTo>
                    <a:pt x="978420" y="69240"/>
                  </a:lnTo>
                  <a:lnTo>
                    <a:pt x="934339" y="52120"/>
                  </a:lnTo>
                  <a:lnTo>
                    <a:pt x="891057" y="32867"/>
                  </a:lnTo>
                  <a:lnTo>
                    <a:pt x="848664" y="11518"/>
                  </a:lnTo>
                  <a:lnTo>
                    <a:pt x="817041" y="901"/>
                  </a:lnTo>
                  <a:lnTo>
                    <a:pt x="785329" y="0"/>
                  </a:lnTo>
                  <a:lnTo>
                    <a:pt x="756920" y="8851"/>
                  </a:lnTo>
                  <a:lnTo>
                    <a:pt x="735266" y="27432"/>
                  </a:lnTo>
                  <a:lnTo>
                    <a:pt x="724662" y="54686"/>
                  </a:lnTo>
                  <a:lnTo>
                    <a:pt x="726846" y="86690"/>
                  </a:lnTo>
                  <a:lnTo>
                    <a:pt x="767016" y="147434"/>
                  </a:lnTo>
                  <a:lnTo>
                    <a:pt x="810945" y="179641"/>
                  </a:lnTo>
                  <a:lnTo>
                    <a:pt x="856272" y="209638"/>
                  </a:lnTo>
                  <a:lnTo>
                    <a:pt x="902944" y="237413"/>
                  </a:lnTo>
                  <a:lnTo>
                    <a:pt x="950912" y="262915"/>
                  </a:lnTo>
                  <a:lnTo>
                    <a:pt x="1000086" y="286105"/>
                  </a:lnTo>
                  <a:lnTo>
                    <a:pt x="1050442" y="306946"/>
                  </a:lnTo>
                  <a:lnTo>
                    <a:pt x="1087882" y="311772"/>
                  </a:lnTo>
                  <a:lnTo>
                    <a:pt x="1122908" y="298361"/>
                  </a:lnTo>
                  <a:lnTo>
                    <a:pt x="1151420" y="269824"/>
                  </a:lnTo>
                  <a:lnTo>
                    <a:pt x="1169301" y="229260"/>
                  </a:lnTo>
                  <a:lnTo>
                    <a:pt x="1173416" y="185775"/>
                  </a:lnTo>
                  <a:close/>
                </a:path>
              </a:pathLst>
            </a:custGeom>
            <a:solidFill>
              <a:srgbClr val="F9B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306804" y="6690454"/>
              <a:ext cx="889000" cy="589280"/>
            </a:xfrm>
            <a:custGeom>
              <a:avLst/>
              <a:gdLst/>
              <a:ahLst/>
              <a:cxnLst/>
              <a:rect l="l" t="t" r="r" b="b"/>
              <a:pathLst>
                <a:path w="889000" h="589279">
                  <a:moveTo>
                    <a:pt x="533853" y="589185"/>
                  </a:moveTo>
                  <a:lnTo>
                    <a:pt x="503021" y="584595"/>
                  </a:lnTo>
                  <a:lnTo>
                    <a:pt x="475808" y="571731"/>
                  </a:lnTo>
                  <a:lnTo>
                    <a:pt x="453559" y="551955"/>
                  </a:lnTo>
                  <a:lnTo>
                    <a:pt x="437619" y="526631"/>
                  </a:lnTo>
                  <a:lnTo>
                    <a:pt x="419684" y="552082"/>
                  </a:lnTo>
                  <a:lnTo>
                    <a:pt x="395716" y="571843"/>
                  </a:lnTo>
                  <a:lnTo>
                    <a:pt x="366975" y="584637"/>
                  </a:lnTo>
                  <a:lnTo>
                    <a:pt x="334722" y="589185"/>
                  </a:lnTo>
                  <a:lnTo>
                    <a:pt x="293885" y="581770"/>
                  </a:lnTo>
                  <a:lnTo>
                    <a:pt x="259441" y="561337"/>
                  </a:lnTo>
                  <a:lnTo>
                    <a:pt x="234070" y="530605"/>
                  </a:lnTo>
                  <a:lnTo>
                    <a:pt x="220454" y="492291"/>
                  </a:lnTo>
                  <a:lnTo>
                    <a:pt x="207526" y="500059"/>
                  </a:lnTo>
                  <a:lnTo>
                    <a:pt x="193443" y="505851"/>
                  </a:lnTo>
                  <a:lnTo>
                    <a:pt x="178379" y="509471"/>
                  </a:lnTo>
                  <a:lnTo>
                    <a:pt x="162510" y="510722"/>
                  </a:lnTo>
                  <a:lnTo>
                    <a:pt x="123305" y="502808"/>
                  </a:lnTo>
                  <a:lnTo>
                    <a:pt x="91291" y="481223"/>
                  </a:lnTo>
                  <a:lnTo>
                    <a:pt x="69707" y="449203"/>
                  </a:lnTo>
                  <a:lnTo>
                    <a:pt x="61792" y="409986"/>
                  </a:lnTo>
                  <a:lnTo>
                    <a:pt x="62024" y="403299"/>
                  </a:lnTo>
                  <a:lnTo>
                    <a:pt x="62701" y="396748"/>
                  </a:lnTo>
                  <a:lnTo>
                    <a:pt x="63790" y="390332"/>
                  </a:lnTo>
                  <a:lnTo>
                    <a:pt x="65262" y="384051"/>
                  </a:lnTo>
                  <a:lnTo>
                    <a:pt x="38739" y="365594"/>
                  </a:lnTo>
                  <a:lnTo>
                    <a:pt x="18119" y="340820"/>
                  </a:lnTo>
                  <a:lnTo>
                    <a:pt x="4755" y="311050"/>
                  </a:lnTo>
                  <a:lnTo>
                    <a:pt x="0" y="277606"/>
                  </a:lnTo>
                  <a:lnTo>
                    <a:pt x="9399" y="231063"/>
                  </a:lnTo>
                  <a:lnTo>
                    <a:pt x="35032" y="193055"/>
                  </a:lnTo>
                  <a:lnTo>
                    <a:pt x="73046" y="167429"/>
                  </a:lnTo>
                  <a:lnTo>
                    <a:pt x="119592" y="158031"/>
                  </a:lnTo>
                  <a:lnTo>
                    <a:pt x="140393" y="159839"/>
                  </a:lnTo>
                  <a:lnTo>
                    <a:pt x="160024" y="165054"/>
                  </a:lnTo>
                  <a:lnTo>
                    <a:pt x="178177" y="173364"/>
                  </a:lnTo>
                  <a:lnTo>
                    <a:pt x="194544" y="184458"/>
                  </a:lnTo>
                  <a:lnTo>
                    <a:pt x="192833" y="177116"/>
                  </a:lnTo>
                  <a:lnTo>
                    <a:pt x="191848" y="169498"/>
                  </a:lnTo>
                  <a:lnTo>
                    <a:pt x="191848" y="161639"/>
                  </a:lnTo>
                  <a:lnTo>
                    <a:pt x="199766" y="122433"/>
                  </a:lnTo>
                  <a:lnTo>
                    <a:pt x="221353" y="90411"/>
                  </a:lnTo>
                  <a:lnTo>
                    <a:pt x="253361" y="68817"/>
                  </a:lnTo>
                  <a:lnTo>
                    <a:pt x="292542" y="60897"/>
                  </a:lnTo>
                  <a:lnTo>
                    <a:pt x="303688" y="61518"/>
                  </a:lnTo>
                  <a:lnTo>
                    <a:pt x="314441" y="63326"/>
                  </a:lnTo>
                  <a:lnTo>
                    <a:pt x="324759" y="66241"/>
                  </a:lnTo>
                  <a:lnTo>
                    <a:pt x="334602" y="70185"/>
                  </a:lnTo>
                  <a:lnTo>
                    <a:pt x="354921" y="41619"/>
                  </a:lnTo>
                  <a:lnTo>
                    <a:pt x="381983" y="19448"/>
                  </a:lnTo>
                  <a:lnTo>
                    <a:pt x="414380" y="5099"/>
                  </a:lnTo>
                  <a:lnTo>
                    <a:pt x="450706" y="0"/>
                  </a:lnTo>
                  <a:lnTo>
                    <a:pt x="494061" y="7347"/>
                  </a:lnTo>
                  <a:lnTo>
                    <a:pt x="531264" y="27720"/>
                  </a:lnTo>
                  <a:lnTo>
                    <a:pt x="559855" y="58615"/>
                  </a:lnTo>
                  <a:lnTo>
                    <a:pt x="577377" y="97530"/>
                  </a:lnTo>
                  <a:lnTo>
                    <a:pt x="590983" y="88544"/>
                  </a:lnTo>
                  <a:lnTo>
                    <a:pt x="605990" y="81809"/>
                  </a:lnTo>
                  <a:lnTo>
                    <a:pt x="622180" y="77582"/>
                  </a:lnTo>
                  <a:lnTo>
                    <a:pt x="639331" y="76116"/>
                  </a:lnTo>
                  <a:lnTo>
                    <a:pt x="672834" y="81846"/>
                  </a:lnTo>
                  <a:lnTo>
                    <a:pt x="701541" y="97723"/>
                  </a:lnTo>
                  <a:lnTo>
                    <a:pt x="723517" y="121775"/>
                  </a:lnTo>
                  <a:lnTo>
                    <a:pt x="736826" y="152028"/>
                  </a:lnTo>
                  <a:lnTo>
                    <a:pt x="745377" y="149624"/>
                  </a:lnTo>
                  <a:lnTo>
                    <a:pt x="754175" y="147857"/>
                  </a:lnTo>
                  <a:lnTo>
                    <a:pt x="763199" y="146769"/>
                  </a:lnTo>
                  <a:lnTo>
                    <a:pt x="772425" y="146397"/>
                  </a:lnTo>
                  <a:lnTo>
                    <a:pt x="817571" y="155511"/>
                  </a:lnTo>
                  <a:lnTo>
                    <a:pt x="854438" y="180367"/>
                  </a:lnTo>
                  <a:lnTo>
                    <a:pt x="879295" y="217235"/>
                  </a:lnTo>
                  <a:lnTo>
                    <a:pt x="888410" y="262388"/>
                  </a:lnTo>
                  <a:lnTo>
                    <a:pt x="884231" y="293284"/>
                  </a:lnTo>
                  <a:lnTo>
                    <a:pt x="872448" y="321020"/>
                  </a:lnTo>
                  <a:lnTo>
                    <a:pt x="854194" y="344497"/>
                  </a:lnTo>
                  <a:lnTo>
                    <a:pt x="830598" y="362619"/>
                  </a:lnTo>
                  <a:lnTo>
                    <a:pt x="834918" y="373743"/>
                  </a:lnTo>
                  <a:lnTo>
                    <a:pt x="838102" y="385379"/>
                  </a:lnTo>
                  <a:lnTo>
                    <a:pt x="840070" y="397477"/>
                  </a:lnTo>
                  <a:lnTo>
                    <a:pt x="840743" y="409986"/>
                  </a:lnTo>
                  <a:lnTo>
                    <a:pt x="831638" y="455132"/>
                  </a:lnTo>
                  <a:lnTo>
                    <a:pt x="806802" y="491999"/>
                  </a:lnTo>
                  <a:lnTo>
                    <a:pt x="769956" y="516855"/>
                  </a:lnTo>
                  <a:lnTo>
                    <a:pt x="724819" y="525970"/>
                  </a:lnTo>
                  <a:lnTo>
                    <a:pt x="700052" y="523299"/>
                  </a:lnTo>
                  <a:lnTo>
                    <a:pt x="677160" y="515674"/>
                  </a:lnTo>
                  <a:lnTo>
                    <a:pt x="656665" y="503683"/>
                  </a:lnTo>
                  <a:lnTo>
                    <a:pt x="639091" y="487909"/>
                  </a:lnTo>
                  <a:lnTo>
                    <a:pt x="629739" y="527490"/>
                  </a:lnTo>
                  <a:lnTo>
                    <a:pt x="607003" y="559664"/>
                  </a:lnTo>
                  <a:lnTo>
                    <a:pt x="574002" y="581280"/>
                  </a:lnTo>
                  <a:lnTo>
                    <a:pt x="533853" y="589185"/>
                  </a:lnTo>
                  <a:close/>
                </a:path>
              </a:pathLst>
            </a:custGeom>
            <a:solidFill>
              <a:srgbClr val="D5D0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719750" y="7643623"/>
              <a:ext cx="118746" cy="12174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068637" y="8088408"/>
              <a:ext cx="3230245" cy="294640"/>
            </a:xfrm>
            <a:custGeom>
              <a:avLst/>
              <a:gdLst/>
              <a:ahLst/>
              <a:cxnLst/>
              <a:rect l="l" t="t" r="r" b="b"/>
              <a:pathLst>
                <a:path w="3230245" h="294640">
                  <a:moveTo>
                    <a:pt x="3229173" y="294578"/>
                  </a:moveTo>
                  <a:lnTo>
                    <a:pt x="0" y="286158"/>
                  </a:lnTo>
                  <a:lnTo>
                    <a:pt x="51715" y="0"/>
                  </a:lnTo>
                  <a:lnTo>
                    <a:pt x="3229947" y="8322"/>
                  </a:lnTo>
                  <a:lnTo>
                    <a:pt x="3229173" y="294578"/>
                  </a:lnTo>
                  <a:close/>
                </a:path>
              </a:pathLst>
            </a:custGeom>
            <a:solidFill>
              <a:srgbClr val="585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62850" y="8083569"/>
              <a:ext cx="3241040" cy="304800"/>
            </a:xfrm>
            <a:custGeom>
              <a:avLst/>
              <a:gdLst/>
              <a:ahLst/>
              <a:cxnLst/>
              <a:rect l="l" t="t" r="r" b="b"/>
              <a:pathLst>
                <a:path w="3241040" h="304800">
                  <a:moveTo>
                    <a:pt x="3239779" y="304255"/>
                  </a:moveTo>
                  <a:lnTo>
                    <a:pt x="0" y="295739"/>
                  </a:lnTo>
                  <a:lnTo>
                    <a:pt x="53457" y="0"/>
                  </a:lnTo>
                  <a:lnTo>
                    <a:pt x="3240553" y="8322"/>
                  </a:lnTo>
                  <a:lnTo>
                    <a:pt x="3240550" y="9677"/>
                  </a:lnTo>
                  <a:lnTo>
                    <a:pt x="61547" y="9677"/>
                  </a:lnTo>
                  <a:lnTo>
                    <a:pt x="11612" y="286158"/>
                  </a:lnTo>
                  <a:lnTo>
                    <a:pt x="3239804" y="294578"/>
                  </a:lnTo>
                  <a:lnTo>
                    <a:pt x="3239779" y="304255"/>
                  </a:lnTo>
                  <a:close/>
                </a:path>
                <a:path w="3241040" h="304800">
                  <a:moveTo>
                    <a:pt x="61567" y="9677"/>
                  </a:moveTo>
                  <a:close/>
                </a:path>
                <a:path w="3241040" h="304800">
                  <a:moveTo>
                    <a:pt x="3239804" y="294578"/>
                  </a:moveTo>
                  <a:lnTo>
                    <a:pt x="3230198" y="294578"/>
                  </a:lnTo>
                  <a:lnTo>
                    <a:pt x="3230876" y="17999"/>
                  </a:lnTo>
                  <a:lnTo>
                    <a:pt x="61567" y="9677"/>
                  </a:lnTo>
                  <a:lnTo>
                    <a:pt x="3240550" y="9677"/>
                  </a:lnTo>
                  <a:lnTo>
                    <a:pt x="3239804" y="294578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078808" y="8031989"/>
              <a:ext cx="3220085" cy="295275"/>
            </a:xfrm>
            <a:custGeom>
              <a:avLst/>
              <a:gdLst/>
              <a:ahLst/>
              <a:cxnLst/>
              <a:rect l="l" t="t" r="r" b="b"/>
              <a:pathLst>
                <a:path w="3220085" h="295275">
                  <a:moveTo>
                    <a:pt x="3219137" y="294674"/>
                  </a:moveTo>
                  <a:lnTo>
                    <a:pt x="0" y="286255"/>
                  </a:lnTo>
                  <a:lnTo>
                    <a:pt x="51744" y="0"/>
                  </a:lnTo>
                  <a:lnTo>
                    <a:pt x="3219911" y="8419"/>
                  </a:lnTo>
                  <a:lnTo>
                    <a:pt x="3219137" y="294674"/>
                  </a:lnTo>
                  <a:close/>
                </a:path>
              </a:pathLst>
            </a:custGeom>
            <a:solidFill>
              <a:srgbClr val="73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73021" y="8027150"/>
              <a:ext cx="3230880" cy="304800"/>
            </a:xfrm>
            <a:custGeom>
              <a:avLst/>
              <a:gdLst/>
              <a:ahLst/>
              <a:cxnLst/>
              <a:rect l="l" t="t" r="r" b="b"/>
              <a:pathLst>
                <a:path w="3230879" h="304800">
                  <a:moveTo>
                    <a:pt x="3229811" y="304352"/>
                  </a:moveTo>
                  <a:lnTo>
                    <a:pt x="0" y="295836"/>
                  </a:lnTo>
                  <a:lnTo>
                    <a:pt x="53486" y="0"/>
                  </a:lnTo>
                  <a:lnTo>
                    <a:pt x="3230585" y="8419"/>
                  </a:lnTo>
                  <a:lnTo>
                    <a:pt x="3230582" y="9677"/>
                  </a:lnTo>
                  <a:lnTo>
                    <a:pt x="61538" y="9677"/>
                  </a:lnTo>
                  <a:lnTo>
                    <a:pt x="11545" y="286255"/>
                  </a:lnTo>
                  <a:lnTo>
                    <a:pt x="3229837" y="294674"/>
                  </a:lnTo>
                  <a:lnTo>
                    <a:pt x="3229811" y="304352"/>
                  </a:lnTo>
                  <a:close/>
                </a:path>
                <a:path w="3230879" h="304800">
                  <a:moveTo>
                    <a:pt x="3229837" y="294674"/>
                  </a:moveTo>
                  <a:lnTo>
                    <a:pt x="3220066" y="294674"/>
                  </a:lnTo>
                  <a:lnTo>
                    <a:pt x="3220840" y="18096"/>
                  </a:lnTo>
                  <a:lnTo>
                    <a:pt x="61576" y="9677"/>
                  </a:lnTo>
                  <a:lnTo>
                    <a:pt x="3230582" y="9677"/>
                  </a:lnTo>
                  <a:lnTo>
                    <a:pt x="3229837" y="294674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967219" y="8653468"/>
              <a:ext cx="3329940" cy="293370"/>
            </a:xfrm>
            <a:custGeom>
              <a:avLst/>
              <a:gdLst/>
              <a:ahLst/>
              <a:cxnLst/>
              <a:rect l="l" t="t" r="r" b="b"/>
              <a:pathLst>
                <a:path w="3329940" h="293370">
                  <a:moveTo>
                    <a:pt x="3329082" y="293320"/>
                  </a:moveTo>
                  <a:lnTo>
                    <a:pt x="0" y="282191"/>
                  </a:lnTo>
                  <a:lnTo>
                    <a:pt x="50496" y="2806"/>
                  </a:lnTo>
                  <a:lnTo>
                    <a:pt x="3329856" y="0"/>
                  </a:lnTo>
                  <a:lnTo>
                    <a:pt x="3329082" y="293320"/>
                  </a:lnTo>
                  <a:close/>
                </a:path>
              </a:pathLst>
            </a:custGeom>
            <a:solidFill>
              <a:srgbClr val="585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61432" y="8648629"/>
              <a:ext cx="3340735" cy="303530"/>
            </a:xfrm>
            <a:custGeom>
              <a:avLst/>
              <a:gdLst/>
              <a:ahLst/>
              <a:cxnLst/>
              <a:rect l="l" t="t" r="r" b="b"/>
              <a:pathLst>
                <a:path w="3340735" h="303529">
                  <a:moveTo>
                    <a:pt x="3339746" y="302997"/>
                  </a:moveTo>
                  <a:lnTo>
                    <a:pt x="0" y="291868"/>
                  </a:lnTo>
                  <a:lnTo>
                    <a:pt x="52238" y="2806"/>
                  </a:lnTo>
                  <a:lnTo>
                    <a:pt x="3340501" y="0"/>
                  </a:lnTo>
                  <a:lnTo>
                    <a:pt x="3340477" y="9677"/>
                  </a:lnTo>
                  <a:lnTo>
                    <a:pt x="60328" y="12483"/>
                  </a:lnTo>
                  <a:lnTo>
                    <a:pt x="11593" y="282191"/>
                  </a:lnTo>
                  <a:lnTo>
                    <a:pt x="3339770" y="293320"/>
                  </a:lnTo>
                  <a:lnTo>
                    <a:pt x="3339746" y="302997"/>
                  </a:lnTo>
                  <a:close/>
                </a:path>
                <a:path w="3340735" h="303529">
                  <a:moveTo>
                    <a:pt x="3339770" y="293320"/>
                  </a:moveTo>
                  <a:lnTo>
                    <a:pt x="3330049" y="293320"/>
                  </a:lnTo>
                  <a:lnTo>
                    <a:pt x="3330823" y="9677"/>
                  </a:lnTo>
                  <a:lnTo>
                    <a:pt x="3340477" y="9677"/>
                  </a:lnTo>
                  <a:lnTo>
                    <a:pt x="3339770" y="29332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77380" y="8593178"/>
              <a:ext cx="3320415" cy="297815"/>
            </a:xfrm>
            <a:custGeom>
              <a:avLst/>
              <a:gdLst/>
              <a:ahLst/>
              <a:cxnLst/>
              <a:rect l="l" t="t" r="r" b="b"/>
              <a:pathLst>
                <a:path w="3320415" h="297815">
                  <a:moveTo>
                    <a:pt x="3319172" y="297191"/>
                  </a:moveTo>
                  <a:lnTo>
                    <a:pt x="0" y="286158"/>
                  </a:lnTo>
                  <a:lnTo>
                    <a:pt x="51715" y="0"/>
                  </a:lnTo>
                  <a:lnTo>
                    <a:pt x="3319849" y="10935"/>
                  </a:lnTo>
                  <a:lnTo>
                    <a:pt x="3319172" y="297191"/>
                  </a:lnTo>
                  <a:close/>
                </a:path>
              </a:pathLst>
            </a:custGeom>
            <a:solidFill>
              <a:srgbClr val="73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971603" y="8588339"/>
              <a:ext cx="3330575" cy="307340"/>
            </a:xfrm>
            <a:custGeom>
              <a:avLst/>
              <a:gdLst/>
              <a:ahLst/>
              <a:cxnLst/>
              <a:rect l="l" t="t" r="r" b="b"/>
              <a:pathLst>
                <a:path w="3330575" h="307340">
                  <a:moveTo>
                    <a:pt x="3329778" y="306868"/>
                  </a:moveTo>
                  <a:lnTo>
                    <a:pt x="0" y="295836"/>
                  </a:lnTo>
                  <a:lnTo>
                    <a:pt x="53447" y="0"/>
                  </a:lnTo>
                  <a:lnTo>
                    <a:pt x="61538" y="9677"/>
                  </a:lnTo>
                  <a:lnTo>
                    <a:pt x="11603" y="286158"/>
                  </a:lnTo>
                  <a:lnTo>
                    <a:pt x="3329800" y="297191"/>
                  </a:lnTo>
                  <a:lnTo>
                    <a:pt x="3329778" y="306868"/>
                  </a:lnTo>
                  <a:close/>
                </a:path>
                <a:path w="3330575" h="307340">
                  <a:moveTo>
                    <a:pt x="61557" y="9677"/>
                  </a:moveTo>
                  <a:close/>
                </a:path>
                <a:path w="3330575" h="307340">
                  <a:moveTo>
                    <a:pt x="3329800" y="297191"/>
                  </a:moveTo>
                  <a:lnTo>
                    <a:pt x="3320091" y="297191"/>
                  </a:lnTo>
                  <a:lnTo>
                    <a:pt x="3320769" y="20612"/>
                  </a:lnTo>
                  <a:lnTo>
                    <a:pt x="61557" y="9677"/>
                  </a:lnTo>
                  <a:lnTo>
                    <a:pt x="2953474" y="9677"/>
                  </a:lnTo>
                  <a:lnTo>
                    <a:pt x="3330456" y="10935"/>
                  </a:lnTo>
                  <a:lnTo>
                    <a:pt x="3329800" y="297191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03793" y="7601154"/>
              <a:ext cx="351790" cy="1628139"/>
            </a:xfrm>
            <a:custGeom>
              <a:avLst/>
              <a:gdLst/>
              <a:ahLst/>
              <a:cxnLst/>
              <a:rect l="l" t="t" r="r" b="b"/>
              <a:pathLst>
                <a:path w="351789" h="1628140">
                  <a:moveTo>
                    <a:pt x="253614" y="1627921"/>
                  </a:moveTo>
                  <a:lnTo>
                    <a:pt x="0" y="1627244"/>
                  </a:lnTo>
                  <a:lnTo>
                    <a:pt x="41767" y="37548"/>
                  </a:lnTo>
                  <a:lnTo>
                    <a:pt x="135782" y="0"/>
                  </a:lnTo>
                  <a:lnTo>
                    <a:pt x="351258" y="244933"/>
                  </a:lnTo>
                  <a:lnTo>
                    <a:pt x="253614" y="1627921"/>
                  </a:lnTo>
                  <a:close/>
                </a:path>
              </a:pathLst>
            </a:custGeom>
            <a:solidFill>
              <a:srgbClr val="585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98799" y="7595445"/>
              <a:ext cx="361315" cy="1638935"/>
            </a:xfrm>
            <a:custGeom>
              <a:avLst/>
              <a:gdLst/>
              <a:ahLst/>
              <a:cxnLst/>
              <a:rect l="l" t="t" r="r" b="b"/>
              <a:pathLst>
                <a:path w="361314" h="1638934">
                  <a:moveTo>
                    <a:pt x="51477" y="46633"/>
                  </a:moveTo>
                  <a:lnTo>
                    <a:pt x="51560" y="43451"/>
                  </a:lnTo>
                  <a:lnTo>
                    <a:pt x="46760" y="43257"/>
                  </a:lnTo>
                  <a:lnTo>
                    <a:pt x="41922" y="43160"/>
                  </a:lnTo>
                  <a:lnTo>
                    <a:pt x="41999" y="39967"/>
                  </a:lnTo>
                  <a:lnTo>
                    <a:pt x="142179" y="0"/>
                  </a:lnTo>
                  <a:lnTo>
                    <a:pt x="152316" y="11516"/>
                  </a:lnTo>
                  <a:lnTo>
                    <a:pt x="139411" y="11516"/>
                  </a:lnTo>
                  <a:lnTo>
                    <a:pt x="51477" y="46633"/>
                  </a:lnTo>
                  <a:close/>
                </a:path>
                <a:path w="361314" h="1638934">
                  <a:moveTo>
                    <a:pt x="263846" y="1628792"/>
                  </a:moveTo>
                  <a:lnTo>
                    <a:pt x="254155" y="1628792"/>
                  </a:lnTo>
                  <a:lnTo>
                    <a:pt x="351316" y="252288"/>
                  </a:lnTo>
                  <a:lnTo>
                    <a:pt x="139411" y="11516"/>
                  </a:lnTo>
                  <a:lnTo>
                    <a:pt x="152316" y="11516"/>
                  </a:lnTo>
                  <a:lnTo>
                    <a:pt x="361284" y="248901"/>
                  </a:lnTo>
                  <a:lnTo>
                    <a:pt x="263846" y="1628792"/>
                  </a:lnTo>
                  <a:close/>
                </a:path>
                <a:path w="361314" h="1638934">
                  <a:moveTo>
                    <a:pt x="263155" y="1638566"/>
                  </a:moveTo>
                  <a:lnTo>
                    <a:pt x="0" y="1637792"/>
                  </a:lnTo>
                  <a:lnTo>
                    <a:pt x="41922" y="43160"/>
                  </a:lnTo>
                  <a:lnTo>
                    <a:pt x="46760" y="43257"/>
                  </a:lnTo>
                  <a:lnTo>
                    <a:pt x="48541" y="47806"/>
                  </a:lnTo>
                  <a:lnTo>
                    <a:pt x="51446" y="47806"/>
                  </a:lnTo>
                  <a:lnTo>
                    <a:pt x="9948" y="1628212"/>
                  </a:lnTo>
                  <a:lnTo>
                    <a:pt x="263846" y="1628792"/>
                  </a:lnTo>
                  <a:lnTo>
                    <a:pt x="263155" y="1638566"/>
                  </a:lnTo>
                  <a:close/>
                </a:path>
                <a:path w="361314" h="1638934">
                  <a:moveTo>
                    <a:pt x="48541" y="47806"/>
                  </a:moveTo>
                  <a:lnTo>
                    <a:pt x="46760" y="43257"/>
                  </a:lnTo>
                  <a:lnTo>
                    <a:pt x="51560" y="43451"/>
                  </a:lnTo>
                  <a:lnTo>
                    <a:pt x="51477" y="46633"/>
                  </a:lnTo>
                  <a:lnTo>
                    <a:pt x="48541" y="47806"/>
                  </a:lnTo>
                  <a:close/>
                </a:path>
                <a:path w="361314" h="1638934">
                  <a:moveTo>
                    <a:pt x="51446" y="47806"/>
                  </a:moveTo>
                  <a:lnTo>
                    <a:pt x="48541" y="47806"/>
                  </a:lnTo>
                  <a:lnTo>
                    <a:pt x="51477" y="46633"/>
                  </a:lnTo>
                  <a:lnTo>
                    <a:pt x="51446" y="47806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228807" y="7638702"/>
              <a:ext cx="432434" cy="1588770"/>
            </a:xfrm>
            <a:custGeom>
              <a:avLst/>
              <a:gdLst/>
              <a:ahLst/>
              <a:cxnLst/>
              <a:rect l="l" t="t" r="r" b="b"/>
              <a:pathLst>
                <a:path w="432435" h="1588770">
                  <a:moveTo>
                    <a:pt x="350697" y="1588341"/>
                  </a:moveTo>
                  <a:lnTo>
                    <a:pt x="90386" y="1587664"/>
                  </a:lnTo>
                  <a:lnTo>
                    <a:pt x="0" y="243772"/>
                  </a:lnTo>
                  <a:lnTo>
                    <a:pt x="216753" y="0"/>
                  </a:lnTo>
                  <a:lnTo>
                    <a:pt x="432180" y="244933"/>
                  </a:lnTo>
                  <a:lnTo>
                    <a:pt x="350697" y="1588341"/>
                  </a:lnTo>
                  <a:close/>
                </a:path>
              </a:pathLst>
            </a:custGeom>
            <a:solidFill>
              <a:srgbClr val="73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23814" y="7631444"/>
              <a:ext cx="442595" cy="1600835"/>
            </a:xfrm>
            <a:custGeom>
              <a:avLst/>
              <a:gdLst/>
              <a:ahLst/>
              <a:cxnLst/>
              <a:rect l="l" t="t" r="r" b="b"/>
              <a:pathLst>
                <a:path w="442595" h="1600834">
                  <a:moveTo>
                    <a:pt x="154" y="251320"/>
                  </a:moveTo>
                  <a:lnTo>
                    <a:pt x="0" y="249288"/>
                  </a:lnTo>
                  <a:lnTo>
                    <a:pt x="221746" y="0"/>
                  </a:lnTo>
                  <a:lnTo>
                    <a:pt x="234603" y="14612"/>
                  </a:lnTo>
                  <a:lnTo>
                    <a:pt x="221707" y="14612"/>
                  </a:lnTo>
                  <a:lnTo>
                    <a:pt x="11682" y="250739"/>
                  </a:lnTo>
                  <a:lnTo>
                    <a:pt x="9793" y="250739"/>
                  </a:lnTo>
                  <a:lnTo>
                    <a:pt x="154" y="251320"/>
                  </a:lnTo>
                  <a:close/>
                </a:path>
                <a:path w="442595" h="1600834">
                  <a:moveTo>
                    <a:pt x="360825" y="1590760"/>
                  </a:moveTo>
                  <a:lnTo>
                    <a:pt x="351142" y="1590760"/>
                  </a:lnTo>
                  <a:lnTo>
                    <a:pt x="432238" y="253836"/>
                  </a:lnTo>
                  <a:lnTo>
                    <a:pt x="221707" y="14612"/>
                  </a:lnTo>
                  <a:lnTo>
                    <a:pt x="234603" y="14612"/>
                  </a:lnTo>
                  <a:lnTo>
                    <a:pt x="442109" y="250449"/>
                  </a:lnTo>
                  <a:lnTo>
                    <a:pt x="360825" y="1590760"/>
                  </a:lnTo>
                  <a:close/>
                </a:path>
                <a:path w="442595" h="1600834">
                  <a:moveTo>
                    <a:pt x="8583" y="254223"/>
                  </a:moveTo>
                  <a:lnTo>
                    <a:pt x="4993" y="251030"/>
                  </a:lnTo>
                  <a:lnTo>
                    <a:pt x="9793" y="250739"/>
                  </a:lnTo>
                  <a:lnTo>
                    <a:pt x="9926" y="252714"/>
                  </a:lnTo>
                  <a:lnTo>
                    <a:pt x="8583" y="254223"/>
                  </a:lnTo>
                  <a:close/>
                </a:path>
                <a:path w="442595" h="1600834">
                  <a:moveTo>
                    <a:pt x="9926" y="252714"/>
                  </a:moveTo>
                  <a:lnTo>
                    <a:pt x="9793" y="250739"/>
                  </a:lnTo>
                  <a:lnTo>
                    <a:pt x="11682" y="250739"/>
                  </a:lnTo>
                  <a:lnTo>
                    <a:pt x="9926" y="252714"/>
                  </a:lnTo>
                  <a:close/>
                </a:path>
                <a:path w="442595" h="1600834">
                  <a:moveTo>
                    <a:pt x="360238" y="1600438"/>
                  </a:moveTo>
                  <a:lnTo>
                    <a:pt x="90841" y="1599760"/>
                  </a:lnTo>
                  <a:lnTo>
                    <a:pt x="154" y="251320"/>
                  </a:lnTo>
                  <a:lnTo>
                    <a:pt x="4993" y="251030"/>
                  </a:lnTo>
                  <a:lnTo>
                    <a:pt x="8583" y="254223"/>
                  </a:lnTo>
                  <a:lnTo>
                    <a:pt x="10027" y="254223"/>
                  </a:lnTo>
                  <a:lnTo>
                    <a:pt x="99870" y="1590083"/>
                  </a:lnTo>
                  <a:lnTo>
                    <a:pt x="360825" y="1590760"/>
                  </a:lnTo>
                  <a:lnTo>
                    <a:pt x="360238" y="1600438"/>
                  </a:lnTo>
                  <a:close/>
                </a:path>
                <a:path w="442595" h="1600834">
                  <a:moveTo>
                    <a:pt x="10027" y="254223"/>
                  </a:moveTo>
                  <a:lnTo>
                    <a:pt x="8583" y="254223"/>
                  </a:lnTo>
                  <a:lnTo>
                    <a:pt x="9926" y="252714"/>
                  </a:lnTo>
                  <a:lnTo>
                    <a:pt x="10027" y="254223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402883" y="8115988"/>
              <a:ext cx="114202" cy="11419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401412" y="8679790"/>
              <a:ext cx="114163" cy="1141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559431" y="7604251"/>
              <a:ext cx="351790" cy="1628139"/>
            </a:xfrm>
            <a:custGeom>
              <a:avLst/>
              <a:gdLst/>
              <a:ahLst/>
              <a:cxnLst/>
              <a:rect l="l" t="t" r="r" b="b"/>
              <a:pathLst>
                <a:path w="351789" h="1628140">
                  <a:moveTo>
                    <a:pt x="253739" y="1627921"/>
                  </a:moveTo>
                  <a:lnTo>
                    <a:pt x="0" y="1627244"/>
                  </a:lnTo>
                  <a:lnTo>
                    <a:pt x="41806" y="37548"/>
                  </a:lnTo>
                  <a:lnTo>
                    <a:pt x="135869" y="0"/>
                  </a:lnTo>
                  <a:lnTo>
                    <a:pt x="351384" y="244836"/>
                  </a:lnTo>
                  <a:lnTo>
                    <a:pt x="253739" y="1627921"/>
                  </a:lnTo>
                  <a:close/>
                </a:path>
              </a:pathLst>
            </a:custGeom>
            <a:solidFill>
              <a:srgbClr val="585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554496" y="7598444"/>
              <a:ext cx="361315" cy="1638935"/>
            </a:xfrm>
            <a:custGeom>
              <a:avLst/>
              <a:gdLst/>
              <a:ahLst/>
              <a:cxnLst/>
              <a:rect l="l" t="t" r="r" b="b"/>
              <a:pathLst>
                <a:path w="361314" h="1638934">
                  <a:moveTo>
                    <a:pt x="51497" y="46603"/>
                  </a:moveTo>
                  <a:lnTo>
                    <a:pt x="51580" y="43451"/>
                  </a:lnTo>
                  <a:lnTo>
                    <a:pt x="41902" y="43257"/>
                  </a:lnTo>
                  <a:lnTo>
                    <a:pt x="41999" y="39967"/>
                  </a:lnTo>
                  <a:lnTo>
                    <a:pt x="142160" y="0"/>
                  </a:lnTo>
                  <a:lnTo>
                    <a:pt x="152293" y="11516"/>
                  </a:lnTo>
                  <a:lnTo>
                    <a:pt x="139450" y="11516"/>
                  </a:lnTo>
                  <a:lnTo>
                    <a:pt x="51497" y="46603"/>
                  </a:lnTo>
                  <a:close/>
                </a:path>
                <a:path w="361314" h="1638934">
                  <a:moveTo>
                    <a:pt x="263810" y="1628889"/>
                  </a:moveTo>
                  <a:lnTo>
                    <a:pt x="254126" y="1628889"/>
                  </a:lnTo>
                  <a:lnTo>
                    <a:pt x="351287" y="252288"/>
                  </a:lnTo>
                  <a:lnTo>
                    <a:pt x="139450" y="11516"/>
                  </a:lnTo>
                  <a:lnTo>
                    <a:pt x="152293" y="11516"/>
                  </a:lnTo>
                  <a:lnTo>
                    <a:pt x="361255" y="248997"/>
                  </a:lnTo>
                  <a:lnTo>
                    <a:pt x="263810" y="1628889"/>
                  </a:lnTo>
                  <a:close/>
                </a:path>
                <a:path w="361314" h="1638934">
                  <a:moveTo>
                    <a:pt x="263126" y="1638566"/>
                  </a:moveTo>
                  <a:lnTo>
                    <a:pt x="0" y="1637889"/>
                  </a:lnTo>
                  <a:lnTo>
                    <a:pt x="41902" y="43257"/>
                  </a:lnTo>
                  <a:lnTo>
                    <a:pt x="46741" y="43354"/>
                  </a:lnTo>
                  <a:lnTo>
                    <a:pt x="48483" y="47806"/>
                  </a:lnTo>
                  <a:lnTo>
                    <a:pt x="51465" y="47806"/>
                  </a:lnTo>
                  <a:lnTo>
                    <a:pt x="9967" y="1628212"/>
                  </a:lnTo>
                  <a:lnTo>
                    <a:pt x="263810" y="1628889"/>
                  </a:lnTo>
                  <a:lnTo>
                    <a:pt x="263126" y="1638566"/>
                  </a:lnTo>
                  <a:close/>
                </a:path>
                <a:path w="361314" h="1638934">
                  <a:moveTo>
                    <a:pt x="48483" y="47806"/>
                  </a:moveTo>
                  <a:lnTo>
                    <a:pt x="46741" y="43354"/>
                  </a:lnTo>
                  <a:lnTo>
                    <a:pt x="51580" y="43451"/>
                  </a:lnTo>
                  <a:lnTo>
                    <a:pt x="51497" y="46603"/>
                  </a:lnTo>
                  <a:lnTo>
                    <a:pt x="48483" y="47806"/>
                  </a:lnTo>
                  <a:close/>
                </a:path>
                <a:path w="361314" h="1638934">
                  <a:moveTo>
                    <a:pt x="51465" y="47806"/>
                  </a:moveTo>
                  <a:lnTo>
                    <a:pt x="48483" y="47806"/>
                  </a:lnTo>
                  <a:lnTo>
                    <a:pt x="51497" y="46603"/>
                  </a:lnTo>
                  <a:lnTo>
                    <a:pt x="51465" y="47806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384465" y="7641799"/>
              <a:ext cx="432434" cy="1588770"/>
            </a:xfrm>
            <a:custGeom>
              <a:avLst/>
              <a:gdLst/>
              <a:ahLst/>
              <a:cxnLst/>
              <a:rect l="l" t="t" r="r" b="b"/>
              <a:pathLst>
                <a:path w="432435" h="1588770">
                  <a:moveTo>
                    <a:pt x="350803" y="1588244"/>
                  </a:moveTo>
                  <a:lnTo>
                    <a:pt x="90483" y="1587567"/>
                  </a:lnTo>
                  <a:lnTo>
                    <a:pt x="0" y="243675"/>
                  </a:lnTo>
                  <a:lnTo>
                    <a:pt x="216772" y="0"/>
                  </a:lnTo>
                  <a:lnTo>
                    <a:pt x="432286" y="244836"/>
                  </a:lnTo>
                  <a:lnTo>
                    <a:pt x="350803" y="1588244"/>
                  </a:lnTo>
                  <a:close/>
                </a:path>
              </a:pathLst>
            </a:custGeom>
            <a:solidFill>
              <a:srgbClr val="73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379530" y="7634444"/>
              <a:ext cx="442595" cy="1600835"/>
            </a:xfrm>
            <a:custGeom>
              <a:avLst/>
              <a:gdLst/>
              <a:ahLst/>
              <a:cxnLst/>
              <a:rect l="l" t="t" r="r" b="b"/>
              <a:pathLst>
                <a:path w="442595" h="1600834">
                  <a:moveTo>
                    <a:pt x="193" y="251417"/>
                  </a:moveTo>
                  <a:lnTo>
                    <a:pt x="0" y="249385"/>
                  </a:lnTo>
                  <a:lnTo>
                    <a:pt x="221707" y="0"/>
                  </a:lnTo>
                  <a:lnTo>
                    <a:pt x="234565" y="14612"/>
                  </a:lnTo>
                  <a:lnTo>
                    <a:pt x="221707" y="14612"/>
                  </a:lnTo>
                  <a:lnTo>
                    <a:pt x="11795" y="250739"/>
                  </a:lnTo>
                  <a:lnTo>
                    <a:pt x="9774" y="250739"/>
                  </a:lnTo>
                  <a:lnTo>
                    <a:pt x="4935" y="251030"/>
                  </a:lnTo>
                  <a:lnTo>
                    <a:pt x="193" y="251417"/>
                  </a:lnTo>
                  <a:close/>
                </a:path>
                <a:path w="442595" h="1600834">
                  <a:moveTo>
                    <a:pt x="360880" y="1590760"/>
                  </a:moveTo>
                  <a:lnTo>
                    <a:pt x="351190" y="1590760"/>
                  </a:lnTo>
                  <a:lnTo>
                    <a:pt x="432189" y="253933"/>
                  </a:lnTo>
                  <a:lnTo>
                    <a:pt x="221707" y="14612"/>
                  </a:lnTo>
                  <a:lnTo>
                    <a:pt x="234565" y="14612"/>
                  </a:lnTo>
                  <a:lnTo>
                    <a:pt x="442157" y="250546"/>
                  </a:lnTo>
                  <a:lnTo>
                    <a:pt x="360880" y="1590760"/>
                  </a:lnTo>
                  <a:close/>
                </a:path>
                <a:path w="442595" h="1600834">
                  <a:moveTo>
                    <a:pt x="8612" y="254320"/>
                  </a:moveTo>
                  <a:lnTo>
                    <a:pt x="4935" y="251030"/>
                  </a:lnTo>
                  <a:lnTo>
                    <a:pt x="9774" y="250739"/>
                  </a:lnTo>
                  <a:lnTo>
                    <a:pt x="9916" y="252854"/>
                  </a:lnTo>
                  <a:lnTo>
                    <a:pt x="8612" y="254320"/>
                  </a:lnTo>
                  <a:close/>
                </a:path>
                <a:path w="442595" h="1600834">
                  <a:moveTo>
                    <a:pt x="9916" y="252854"/>
                  </a:moveTo>
                  <a:lnTo>
                    <a:pt x="9774" y="250739"/>
                  </a:lnTo>
                  <a:lnTo>
                    <a:pt x="11795" y="250739"/>
                  </a:lnTo>
                  <a:lnTo>
                    <a:pt x="9916" y="252854"/>
                  </a:lnTo>
                  <a:close/>
                </a:path>
                <a:path w="442595" h="1600834">
                  <a:moveTo>
                    <a:pt x="360287" y="1600535"/>
                  </a:moveTo>
                  <a:lnTo>
                    <a:pt x="90870" y="1599760"/>
                  </a:lnTo>
                  <a:lnTo>
                    <a:pt x="193" y="251417"/>
                  </a:lnTo>
                  <a:lnTo>
                    <a:pt x="4935" y="251030"/>
                  </a:lnTo>
                  <a:lnTo>
                    <a:pt x="8612" y="254320"/>
                  </a:lnTo>
                  <a:lnTo>
                    <a:pt x="10015" y="254320"/>
                  </a:lnTo>
                  <a:lnTo>
                    <a:pt x="99966" y="1590180"/>
                  </a:lnTo>
                  <a:lnTo>
                    <a:pt x="360880" y="1590760"/>
                  </a:lnTo>
                  <a:lnTo>
                    <a:pt x="360287" y="1600535"/>
                  </a:lnTo>
                  <a:close/>
                </a:path>
                <a:path w="442595" h="1600834">
                  <a:moveTo>
                    <a:pt x="10015" y="254320"/>
                  </a:moveTo>
                  <a:lnTo>
                    <a:pt x="8612" y="254320"/>
                  </a:lnTo>
                  <a:lnTo>
                    <a:pt x="9916" y="252854"/>
                  </a:lnTo>
                  <a:lnTo>
                    <a:pt x="10015" y="25432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558561" y="8119085"/>
              <a:ext cx="114192" cy="1140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557109" y="8682790"/>
              <a:ext cx="114192" cy="1141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715196" y="7607251"/>
              <a:ext cx="351790" cy="1628139"/>
            </a:xfrm>
            <a:custGeom>
              <a:avLst/>
              <a:gdLst/>
              <a:ahLst/>
              <a:cxnLst/>
              <a:rect l="l" t="t" r="r" b="b"/>
              <a:pathLst>
                <a:path w="351789" h="1628140">
                  <a:moveTo>
                    <a:pt x="253643" y="1628018"/>
                  </a:moveTo>
                  <a:lnTo>
                    <a:pt x="0" y="1627341"/>
                  </a:lnTo>
                  <a:lnTo>
                    <a:pt x="41806" y="37548"/>
                  </a:lnTo>
                  <a:lnTo>
                    <a:pt x="135869" y="0"/>
                  </a:lnTo>
                  <a:lnTo>
                    <a:pt x="351287" y="244933"/>
                  </a:lnTo>
                  <a:lnTo>
                    <a:pt x="253643" y="1628018"/>
                  </a:lnTo>
                  <a:close/>
                </a:path>
              </a:pathLst>
            </a:custGeom>
            <a:solidFill>
              <a:srgbClr val="585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710260" y="7601541"/>
              <a:ext cx="361315" cy="1638935"/>
            </a:xfrm>
            <a:custGeom>
              <a:avLst/>
              <a:gdLst/>
              <a:ahLst/>
              <a:cxnLst/>
              <a:rect l="l" t="t" r="r" b="b"/>
              <a:pathLst>
                <a:path w="361314" h="1638934">
                  <a:moveTo>
                    <a:pt x="51497" y="46603"/>
                  </a:moveTo>
                  <a:lnTo>
                    <a:pt x="51580" y="43451"/>
                  </a:lnTo>
                  <a:lnTo>
                    <a:pt x="46741" y="43257"/>
                  </a:lnTo>
                  <a:lnTo>
                    <a:pt x="41902" y="43160"/>
                  </a:lnTo>
                  <a:lnTo>
                    <a:pt x="41902" y="39967"/>
                  </a:lnTo>
                  <a:lnTo>
                    <a:pt x="142160" y="0"/>
                  </a:lnTo>
                  <a:lnTo>
                    <a:pt x="152297" y="11516"/>
                  </a:lnTo>
                  <a:lnTo>
                    <a:pt x="139450" y="11516"/>
                  </a:lnTo>
                  <a:lnTo>
                    <a:pt x="51497" y="46603"/>
                  </a:lnTo>
                  <a:close/>
                </a:path>
                <a:path w="361314" h="1638934">
                  <a:moveTo>
                    <a:pt x="263810" y="1628889"/>
                  </a:moveTo>
                  <a:lnTo>
                    <a:pt x="254126" y="1628889"/>
                  </a:lnTo>
                  <a:lnTo>
                    <a:pt x="351287" y="252288"/>
                  </a:lnTo>
                  <a:lnTo>
                    <a:pt x="139450" y="11516"/>
                  </a:lnTo>
                  <a:lnTo>
                    <a:pt x="152297" y="11516"/>
                  </a:lnTo>
                  <a:lnTo>
                    <a:pt x="361255" y="248901"/>
                  </a:lnTo>
                  <a:lnTo>
                    <a:pt x="263810" y="1628889"/>
                  </a:lnTo>
                  <a:close/>
                </a:path>
                <a:path w="361314" h="1638934">
                  <a:moveTo>
                    <a:pt x="263126" y="1638566"/>
                  </a:moveTo>
                  <a:lnTo>
                    <a:pt x="0" y="1637889"/>
                  </a:lnTo>
                  <a:lnTo>
                    <a:pt x="41902" y="43160"/>
                  </a:lnTo>
                  <a:lnTo>
                    <a:pt x="46741" y="43257"/>
                  </a:lnTo>
                  <a:lnTo>
                    <a:pt x="48483" y="47806"/>
                  </a:lnTo>
                  <a:lnTo>
                    <a:pt x="51465" y="47806"/>
                  </a:lnTo>
                  <a:lnTo>
                    <a:pt x="9870" y="1628212"/>
                  </a:lnTo>
                  <a:lnTo>
                    <a:pt x="263810" y="1628889"/>
                  </a:lnTo>
                  <a:lnTo>
                    <a:pt x="263126" y="1638566"/>
                  </a:lnTo>
                  <a:close/>
                </a:path>
                <a:path w="361314" h="1638934">
                  <a:moveTo>
                    <a:pt x="48483" y="47806"/>
                  </a:moveTo>
                  <a:lnTo>
                    <a:pt x="46741" y="43257"/>
                  </a:lnTo>
                  <a:lnTo>
                    <a:pt x="51580" y="43451"/>
                  </a:lnTo>
                  <a:lnTo>
                    <a:pt x="51497" y="46603"/>
                  </a:lnTo>
                  <a:lnTo>
                    <a:pt x="48483" y="47806"/>
                  </a:lnTo>
                  <a:close/>
                </a:path>
                <a:path w="361314" h="1638934">
                  <a:moveTo>
                    <a:pt x="51465" y="47806"/>
                  </a:moveTo>
                  <a:lnTo>
                    <a:pt x="48483" y="47806"/>
                  </a:lnTo>
                  <a:lnTo>
                    <a:pt x="51497" y="46603"/>
                  </a:lnTo>
                  <a:lnTo>
                    <a:pt x="51465" y="47806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540230" y="7644799"/>
              <a:ext cx="432434" cy="1588770"/>
            </a:xfrm>
            <a:custGeom>
              <a:avLst/>
              <a:gdLst/>
              <a:ahLst/>
              <a:cxnLst/>
              <a:rect l="l" t="t" r="r" b="b"/>
              <a:pathLst>
                <a:path w="432435" h="1588770">
                  <a:moveTo>
                    <a:pt x="350706" y="1588341"/>
                  </a:moveTo>
                  <a:lnTo>
                    <a:pt x="90386" y="1587664"/>
                  </a:lnTo>
                  <a:lnTo>
                    <a:pt x="0" y="243772"/>
                  </a:lnTo>
                  <a:lnTo>
                    <a:pt x="216772" y="0"/>
                  </a:lnTo>
                  <a:lnTo>
                    <a:pt x="432189" y="244836"/>
                  </a:lnTo>
                  <a:lnTo>
                    <a:pt x="350706" y="1588341"/>
                  </a:lnTo>
                  <a:close/>
                </a:path>
              </a:pathLst>
            </a:custGeom>
            <a:solidFill>
              <a:srgbClr val="73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535294" y="7637541"/>
              <a:ext cx="442595" cy="1600835"/>
            </a:xfrm>
            <a:custGeom>
              <a:avLst/>
              <a:gdLst/>
              <a:ahLst/>
              <a:cxnLst/>
              <a:rect l="l" t="t" r="r" b="b"/>
              <a:pathLst>
                <a:path w="442595" h="1600834">
                  <a:moveTo>
                    <a:pt x="96" y="251320"/>
                  </a:moveTo>
                  <a:lnTo>
                    <a:pt x="0" y="249288"/>
                  </a:lnTo>
                  <a:lnTo>
                    <a:pt x="221707" y="0"/>
                  </a:lnTo>
                  <a:lnTo>
                    <a:pt x="234564" y="14612"/>
                  </a:lnTo>
                  <a:lnTo>
                    <a:pt x="221611" y="14612"/>
                  </a:lnTo>
                  <a:lnTo>
                    <a:pt x="11614" y="250739"/>
                  </a:lnTo>
                  <a:lnTo>
                    <a:pt x="9774" y="250739"/>
                  </a:lnTo>
                  <a:lnTo>
                    <a:pt x="96" y="251320"/>
                  </a:lnTo>
                  <a:close/>
                </a:path>
                <a:path w="442595" h="1600834">
                  <a:moveTo>
                    <a:pt x="360783" y="1590664"/>
                  </a:moveTo>
                  <a:lnTo>
                    <a:pt x="351093" y="1590664"/>
                  </a:lnTo>
                  <a:lnTo>
                    <a:pt x="432189" y="253836"/>
                  </a:lnTo>
                  <a:lnTo>
                    <a:pt x="221611" y="14612"/>
                  </a:lnTo>
                  <a:lnTo>
                    <a:pt x="234564" y="14612"/>
                  </a:lnTo>
                  <a:lnTo>
                    <a:pt x="442060" y="250449"/>
                  </a:lnTo>
                  <a:lnTo>
                    <a:pt x="360783" y="1590664"/>
                  </a:lnTo>
                  <a:close/>
                </a:path>
                <a:path w="442595" h="1600834">
                  <a:moveTo>
                    <a:pt x="8516" y="254223"/>
                  </a:moveTo>
                  <a:lnTo>
                    <a:pt x="4935" y="251030"/>
                  </a:lnTo>
                  <a:lnTo>
                    <a:pt x="9774" y="250739"/>
                  </a:lnTo>
                  <a:lnTo>
                    <a:pt x="9903" y="252663"/>
                  </a:lnTo>
                  <a:lnTo>
                    <a:pt x="8516" y="254223"/>
                  </a:lnTo>
                  <a:close/>
                </a:path>
                <a:path w="442595" h="1600834">
                  <a:moveTo>
                    <a:pt x="9903" y="252663"/>
                  </a:moveTo>
                  <a:lnTo>
                    <a:pt x="9774" y="250739"/>
                  </a:lnTo>
                  <a:lnTo>
                    <a:pt x="11614" y="250739"/>
                  </a:lnTo>
                  <a:lnTo>
                    <a:pt x="9903" y="252663"/>
                  </a:lnTo>
                  <a:close/>
                </a:path>
                <a:path w="442595" h="1600834">
                  <a:moveTo>
                    <a:pt x="360190" y="1600438"/>
                  </a:moveTo>
                  <a:lnTo>
                    <a:pt x="90773" y="1599664"/>
                  </a:lnTo>
                  <a:lnTo>
                    <a:pt x="96" y="251320"/>
                  </a:lnTo>
                  <a:lnTo>
                    <a:pt x="4935" y="251030"/>
                  </a:lnTo>
                  <a:lnTo>
                    <a:pt x="8516" y="254223"/>
                  </a:lnTo>
                  <a:lnTo>
                    <a:pt x="10008" y="254223"/>
                  </a:lnTo>
                  <a:lnTo>
                    <a:pt x="99870" y="1590083"/>
                  </a:lnTo>
                  <a:lnTo>
                    <a:pt x="360783" y="1590664"/>
                  </a:lnTo>
                  <a:lnTo>
                    <a:pt x="360190" y="1600438"/>
                  </a:lnTo>
                  <a:close/>
                </a:path>
                <a:path w="442595" h="1600834">
                  <a:moveTo>
                    <a:pt x="10008" y="254223"/>
                  </a:moveTo>
                  <a:lnTo>
                    <a:pt x="8516" y="254223"/>
                  </a:lnTo>
                  <a:lnTo>
                    <a:pt x="9903" y="252663"/>
                  </a:lnTo>
                  <a:lnTo>
                    <a:pt x="10008" y="254223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714325" y="8122085"/>
              <a:ext cx="114192" cy="1141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712777" y="8685887"/>
              <a:ext cx="114289" cy="1140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0752" y="8088868"/>
              <a:ext cx="3002915" cy="294640"/>
            </a:xfrm>
            <a:custGeom>
              <a:avLst/>
              <a:gdLst/>
              <a:ahLst/>
              <a:cxnLst/>
              <a:rect l="l" t="t" r="r" b="b"/>
              <a:pathLst>
                <a:path w="3002915" h="294640">
                  <a:moveTo>
                    <a:pt x="3001810" y="294118"/>
                  </a:moveTo>
                  <a:lnTo>
                    <a:pt x="0" y="286291"/>
                  </a:lnTo>
                  <a:lnTo>
                    <a:pt x="0" y="0"/>
                  </a:lnTo>
                  <a:lnTo>
                    <a:pt x="3002585" y="7862"/>
                  </a:lnTo>
                  <a:lnTo>
                    <a:pt x="3001810" y="294118"/>
                  </a:lnTo>
                  <a:close/>
                </a:path>
              </a:pathLst>
            </a:custGeom>
            <a:solidFill>
              <a:srgbClr val="585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0752" y="8084039"/>
              <a:ext cx="3007995" cy="304165"/>
            </a:xfrm>
            <a:custGeom>
              <a:avLst/>
              <a:gdLst/>
              <a:ahLst/>
              <a:cxnLst/>
              <a:rect l="l" t="t" r="r" b="b"/>
              <a:pathLst>
                <a:path w="3007995" h="304165">
                  <a:moveTo>
                    <a:pt x="3006655" y="294108"/>
                  </a:moveTo>
                  <a:lnTo>
                    <a:pt x="2997049" y="294108"/>
                  </a:lnTo>
                  <a:lnTo>
                    <a:pt x="2997726" y="17530"/>
                  </a:lnTo>
                  <a:lnTo>
                    <a:pt x="0" y="9658"/>
                  </a:lnTo>
                  <a:lnTo>
                    <a:pt x="0" y="0"/>
                  </a:lnTo>
                  <a:lnTo>
                    <a:pt x="3007404" y="7853"/>
                  </a:lnTo>
                  <a:lnTo>
                    <a:pt x="3006655" y="294108"/>
                  </a:lnTo>
                  <a:close/>
                </a:path>
                <a:path w="3007995" h="304165">
                  <a:moveTo>
                    <a:pt x="3006630" y="303786"/>
                  </a:moveTo>
                  <a:lnTo>
                    <a:pt x="0" y="295883"/>
                  </a:lnTo>
                  <a:lnTo>
                    <a:pt x="0" y="286269"/>
                  </a:lnTo>
                  <a:lnTo>
                    <a:pt x="3006655" y="294108"/>
                  </a:lnTo>
                  <a:lnTo>
                    <a:pt x="3006630" y="303786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40752" y="8032429"/>
              <a:ext cx="3002915" cy="294640"/>
            </a:xfrm>
            <a:custGeom>
              <a:avLst/>
              <a:gdLst/>
              <a:ahLst/>
              <a:cxnLst/>
              <a:rect l="l" t="t" r="r" b="b"/>
              <a:pathLst>
                <a:path w="3002915" h="294640">
                  <a:moveTo>
                    <a:pt x="3001946" y="294235"/>
                  </a:moveTo>
                  <a:lnTo>
                    <a:pt x="0" y="286384"/>
                  </a:lnTo>
                  <a:lnTo>
                    <a:pt x="0" y="0"/>
                  </a:lnTo>
                  <a:lnTo>
                    <a:pt x="3002720" y="7979"/>
                  </a:lnTo>
                  <a:lnTo>
                    <a:pt x="3001946" y="294235"/>
                  </a:lnTo>
                  <a:close/>
                </a:path>
              </a:pathLst>
            </a:custGeom>
            <a:solidFill>
              <a:srgbClr val="73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40752" y="8027600"/>
              <a:ext cx="3007995" cy="304165"/>
            </a:xfrm>
            <a:custGeom>
              <a:avLst/>
              <a:gdLst/>
              <a:ahLst/>
              <a:cxnLst/>
              <a:rect l="l" t="t" r="r" b="b"/>
              <a:pathLst>
                <a:path w="3007995" h="304165">
                  <a:moveTo>
                    <a:pt x="3006858" y="294225"/>
                  </a:moveTo>
                  <a:lnTo>
                    <a:pt x="2997088" y="294225"/>
                  </a:lnTo>
                  <a:lnTo>
                    <a:pt x="2997862" y="17647"/>
                  </a:lnTo>
                  <a:lnTo>
                    <a:pt x="0" y="9658"/>
                  </a:lnTo>
                  <a:lnTo>
                    <a:pt x="0" y="0"/>
                  </a:lnTo>
                  <a:lnTo>
                    <a:pt x="3007607" y="7970"/>
                  </a:lnTo>
                  <a:lnTo>
                    <a:pt x="3006858" y="294225"/>
                  </a:lnTo>
                  <a:close/>
                </a:path>
                <a:path w="3007995" h="304165">
                  <a:moveTo>
                    <a:pt x="3006833" y="303903"/>
                  </a:moveTo>
                  <a:lnTo>
                    <a:pt x="0" y="295975"/>
                  </a:lnTo>
                  <a:lnTo>
                    <a:pt x="0" y="286361"/>
                  </a:lnTo>
                  <a:lnTo>
                    <a:pt x="3006858" y="294225"/>
                  </a:lnTo>
                  <a:lnTo>
                    <a:pt x="3006833" y="303903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40752" y="8653468"/>
              <a:ext cx="3001645" cy="293370"/>
            </a:xfrm>
            <a:custGeom>
              <a:avLst/>
              <a:gdLst/>
              <a:ahLst/>
              <a:cxnLst/>
              <a:rect l="l" t="t" r="r" b="b"/>
              <a:pathLst>
                <a:path w="3001645" h="293370">
                  <a:moveTo>
                    <a:pt x="3000301" y="293320"/>
                  </a:moveTo>
                  <a:lnTo>
                    <a:pt x="0" y="283290"/>
                  </a:lnTo>
                  <a:lnTo>
                    <a:pt x="0" y="2568"/>
                  </a:lnTo>
                  <a:lnTo>
                    <a:pt x="3001075" y="0"/>
                  </a:lnTo>
                  <a:lnTo>
                    <a:pt x="3000301" y="293320"/>
                  </a:lnTo>
                  <a:close/>
                </a:path>
              </a:pathLst>
            </a:custGeom>
            <a:solidFill>
              <a:srgbClr val="585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40752" y="8648629"/>
              <a:ext cx="3006090" cy="303530"/>
            </a:xfrm>
            <a:custGeom>
              <a:avLst/>
              <a:gdLst/>
              <a:ahLst/>
              <a:cxnLst/>
              <a:rect l="l" t="t" r="r" b="b"/>
              <a:pathLst>
                <a:path w="3006090" h="303529">
                  <a:moveTo>
                    <a:pt x="0" y="12248"/>
                  </a:moveTo>
                  <a:lnTo>
                    <a:pt x="0" y="2565"/>
                  </a:lnTo>
                  <a:lnTo>
                    <a:pt x="3005933" y="0"/>
                  </a:lnTo>
                  <a:lnTo>
                    <a:pt x="3005909" y="9677"/>
                  </a:lnTo>
                  <a:lnTo>
                    <a:pt x="0" y="12248"/>
                  </a:lnTo>
                  <a:close/>
                </a:path>
                <a:path w="3006090" h="303529">
                  <a:moveTo>
                    <a:pt x="3005202" y="293320"/>
                  </a:moveTo>
                  <a:lnTo>
                    <a:pt x="2995481" y="293320"/>
                  </a:lnTo>
                  <a:lnTo>
                    <a:pt x="2996256" y="9677"/>
                  </a:lnTo>
                  <a:lnTo>
                    <a:pt x="3005909" y="9677"/>
                  </a:lnTo>
                  <a:lnTo>
                    <a:pt x="3005202" y="293320"/>
                  </a:lnTo>
                  <a:close/>
                </a:path>
                <a:path w="3006090" h="303529">
                  <a:moveTo>
                    <a:pt x="3005178" y="302997"/>
                  </a:moveTo>
                  <a:lnTo>
                    <a:pt x="0" y="292983"/>
                  </a:lnTo>
                  <a:lnTo>
                    <a:pt x="0" y="283274"/>
                  </a:lnTo>
                  <a:lnTo>
                    <a:pt x="3005202" y="293320"/>
                  </a:lnTo>
                  <a:lnTo>
                    <a:pt x="3005178" y="302997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40752" y="8594071"/>
              <a:ext cx="3001645" cy="296545"/>
            </a:xfrm>
            <a:custGeom>
              <a:avLst/>
              <a:gdLst/>
              <a:ahLst/>
              <a:cxnLst/>
              <a:rect l="l" t="t" r="r" b="b"/>
              <a:pathLst>
                <a:path w="3001645" h="296545">
                  <a:moveTo>
                    <a:pt x="3000552" y="296298"/>
                  </a:moveTo>
                  <a:lnTo>
                    <a:pt x="0" y="286324"/>
                  </a:lnTo>
                  <a:lnTo>
                    <a:pt x="0" y="0"/>
                  </a:lnTo>
                  <a:lnTo>
                    <a:pt x="3001230" y="10042"/>
                  </a:lnTo>
                  <a:lnTo>
                    <a:pt x="3000552" y="296298"/>
                  </a:lnTo>
                  <a:close/>
                </a:path>
              </a:pathLst>
            </a:custGeom>
            <a:solidFill>
              <a:srgbClr val="73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40752" y="8589244"/>
              <a:ext cx="3006090" cy="306070"/>
            </a:xfrm>
            <a:custGeom>
              <a:avLst/>
              <a:gdLst/>
              <a:ahLst/>
              <a:cxnLst/>
              <a:rect l="l" t="t" r="r" b="b"/>
              <a:pathLst>
                <a:path w="3006090" h="306070">
                  <a:moveTo>
                    <a:pt x="3005403" y="296286"/>
                  </a:moveTo>
                  <a:lnTo>
                    <a:pt x="2995694" y="296286"/>
                  </a:lnTo>
                  <a:lnTo>
                    <a:pt x="2996372" y="19708"/>
                  </a:lnTo>
                  <a:lnTo>
                    <a:pt x="0" y="9655"/>
                  </a:lnTo>
                  <a:lnTo>
                    <a:pt x="0" y="0"/>
                  </a:lnTo>
                  <a:lnTo>
                    <a:pt x="3006059" y="10031"/>
                  </a:lnTo>
                  <a:lnTo>
                    <a:pt x="3005403" y="296286"/>
                  </a:lnTo>
                  <a:close/>
                </a:path>
                <a:path w="3006090" h="306070">
                  <a:moveTo>
                    <a:pt x="3005381" y="305964"/>
                  </a:moveTo>
                  <a:lnTo>
                    <a:pt x="0" y="296006"/>
                  </a:lnTo>
                  <a:lnTo>
                    <a:pt x="0" y="286297"/>
                  </a:lnTo>
                  <a:lnTo>
                    <a:pt x="3005403" y="296286"/>
                  </a:lnTo>
                  <a:lnTo>
                    <a:pt x="3005381" y="305964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0104" y="2725206"/>
              <a:ext cx="9208941" cy="751335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36887" y="2756809"/>
              <a:ext cx="326516" cy="3265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20649" y="2536024"/>
              <a:ext cx="864235" cy="864235"/>
            </a:xfrm>
            <a:custGeom>
              <a:avLst/>
              <a:gdLst/>
              <a:ahLst/>
              <a:cxnLst/>
              <a:rect l="l" t="t" r="r" b="b"/>
              <a:pathLst>
                <a:path w="864235" h="864235">
                  <a:moveTo>
                    <a:pt x="164109" y="425881"/>
                  </a:moveTo>
                  <a:lnTo>
                    <a:pt x="159283" y="421043"/>
                  </a:lnTo>
                  <a:lnTo>
                    <a:pt x="4826" y="421043"/>
                  </a:lnTo>
                  <a:lnTo>
                    <a:pt x="0" y="425881"/>
                  </a:lnTo>
                  <a:lnTo>
                    <a:pt x="0" y="437794"/>
                  </a:lnTo>
                  <a:lnTo>
                    <a:pt x="4826" y="442620"/>
                  </a:lnTo>
                  <a:lnTo>
                    <a:pt x="159283" y="442620"/>
                  </a:lnTo>
                  <a:lnTo>
                    <a:pt x="164109" y="437794"/>
                  </a:lnTo>
                  <a:lnTo>
                    <a:pt x="164109" y="425881"/>
                  </a:lnTo>
                  <a:close/>
                </a:path>
                <a:path w="864235" h="864235">
                  <a:moveTo>
                    <a:pt x="185699" y="326339"/>
                  </a:moveTo>
                  <a:lnTo>
                    <a:pt x="183032" y="320040"/>
                  </a:lnTo>
                  <a:lnTo>
                    <a:pt x="39751" y="262369"/>
                  </a:lnTo>
                  <a:lnTo>
                    <a:pt x="33464" y="265061"/>
                  </a:lnTo>
                  <a:lnTo>
                    <a:pt x="29019" y="276098"/>
                  </a:lnTo>
                  <a:lnTo>
                    <a:pt x="31699" y="282384"/>
                  </a:lnTo>
                  <a:lnTo>
                    <a:pt x="174967" y="340055"/>
                  </a:lnTo>
                  <a:lnTo>
                    <a:pt x="181241" y="337388"/>
                  </a:lnTo>
                  <a:lnTo>
                    <a:pt x="185699" y="326339"/>
                  </a:lnTo>
                  <a:close/>
                </a:path>
                <a:path w="864235" h="864235">
                  <a:moveTo>
                    <a:pt x="187858" y="542239"/>
                  </a:moveTo>
                  <a:lnTo>
                    <a:pt x="183184" y="531279"/>
                  </a:lnTo>
                  <a:lnTo>
                    <a:pt x="176860" y="528726"/>
                  </a:lnTo>
                  <a:lnTo>
                    <a:pt x="34747" y="589254"/>
                  </a:lnTo>
                  <a:lnTo>
                    <a:pt x="32219" y="595591"/>
                  </a:lnTo>
                  <a:lnTo>
                    <a:pt x="36880" y="606539"/>
                  </a:lnTo>
                  <a:lnTo>
                    <a:pt x="43218" y="609092"/>
                  </a:lnTo>
                  <a:lnTo>
                    <a:pt x="185305" y="548563"/>
                  </a:lnTo>
                  <a:lnTo>
                    <a:pt x="187858" y="542239"/>
                  </a:lnTo>
                  <a:close/>
                </a:path>
                <a:path w="864235" h="864235">
                  <a:moveTo>
                    <a:pt x="246722" y="625348"/>
                  </a:moveTo>
                  <a:lnTo>
                    <a:pt x="238328" y="616940"/>
                  </a:lnTo>
                  <a:lnTo>
                    <a:pt x="231495" y="616940"/>
                  </a:lnTo>
                  <a:lnTo>
                    <a:pt x="122275" y="726160"/>
                  </a:lnTo>
                  <a:lnTo>
                    <a:pt x="122275" y="732967"/>
                  </a:lnTo>
                  <a:lnTo>
                    <a:pt x="130708" y="741387"/>
                  </a:lnTo>
                  <a:lnTo>
                    <a:pt x="137515" y="741387"/>
                  </a:lnTo>
                  <a:lnTo>
                    <a:pt x="246722" y="632180"/>
                  </a:lnTo>
                  <a:lnTo>
                    <a:pt x="246722" y="625348"/>
                  </a:lnTo>
                  <a:close/>
                </a:path>
                <a:path w="864235" h="864235">
                  <a:moveTo>
                    <a:pt x="246722" y="231495"/>
                  </a:moveTo>
                  <a:lnTo>
                    <a:pt x="137515" y="122275"/>
                  </a:lnTo>
                  <a:lnTo>
                    <a:pt x="130708" y="122275"/>
                  </a:lnTo>
                  <a:lnTo>
                    <a:pt x="122275" y="130708"/>
                  </a:lnTo>
                  <a:lnTo>
                    <a:pt x="122275" y="137515"/>
                  </a:lnTo>
                  <a:lnTo>
                    <a:pt x="231495" y="246735"/>
                  </a:lnTo>
                  <a:lnTo>
                    <a:pt x="238328" y="246735"/>
                  </a:lnTo>
                  <a:lnTo>
                    <a:pt x="246722" y="238328"/>
                  </a:lnTo>
                  <a:lnTo>
                    <a:pt x="246722" y="231495"/>
                  </a:lnTo>
                  <a:close/>
                </a:path>
                <a:path w="864235" h="864235">
                  <a:moveTo>
                    <a:pt x="334937" y="176860"/>
                  </a:moveTo>
                  <a:lnTo>
                    <a:pt x="274408" y="34747"/>
                  </a:lnTo>
                  <a:lnTo>
                    <a:pt x="268097" y="32219"/>
                  </a:lnTo>
                  <a:lnTo>
                    <a:pt x="257136" y="36880"/>
                  </a:lnTo>
                  <a:lnTo>
                    <a:pt x="254584" y="43218"/>
                  </a:lnTo>
                  <a:lnTo>
                    <a:pt x="315099" y="185318"/>
                  </a:lnTo>
                  <a:lnTo>
                    <a:pt x="321449" y="187871"/>
                  </a:lnTo>
                  <a:lnTo>
                    <a:pt x="332384" y="183184"/>
                  </a:lnTo>
                  <a:lnTo>
                    <a:pt x="334937" y="176860"/>
                  </a:lnTo>
                  <a:close/>
                </a:path>
                <a:path w="864235" h="864235">
                  <a:moveTo>
                    <a:pt x="340042" y="688695"/>
                  </a:moveTo>
                  <a:lnTo>
                    <a:pt x="337388" y="682421"/>
                  </a:lnTo>
                  <a:lnTo>
                    <a:pt x="326339" y="677976"/>
                  </a:lnTo>
                  <a:lnTo>
                    <a:pt x="320040" y="680631"/>
                  </a:lnTo>
                  <a:lnTo>
                    <a:pt x="262369" y="823925"/>
                  </a:lnTo>
                  <a:lnTo>
                    <a:pt x="265049" y="830199"/>
                  </a:lnTo>
                  <a:lnTo>
                    <a:pt x="276098" y="834644"/>
                  </a:lnTo>
                  <a:lnTo>
                    <a:pt x="282371" y="831964"/>
                  </a:lnTo>
                  <a:lnTo>
                    <a:pt x="340042" y="688695"/>
                  </a:lnTo>
                  <a:close/>
                </a:path>
                <a:path w="864235" h="864235">
                  <a:moveTo>
                    <a:pt x="442620" y="704380"/>
                  </a:moveTo>
                  <a:lnTo>
                    <a:pt x="437794" y="699554"/>
                  </a:lnTo>
                  <a:lnTo>
                    <a:pt x="425869" y="699554"/>
                  </a:lnTo>
                  <a:lnTo>
                    <a:pt x="421043" y="704380"/>
                  </a:lnTo>
                  <a:lnTo>
                    <a:pt x="421043" y="858837"/>
                  </a:lnTo>
                  <a:lnTo>
                    <a:pt x="425869" y="863650"/>
                  </a:lnTo>
                  <a:lnTo>
                    <a:pt x="437794" y="863650"/>
                  </a:lnTo>
                  <a:lnTo>
                    <a:pt x="442620" y="858837"/>
                  </a:lnTo>
                  <a:lnTo>
                    <a:pt x="442620" y="704380"/>
                  </a:lnTo>
                  <a:close/>
                </a:path>
                <a:path w="864235" h="864235">
                  <a:moveTo>
                    <a:pt x="442620" y="4838"/>
                  </a:moveTo>
                  <a:lnTo>
                    <a:pt x="437794" y="0"/>
                  </a:lnTo>
                  <a:lnTo>
                    <a:pt x="425869" y="0"/>
                  </a:lnTo>
                  <a:lnTo>
                    <a:pt x="421043" y="4838"/>
                  </a:lnTo>
                  <a:lnTo>
                    <a:pt x="421043" y="159283"/>
                  </a:lnTo>
                  <a:lnTo>
                    <a:pt x="425869" y="164122"/>
                  </a:lnTo>
                  <a:lnTo>
                    <a:pt x="437794" y="164122"/>
                  </a:lnTo>
                  <a:lnTo>
                    <a:pt x="442620" y="159283"/>
                  </a:lnTo>
                  <a:lnTo>
                    <a:pt x="442620" y="4838"/>
                  </a:lnTo>
                  <a:close/>
                </a:path>
                <a:path w="864235" h="864235">
                  <a:moveTo>
                    <a:pt x="601294" y="39751"/>
                  </a:moveTo>
                  <a:lnTo>
                    <a:pt x="598614" y="33477"/>
                  </a:lnTo>
                  <a:lnTo>
                    <a:pt x="587565" y="29032"/>
                  </a:lnTo>
                  <a:lnTo>
                    <a:pt x="581291" y="31711"/>
                  </a:lnTo>
                  <a:lnTo>
                    <a:pt x="523621" y="174967"/>
                  </a:lnTo>
                  <a:lnTo>
                    <a:pt x="526275" y="181254"/>
                  </a:lnTo>
                  <a:lnTo>
                    <a:pt x="537324" y="185699"/>
                  </a:lnTo>
                  <a:lnTo>
                    <a:pt x="543598" y="183032"/>
                  </a:lnTo>
                  <a:lnTo>
                    <a:pt x="601294" y="39751"/>
                  </a:lnTo>
                  <a:close/>
                </a:path>
                <a:path w="864235" h="864235">
                  <a:moveTo>
                    <a:pt x="609079" y="820445"/>
                  </a:moveTo>
                  <a:lnTo>
                    <a:pt x="548563" y="678357"/>
                  </a:lnTo>
                  <a:lnTo>
                    <a:pt x="542239" y="675830"/>
                  </a:lnTo>
                  <a:lnTo>
                    <a:pt x="531279" y="680491"/>
                  </a:lnTo>
                  <a:lnTo>
                    <a:pt x="528726" y="686803"/>
                  </a:lnTo>
                  <a:lnTo>
                    <a:pt x="589254" y="828916"/>
                  </a:lnTo>
                  <a:lnTo>
                    <a:pt x="595591" y="831456"/>
                  </a:lnTo>
                  <a:lnTo>
                    <a:pt x="606526" y="826795"/>
                  </a:lnTo>
                  <a:lnTo>
                    <a:pt x="609079" y="820445"/>
                  </a:lnTo>
                  <a:close/>
                </a:path>
                <a:path w="864235" h="864235">
                  <a:moveTo>
                    <a:pt x="741387" y="726160"/>
                  </a:moveTo>
                  <a:lnTo>
                    <a:pt x="632167" y="616940"/>
                  </a:lnTo>
                  <a:lnTo>
                    <a:pt x="625335" y="616940"/>
                  </a:lnTo>
                  <a:lnTo>
                    <a:pt x="616940" y="625348"/>
                  </a:lnTo>
                  <a:lnTo>
                    <a:pt x="616940" y="632180"/>
                  </a:lnTo>
                  <a:lnTo>
                    <a:pt x="726147" y="741387"/>
                  </a:lnTo>
                  <a:lnTo>
                    <a:pt x="732955" y="741387"/>
                  </a:lnTo>
                  <a:lnTo>
                    <a:pt x="741387" y="732967"/>
                  </a:lnTo>
                  <a:lnTo>
                    <a:pt x="741387" y="726160"/>
                  </a:lnTo>
                  <a:close/>
                </a:path>
                <a:path w="864235" h="864235">
                  <a:moveTo>
                    <a:pt x="741387" y="130708"/>
                  </a:moveTo>
                  <a:lnTo>
                    <a:pt x="732955" y="122275"/>
                  </a:lnTo>
                  <a:lnTo>
                    <a:pt x="726147" y="122275"/>
                  </a:lnTo>
                  <a:lnTo>
                    <a:pt x="616940" y="231495"/>
                  </a:lnTo>
                  <a:lnTo>
                    <a:pt x="616940" y="238328"/>
                  </a:lnTo>
                  <a:lnTo>
                    <a:pt x="625335" y="246735"/>
                  </a:lnTo>
                  <a:lnTo>
                    <a:pt x="632167" y="246735"/>
                  </a:lnTo>
                  <a:lnTo>
                    <a:pt x="741387" y="137515"/>
                  </a:lnTo>
                  <a:lnTo>
                    <a:pt x="741387" y="130708"/>
                  </a:lnTo>
                  <a:close/>
                </a:path>
                <a:path w="864235" h="864235">
                  <a:moveTo>
                    <a:pt x="831443" y="268097"/>
                  </a:moveTo>
                  <a:lnTo>
                    <a:pt x="826782" y="257136"/>
                  </a:lnTo>
                  <a:lnTo>
                    <a:pt x="820445" y="254584"/>
                  </a:lnTo>
                  <a:lnTo>
                    <a:pt x="678357" y="315112"/>
                  </a:lnTo>
                  <a:lnTo>
                    <a:pt x="675817" y="321449"/>
                  </a:lnTo>
                  <a:lnTo>
                    <a:pt x="680478" y="332384"/>
                  </a:lnTo>
                  <a:lnTo>
                    <a:pt x="686803" y="334937"/>
                  </a:lnTo>
                  <a:lnTo>
                    <a:pt x="828916" y="274421"/>
                  </a:lnTo>
                  <a:lnTo>
                    <a:pt x="831443" y="268097"/>
                  </a:lnTo>
                  <a:close/>
                </a:path>
                <a:path w="864235" h="864235">
                  <a:moveTo>
                    <a:pt x="834644" y="587565"/>
                  </a:moveTo>
                  <a:lnTo>
                    <a:pt x="831964" y="581291"/>
                  </a:lnTo>
                  <a:lnTo>
                    <a:pt x="688695" y="523621"/>
                  </a:lnTo>
                  <a:lnTo>
                    <a:pt x="682421" y="526288"/>
                  </a:lnTo>
                  <a:lnTo>
                    <a:pt x="677964" y="537324"/>
                  </a:lnTo>
                  <a:lnTo>
                    <a:pt x="680631" y="543610"/>
                  </a:lnTo>
                  <a:lnTo>
                    <a:pt x="823912" y="601294"/>
                  </a:lnTo>
                  <a:lnTo>
                    <a:pt x="830199" y="598614"/>
                  </a:lnTo>
                  <a:lnTo>
                    <a:pt x="834644" y="587565"/>
                  </a:lnTo>
                  <a:close/>
                </a:path>
                <a:path w="864235" h="864235">
                  <a:moveTo>
                    <a:pt x="863650" y="425881"/>
                  </a:moveTo>
                  <a:lnTo>
                    <a:pt x="858837" y="421043"/>
                  </a:lnTo>
                  <a:lnTo>
                    <a:pt x="704380" y="421043"/>
                  </a:lnTo>
                  <a:lnTo>
                    <a:pt x="699554" y="425881"/>
                  </a:lnTo>
                  <a:lnTo>
                    <a:pt x="699554" y="437794"/>
                  </a:lnTo>
                  <a:lnTo>
                    <a:pt x="704380" y="442620"/>
                  </a:lnTo>
                  <a:lnTo>
                    <a:pt x="858837" y="442620"/>
                  </a:lnTo>
                  <a:lnTo>
                    <a:pt x="863650" y="437794"/>
                  </a:lnTo>
                  <a:lnTo>
                    <a:pt x="863650" y="425881"/>
                  </a:lnTo>
                  <a:close/>
                </a:path>
              </a:pathLst>
            </a:custGeom>
            <a:solidFill>
              <a:srgbClr val="FACB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77722" y="2782582"/>
              <a:ext cx="8167370" cy="611505"/>
            </a:xfrm>
            <a:custGeom>
              <a:avLst/>
              <a:gdLst/>
              <a:ahLst/>
              <a:cxnLst/>
              <a:rect l="l" t="t" r="r" b="b"/>
              <a:pathLst>
                <a:path w="8167370" h="611504">
                  <a:moveTo>
                    <a:pt x="593890" y="435698"/>
                  </a:moveTo>
                  <a:lnTo>
                    <a:pt x="575741" y="420357"/>
                  </a:lnTo>
                  <a:lnTo>
                    <a:pt x="573227" y="420471"/>
                  </a:lnTo>
                  <a:lnTo>
                    <a:pt x="554951" y="439724"/>
                  </a:lnTo>
                  <a:lnTo>
                    <a:pt x="555942" y="444157"/>
                  </a:lnTo>
                  <a:lnTo>
                    <a:pt x="573100" y="455066"/>
                  </a:lnTo>
                  <a:lnTo>
                    <a:pt x="575627" y="454952"/>
                  </a:lnTo>
                  <a:lnTo>
                    <a:pt x="593890" y="437934"/>
                  </a:lnTo>
                  <a:lnTo>
                    <a:pt x="593890" y="435698"/>
                  </a:lnTo>
                  <a:close/>
                </a:path>
                <a:path w="8167370" h="611504">
                  <a:moveTo>
                    <a:pt x="619125" y="262013"/>
                  </a:moveTo>
                  <a:lnTo>
                    <a:pt x="616508" y="239052"/>
                  </a:lnTo>
                  <a:lnTo>
                    <a:pt x="609041" y="217919"/>
                  </a:lnTo>
                  <a:lnTo>
                    <a:pt x="597293" y="199174"/>
                  </a:lnTo>
                  <a:lnTo>
                    <a:pt x="581850" y="183388"/>
                  </a:lnTo>
                  <a:lnTo>
                    <a:pt x="582726" y="176568"/>
                  </a:lnTo>
                  <a:lnTo>
                    <a:pt x="583222" y="169519"/>
                  </a:lnTo>
                  <a:lnTo>
                    <a:pt x="583222" y="162458"/>
                  </a:lnTo>
                  <a:lnTo>
                    <a:pt x="577418" y="119291"/>
                  </a:lnTo>
                  <a:lnTo>
                    <a:pt x="561047" y="80492"/>
                  </a:lnTo>
                  <a:lnTo>
                    <a:pt x="535660" y="47612"/>
                  </a:lnTo>
                  <a:lnTo>
                    <a:pt x="502780" y="22199"/>
                  </a:lnTo>
                  <a:lnTo>
                    <a:pt x="463969" y="5803"/>
                  </a:lnTo>
                  <a:lnTo>
                    <a:pt x="420763" y="0"/>
                  </a:lnTo>
                  <a:lnTo>
                    <a:pt x="395185" y="2006"/>
                  </a:lnTo>
                  <a:lnTo>
                    <a:pt x="370852" y="7835"/>
                  </a:lnTo>
                  <a:lnTo>
                    <a:pt x="348119" y="17132"/>
                  </a:lnTo>
                  <a:lnTo>
                    <a:pt x="327266" y="29591"/>
                  </a:lnTo>
                  <a:lnTo>
                    <a:pt x="319176" y="19265"/>
                  </a:lnTo>
                  <a:lnTo>
                    <a:pt x="308775" y="11303"/>
                  </a:lnTo>
                  <a:lnTo>
                    <a:pt x="296532" y="6159"/>
                  </a:lnTo>
                  <a:lnTo>
                    <a:pt x="282943" y="4330"/>
                  </a:lnTo>
                  <a:lnTo>
                    <a:pt x="263931" y="7950"/>
                  </a:lnTo>
                  <a:lnTo>
                    <a:pt x="248119" y="17868"/>
                  </a:lnTo>
                  <a:lnTo>
                    <a:pt x="236905" y="32702"/>
                  </a:lnTo>
                  <a:lnTo>
                    <a:pt x="231673" y="51015"/>
                  </a:lnTo>
                  <a:lnTo>
                    <a:pt x="223608" y="48399"/>
                  </a:lnTo>
                  <a:lnTo>
                    <a:pt x="215226" y="46494"/>
                  </a:lnTo>
                  <a:lnTo>
                    <a:pt x="206590" y="45339"/>
                  </a:lnTo>
                  <a:lnTo>
                    <a:pt x="197751" y="44945"/>
                  </a:lnTo>
                  <a:lnTo>
                    <a:pt x="159600" y="52641"/>
                  </a:lnTo>
                  <a:lnTo>
                    <a:pt x="128422" y="73647"/>
                  </a:lnTo>
                  <a:lnTo>
                    <a:pt x="107391" y="104813"/>
                  </a:lnTo>
                  <a:lnTo>
                    <a:pt x="99682" y="143014"/>
                  </a:lnTo>
                  <a:lnTo>
                    <a:pt x="99682" y="148831"/>
                  </a:lnTo>
                  <a:lnTo>
                    <a:pt x="100177" y="154660"/>
                  </a:lnTo>
                  <a:lnTo>
                    <a:pt x="101168" y="160223"/>
                  </a:lnTo>
                  <a:lnTo>
                    <a:pt x="61849" y="168452"/>
                  </a:lnTo>
                  <a:lnTo>
                    <a:pt x="29692" y="190360"/>
                  </a:lnTo>
                  <a:lnTo>
                    <a:pt x="7975" y="222656"/>
                  </a:lnTo>
                  <a:lnTo>
                    <a:pt x="0" y="262013"/>
                  </a:lnTo>
                  <a:lnTo>
                    <a:pt x="5435" y="294716"/>
                  </a:lnTo>
                  <a:lnTo>
                    <a:pt x="20510" y="323088"/>
                  </a:lnTo>
                  <a:lnTo>
                    <a:pt x="43408" y="345274"/>
                  </a:lnTo>
                  <a:lnTo>
                    <a:pt x="72313" y="359460"/>
                  </a:lnTo>
                  <a:lnTo>
                    <a:pt x="72072" y="361315"/>
                  </a:lnTo>
                  <a:lnTo>
                    <a:pt x="71945" y="363296"/>
                  </a:lnTo>
                  <a:lnTo>
                    <a:pt x="71945" y="365163"/>
                  </a:lnTo>
                  <a:lnTo>
                    <a:pt x="76415" y="384441"/>
                  </a:lnTo>
                  <a:lnTo>
                    <a:pt x="88620" y="400189"/>
                  </a:lnTo>
                  <a:lnTo>
                    <a:pt x="106680" y="410794"/>
                  </a:lnTo>
                  <a:lnTo>
                    <a:pt x="128778" y="414693"/>
                  </a:lnTo>
                  <a:lnTo>
                    <a:pt x="143789" y="412927"/>
                  </a:lnTo>
                  <a:lnTo>
                    <a:pt x="157276" y="407987"/>
                  </a:lnTo>
                  <a:lnTo>
                    <a:pt x="168744" y="400316"/>
                  </a:lnTo>
                  <a:lnTo>
                    <a:pt x="177685" y="390423"/>
                  </a:lnTo>
                  <a:lnTo>
                    <a:pt x="190677" y="396633"/>
                  </a:lnTo>
                  <a:lnTo>
                    <a:pt x="204482" y="401269"/>
                  </a:lnTo>
                  <a:lnTo>
                    <a:pt x="219011" y="404152"/>
                  </a:lnTo>
                  <a:lnTo>
                    <a:pt x="234149" y="405155"/>
                  </a:lnTo>
                  <a:lnTo>
                    <a:pt x="259638" y="402374"/>
                  </a:lnTo>
                  <a:lnTo>
                    <a:pt x="283159" y="394423"/>
                  </a:lnTo>
                  <a:lnTo>
                    <a:pt x="304126" y="381901"/>
                  </a:lnTo>
                  <a:lnTo>
                    <a:pt x="321945" y="365404"/>
                  </a:lnTo>
                  <a:lnTo>
                    <a:pt x="341642" y="385838"/>
                  </a:lnTo>
                  <a:lnTo>
                    <a:pt x="365455" y="401459"/>
                  </a:lnTo>
                  <a:lnTo>
                    <a:pt x="392595" y="411429"/>
                  </a:lnTo>
                  <a:lnTo>
                    <a:pt x="422249" y="414934"/>
                  </a:lnTo>
                  <a:lnTo>
                    <a:pt x="444207" y="413016"/>
                  </a:lnTo>
                  <a:lnTo>
                    <a:pt x="464921" y="407504"/>
                  </a:lnTo>
                  <a:lnTo>
                    <a:pt x="484073" y="398741"/>
                  </a:lnTo>
                  <a:lnTo>
                    <a:pt x="501370" y="387070"/>
                  </a:lnTo>
                  <a:lnTo>
                    <a:pt x="506298" y="396316"/>
                  </a:lnTo>
                  <a:lnTo>
                    <a:pt x="514756" y="402831"/>
                  </a:lnTo>
                  <a:lnTo>
                    <a:pt x="525665" y="406057"/>
                  </a:lnTo>
                  <a:lnTo>
                    <a:pt x="537895" y="405396"/>
                  </a:lnTo>
                  <a:lnTo>
                    <a:pt x="549490" y="400646"/>
                  </a:lnTo>
                  <a:lnTo>
                    <a:pt x="558076" y="392861"/>
                  </a:lnTo>
                  <a:lnTo>
                    <a:pt x="562864" y="383082"/>
                  </a:lnTo>
                  <a:lnTo>
                    <a:pt x="563029" y="372338"/>
                  </a:lnTo>
                  <a:lnTo>
                    <a:pt x="561670" y="366153"/>
                  </a:lnTo>
                  <a:lnTo>
                    <a:pt x="557834" y="361073"/>
                  </a:lnTo>
                  <a:lnTo>
                    <a:pt x="552627" y="357606"/>
                  </a:lnTo>
                  <a:lnTo>
                    <a:pt x="579374" y="342633"/>
                  </a:lnTo>
                  <a:lnTo>
                    <a:pt x="600417" y="320675"/>
                  </a:lnTo>
                  <a:lnTo>
                    <a:pt x="614184" y="293281"/>
                  </a:lnTo>
                  <a:lnTo>
                    <a:pt x="619125" y="262013"/>
                  </a:lnTo>
                  <a:close/>
                </a:path>
                <a:path w="8167370" h="611504">
                  <a:moveTo>
                    <a:pt x="8141614" y="591693"/>
                  </a:moveTo>
                  <a:lnTo>
                    <a:pt x="8123466" y="576351"/>
                  </a:lnTo>
                  <a:lnTo>
                    <a:pt x="8120939" y="576465"/>
                  </a:lnTo>
                  <a:lnTo>
                    <a:pt x="8102676" y="593483"/>
                  </a:lnTo>
                  <a:lnTo>
                    <a:pt x="8102676" y="595718"/>
                  </a:lnTo>
                  <a:lnTo>
                    <a:pt x="8120824" y="611060"/>
                  </a:lnTo>
                  <a:lnTo>
                    <a:pt x="8123339" y="610946"/>
                  </a:lnTo>
                  <a:lnTo>
                    <a:pt x="8141614" y="591693"/>
                  </a:lnTo>
                  <a:close/>
                </a:path>
                <a:path w="8167370" h="611504">
                  <a:moveTo>
                    <a:pt x="8166836" y="418020"/>
                  </a:moveTo>
                  <a:lnTo>
                    <a:pt x="8164220" y="395058"/>
                  </a:lnTo>
                  <a:lnTo>
                    <a:pt x="8156740" y="373926"/>
                  </a:lnTo>
                  <a:lnTo>
                    <a:pt x="8145005" y="355168"/>
                  </a:lnTo>
                  <a:lnTo>
                    <a:pt x="8129562" y="339382"/>
                  </a:lnTo>
                  <a:lnTo>
                    <a:pt x="8130426" y="332574"/>
                  </a:lnTo>
                  <a:lnTo>
                    <a:pt x="8130921" y="325513"/>
                  </a:lnTo>
                  <a:lnTo>
                    <a:pt x="8130921" y="318465"/>
                  </a:lnTo>
                  <a:lnTo>
                    <a:pt x="8125130" y="275297"/>
                  </a:lnTo>
                  <a:lnTo>
                    <a:pt x="8108759" y="236499"/>
                  </a:lnTo>
                  <a:lnTo>
                    <a:pt x="8083359" y="203619"/>
                  </a:lnTo>
                  <a:lnTo>
                    <a:pt x="8050492" y="178206"/>
                  </a:lnTo>
                  <a:lnTo>
                    <a:pt x="8011668" y="161810"/>
                  </a:lnTo>
                  <a:lnTo>
                    <a:pt x="7968462" y="156006"/>
                  </a:lnTo>
                  <a:lnTo>
                    <a:pt x="7942885" y="158013"/>
                  </a:lnTo>
                  <a:lnTo>
                    <a:pt x="7918564" y="163830"/>
                  </a:lnTo>
                  <a:lnTo>
                    <a:pt x="7895818" y="173139"/>
                  </a:lnTo>
                  <a:lnTo>
                    <a:pt x="7874978" y="185597"/>
                  </a:lnTo>
                  <a:lnTo>
                    <a:pt x="7866888" y="175272"/>
                  </a:lnTo>
                  <a:lnTo>
                    <a:pt x="7856487" y="167297"/>
                  </a:lnTo>
                  <a:lnTo>
                    <a:pt x="7844244" y="162153"/>
                  </a:lnTo>
                  <a:lnTo>
                    <a:pt x="7830655" y="160337"/>
                  </a:lnTo>
                  <a:lnTo>
                    <a:pt x="7811630" y="163957"/>
                  </a:lnTo>
                  <a:lnTo>
                    <a:pt x="7795819" y="173875"/>
                  </a:lnTo>
                  <a:lnTo>
                    <a:pt x="7784605" y="188709"/>
                  </a:lnTo>
                  <a:lnTo>
                    <a:pt x="7779385" y="207022"/>
                  </a:lnTo>
                  <a:lnTo>
                    <a:pt x="7771320" y="204393"/>
                  </a:lnTo>
                  <a:lnTo>
                    <a:pt x="7762938" y="202501"/>
                  </a:lnTo>
                  <a:lnTo>
                    <a:pt x="7754290" y="201345"/>
                  </a:lnTo>
                  <a:lnTo>
                    <a:pt x="7745463" y="200952"/>
                  </a:lnTo>
                  <a:lnTo>
                    <a:pt x="7707312" y="208648"/>
                  </a:lnTo>
                  <a:lnTo>
                    <a:pt x="7676134" y="229654"/>
                  </a:lnTo>
                  <a:lnTo>
                    <a:pt x="7655103" y="260819"/>
                  </a:lnTo>
                  <a:lnTo>
                    <a:pt x="7647394" y="299021"/>
                  </a:lnTo>
                  <a:lnTo>
                    <a:pt x="7647394" y="304838"/>
                  </a:lnTo>
                  <a:lnTo>
                    <a:pt x="7647889" y="310654"/>
                  </a:lnTo>
                  <a:lnTo>
                    <a:pt x="7648880" y="316230"/>
                  </a:lnTo>
                  <a:lnTo>
                    <a:pt x="7609560" y="324459"/>
                  </a:lnTo>
                  <a:lnTo>
                    <a:pt x="7577391" y="346367"/>
                  </a:lnTo>
                  <a:lnTo>
                    <a:pt x="7555687" y="378663"/>
                  </a:lnTo>
                  <a:lnTo>
                    <a:pt x="7547711" y="418020"/>
                  </a:lnTo>
                  <a:lnTo>
                    <a:pt x="7553147" y="450723"/>
                  </a:lnTo>
                  <a:lnTo>
                    <a:pt x="7568222" y="479094"/>
                  </a:lnTo>
                  <a:lnTo>
                    <a:pt x="7591120" y="501281"/>
                  </a:lnTo>
                  <a:lnTo>
                    <a:pt x="7620025" y="515467"/>
                  </a:lnTo>
                  <a:lnTo>
                    <a:pt x="7619771" y="517321"/>
                  </a:lnTo>
                  <a:lnTo>
                    <a:pt x="7619657" y="519303"/>
                  </a:lnTo>
                  <a:lnTo>
                    <a:pt x="7619657" y="521157"/>
                  </a:lnTo>
                  <a:lnTo>
                    <a:pt x="7624127" y="540448"/>
                  </a:lnTo>
                  <a:lnTo>
                    <a:pt x="7636319" y="556196"/>
                  </a:lnTo>
                  <a:lnTo>
                    <a:pt x="7654391" y="566801"/>
                  </a:lnTo>
                  <a:lnTo>
                    <a:pt x="7676489" y="570687"/>
                  </a:lnTo>
                  <a:lnTo>
                    <a:pt x="7691501" y="568934"/>
                  </a:lnTo>
                  <a:lnTo>
                    <a:pt x="7704988" y="563994"/>
                  </a:lnTo>
                  <a:lnTo>
                    <a:pt x="7716456" y="556323"/>
                  </a:lnTo>
                  <a:lnTo>
                    <a:pt x="7725397" y="546417"/>
                  </a:lnTo>
                  <a:lnTo>
                    <a:pt x="7738389" y="552640"/>
                  </a:lnTo>
                  <a:lnTo>
                    <a:pt x="7752194" y="557276"/>
                  </a:lnTo>
                  <a:lnTo>
                    <a:pt x="7766723" y="560158"/>
                  </a:lnTo>
                  <a:lnTo>
                    <a:pt x="7781861" y="561162"/>
                  </a:lnTo>
                  <a:lnTo>
                    <a:pt x="7807350" y="558380"/>
                  </a:lnTo>
                  <a:lnTo>
                    <a:pt x="7830871" y="550430"/>
                  </a:lnTo>
                  <a:lnTo>
                    <a:pt x="7851826" y="537908"/>
                  </a:lnTo>
                  <a:lnTo>
                    <a:pt x="7869656" y="521411"/>
                  </a:lnTo>
                  <a:lnTo>
                    <a:pt x="7889354" y="541845"/>
                  </a:lnTo>
                  <a:lnTo>
                    <a:pt x="7913167" y="557453"/>
                  </a:lnTo>
                  <a:lnTo>
                    <a:pt x="7940294" y="567436"/>
                  </a:lnTo>
                  <a:lnTo>
                    <a:pt x="7969948" y="570941"/>
                  </a:lnTo>
                  <a:lnTo>
                    <a:pt x="7991907" y="569023"/>
                  </a:lnTo>
                  <a:lnTo>
                    <a:pt x="8012620" y="563511"/>
                  </a:lnTo>
                  <a:lnTo>
                    <a:pt x="8031785" y="554748"/>
                  </a:lnTo>
                  <a:lnTo>
                    <a:pt x="8049082" y="543077"/>
                  </a:lnTo>
                  <a:lnTo>
                    <a:pt x="8053997" y="552323"/>
                  </a:lnTo>
                  <a:lnTo>
                    <a:pt x="8062468" y="558838"/>
                  </a:lnTo>
                  <a:lnTo>
                    <a:pt x="8073364" y="562063"/>
                  </a:lnTo>
                  <a:lnTo>
                    <a:pt x="8085607" y="561403"/>
                  </a:lnTo>
                  <a:lnTo>
                    <a:pt x="8097190" y="556653"/>
                  </a:lnTo>
                  <a:lnTo>
                    <a:pt x="8105788" y="548868"/>
                  </a:lnTo>
                  <a:lnTo>
                    <a:pt x="8110575" y="539076"/>
                  </a:lnTo>
                  <a:lnTo>
                    <a:pt x="8110741" y="528345"/>
                  </a:lnTo>
                  <a:lnTo>
                    <a:pt x="8109382" y="522147"/>
                  </a:lnTo>
                  <a:lnTo>
                    <a:pt x="8105546" y="517080"/>
                  </a:lnTo>
                  <a:lnTo>
                    <a:pt x="8100339" y="513613"/>
                  </a:lnTo>
                  <a:lnTo>
                    <a:pt x="8127085" y="498640"/>
                  </a:lnTo>
                  <a:lnTo>
                    <a:pt x="8148117" y="476681"/>
                  </a:lnTo>
                  <a:lnTo>
                    <a:pt x="8161896" y="449287"/>
                  </a:lnTo>
                  <a:lnTo>
                    <a:pt x="8166836" y="418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020096" y="5502137"/>
              <a:ext cx="735058" cy="61900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569013" y="4746089"/>
              <a:ext cx="457138" cy="3849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509905" y="8670073"/>
              <a:ext cx="795020" cy="809625"/>
            </a:xfrm>
            <a:custGeom>
              <a:avLst/>
              <a:gdLst/>
              <a:ahLst/>
              <a:cxnLst/>
              <a:rect l="l" t="t" r="r" b="b"/>
              <a:pathLst>
                <a:path w="795020" h="809625">
                  <a:moveTo>
                    <a:pt x="794575" y="391299"/>
                  </a:moveTo>
                  <a:lnTo>
                    <a:pt x="791806" y="320065"/>
                  </a:lnTo>
                  <a:lnTo>
                    <a:pt x="764247" y="255066"/>
                  </a:lnTo>
                  <a:lnTo>
                    <a:pt x="710946" y="241338"/>
                  </a:lnTo>
                  <a:lnTo>
                    <a:pt x="691718" y="248577"/>
                  </a:lnTo>
                  <a:lnTo>
                    <a:pt x="703757" y="222415"/>
                  </a:lnTo>
                  <a:lnTo>
                    <a:pt x="673341" y="168135"/>
                  </a:lnTo>
                  <a:lnTo>
                    <a:pt x="621030" y="130911"/>
                  </a:lnTo>
                  <a:lnTo>
                    <a:pt x="566229" y="137198"/>
                  </a:lnTo>
                  <a:lnTo>
                    <a:pt x="523011" y="160426"/>
                  </a:lnTo>
                  <a:lnTo>
                    <a:pt x="505472" y="174066"/>
                  </a:lnTo>
                  <a:lnTo>
                    <a:pt x="546023" y="77990"/>
                  </a:lnTo>
                  <a:lnTo>
                    <a:pt x="551561" y="27825"/>
                  </a:lnTo>
                  <a:lnTo>
                    <a:pt x="514883" y="7277"/>
                  </a:lnTo>
                  <a:lnTo>
                    <a:pt x="428828" y="0"/>
                  </a:lnTo>
                  <a:lnTo>
                    <a:pt x="374192" y="57886"/>
                  </a:lnTo>
                  <a:lnTo>
                    <a:pt x="368173" y="191300"/>
                  </a:lnTo>
                  <a:lnTo>
                    <a:pt x="371665" y="220865"/>
                  </a:lnTo>
                  <a:lnTo>
                    <a:pt x="353161" y="177266"/>
                  </a:lnTo>
                  <a:lnTo>
                    <a:pt x="328383" y="127876"/>
                  </a:lnTo>
                  <a:lnTo>
                    <a:pt x="301256" y="83375"/>
                  </a:lnTo>
                  <a:lnTo>
                    <a:pt x="272427" y="46799"/>
                  </a:lnTo>
                  <a:lnTo>
                    <a:pt x="242544" y="21132"/>
                  </a:lnTo>
                  <a:lnTo>
                    <a:pt x="212242" y="9398"/>
                  </a:lnTo>
                  <a:lnTo>
                    <a:pt x="182168" y="14566"/>
                  </a:lnTo>
                  <a:lnTo>
                    <a:pt x="115049" y="50673"/>
                  </a:lnTo>
                  <a:lnTo>
                    <a:pt x="91592" y="83731"/>
                  </a:lnTo>
                  <a:lnTo>
                    <a:pt x="110782" y="132676"/>
                  </a:lnTo>
                  <a:lnTo>
                    <a:pt x="171640" y="216433"/>
                  </a:lnTo>
                  <a:lnTo>
                    <a:pt x="149948" y="207949"/>
                  </a:lnTo>
                  <a:lnTo>
                    <a:pt x="102984" y="197688"/>
                  </a:lnTo>
                  <a:lnTo>
                    <a:pt x="57899" y="208470"/>
                  </a:lnTo>
                  <a:lnTo>
                    <a:pt x="41833" y="263131"/>
                  </a:lnTo>
                  <a:lnTo>
                    <a:pt x="54089" y="295363"/>
                  </a:lnTo>
                  <a:lnTo>
                    <a:pt x="82321" y="324523"/>
                  </a:lnTo>
                  <a:lnTo>
                    <a:pt x="122605" y="350278"/>
                  </a:lnTo>
                  <a:lnTo>
                    <a:pt x="171094" y="372313"/>
                  </a:lnTo>
                  <a:lnTo>
                    <a:pt x="198005" y="381495"/>
                  </a:lnTo>
                  <a:lnTo>
                    <a:pt x="57518" y="395795"/>
                  </a:lnTo>
                  <a:lnTo>
                    <a:pt x="0" y="458241"/>
                  </a:lnTo>
                  <a:lnTo>
                    <a:pt x="11798" y="530453"/>
                  </a:lnTo>
                  <a:lnTo>
                    <a:pt x="33731" y="563295"/>
                  </a:lnTo>
                  <a:lnTo>
                    <a:pt x="81965" y="564667"/>
                  </a:lnTo>
                  <a:lnTo>
                    <a:pt x="172720" y="542442"/>
                  </a:lnTo>
                  <a:lnTo>
                    <a:pt x="158940" y="558317"/>
                  </a:lnTo>
                  <a:lnTo>
                    <a:pt x="136220" y="595718"/>
                  </a:lnTo>
                  <a:lnTo>
                    <a:pt x="132410" y="639343"/>
                  </a:lnTo>
                  <a:lnTo>
                    <a:pt x="175412" y="673874"/>
                  </a:lnTo>
                  <a:lnTo>
                    <a:pt x="235889" y="688251"/>
                  </a:lnTo>
                  <a:lnTo>
                    <a:pt x="280670" y="664400"/>
                  </a:lnTo>
                  <a:lnTo>
                    <a:pt x="313474" y="608152"/>
                  </a:lnTo>
                  <a:lnTo>
                    <a:pt x="284657" y="732218"/>
                  </a:lnTo>
                  <a:lnTo>
                    <a:pt x="325196" y="806919"/>
                  </a:lnTo>
                  <a:lnTo>
                    <a:pt x="341058" y="809625"/>
                  </a:lnTo>
                  <a:lnTo>
                    <a:pt x="433768" y="809625"/>
                  </a:lnTo>
                  <a:lnTo>
                    <a:pt x="435673" y="809117"/>
                  </a:lnTo>
                  <a:lnTo>
                    <a:pt x="452602" y="763854"/>
                  </a:lnTo>
                  <a:lnTo>
                    <a:pt x="460946" y="670636"/>
                  </a:lnTo>
                  <a:lnTo>
                    <a:pt x="471512" y="688759"/>
                  </a:lnTo>
                  <a:lnTo>
                    <a:pt x="499567" y="722287"/>
                  </a:lnTo>
                  <a:lnTo>
                    <a:pt x="539623" y="739978"/>
                  </a:lnTo>
                  <a:lnTo>
                    <a:pt x="586168" y="710577"/>
                  </a:lnTo>
                  <a:lnTo>
                    <a:pt x="611403" y="670636"/>
                  </a:lnTo>
                  <a:lnTo>
                    <a:pt x="619277" y="658177"/>
                  </a:lnTo>
                  <a:lnTo>
                    <a:pt x="611162" y="608164"/>
                  </a:lnTo>
                  <a:lnTo>
                    <a:pt x="581723" y="574141"/>
                  </a:lnTo>
                  <a:lnTo>
                    <a:pt x="652894" y="620471"/>
                  </a:lnTo>
                  <a:lnTo>
                    <a:pt x="737831" y="619366"/>
                  </a:lnTo>
                  <a:lnTo>
                    <a:pt x="773671" y="568871"/>
                  </a:lnTo>
                  <a:lnTo>
                    <a:pt x="782599" y="535266"/>
                  </a:lnTo>
                  <a:lnTo>
                    <a:pt x="761936" y="503415"/>
                  </a:lnTo>
                  <a:lnTo>
                    <a:pt x="708964" y="458241"/>
                  </a:lnTo>
                  <a:lnTo>
                    <a:pt x="727138" y="453199"/>
                  </a:lnTo>
                  <a:lnTo>
                    <a:pt x="764349" y="433285"/>
                  </a:lnTo>
                  <a:lnTo>
                    <a:pt x="794575" y="391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926326" y="9006870"/>
              <a:ext cx="263525" cy="189230"/>
            </a:xfrm>
            <a:custGeom>
              <a:avLst/>
              <a:gdLst/>
              <a:ahLst/>
              <a:cxnLst/>
              <a:rect l="l" t="t" r="r" b="b"/>
              <a:pathLst>
                <a:path w="263525" h="189229">
                  <a:moveTo>
                    <a:pt x="172180" y="188642"/>
                  </a:moveTo>
                  <a:lnTo>
                    <a:pt x="0" y="69357"/>
                  </a:lnTo>
                  <a:lnTo>
                    <a:pt x="5937" y="26717"/>
                  </a:lnTo>
                  <a:lnTo>
                    <a:pt x="33464" y="24828"/>
                  </a:lnTo>
                  <a:lnTo>
                    <a:pt x="106819" y="10626"/>
                  </a:lnTo>
                  <a:lnTo>
                    <a:pt x="150725" y="3305"/>
                  </a:lnTo>
                  <a:lnTo>
                    <a:pt x="182688" y="539"/>
                  </a:lnTo>
                  <a:lnTo>
                    <a:pt x="220218" y="0"/>
                  </a:lnTo>
                  <a:lnTo>
                    <a:pt x="86899" y="33194"/>
                  </a:lnTo>
                  <a:lnTo>
                    <a:pt x="167234" y="35581"/>
                  </a:lnTo>
                  <a:lnTo>
                    <a:pt x="211413" y="38119"/>
                  </a:lnTo>
                  <a:lnTo>
                    <a:pt x="235099" y="42378"/>
                  </a:lnTo>
                  <a:lnTo>
                    <a:pt x="253952" y="49926"/>
                  </a:lnTo>
                  <a:lnTo>
                    <a:pt x="85820" y="52355"/>
                  </a:lnTo>
                  <a:lnTo>
                    <a:pt x="263398" y="109839"/>
                  </a:lnTo>
                  <a:lnTo>
                    <a:pt x="70977" y="65039"/>
                  </a:lnTo>
                  <a:lnTo>
                    <a:pt x="134650" y="96020"/>
                  </a:lnTo>
                  <a:lnTo>
                    <a:pt x="170493" y="116552"/>
                  </a:lnTo>
                  <a:lnTo>
                    <a:pt x="191661" y="135818"/>
                  </a:lnTo>
                  <a:lnTo>
                    <a:pt x="211312" y="163004"/>
                  </a:lnTo>
                  <a:lnTo>
                    <a:pt x="67198" y="80152"/>
                  </a:lnTo>
                  <a:lnTo>
                    <a:pt x="172180" y="188642"/>
                  </a:lnTo>
                  <a:close/>
                </a:path>
              </a:pathLst>
            </a:custGeom>
            <a:solidFill>
              <a:srgbClr val="9C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666976" y="8856010"/>
              <a:ext cx="387000" cy="49657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55876" y="8670073"/>
              <a:ext cx="795020" cy="809625"/>
            </a:xfrm>
            <a:custGeom>
              <a:avLst/>
              <a:gdLst/>
              <a:ahLst/>
              <a:cxnLst/>
              <a:rect l="l" t="t" r="r" b="b"/>
              <a:pathLst>
                <a:path w="795020" h="809625">
                  <a:moveTo>
                    <a:pt x="794575" y="391299"/>
                  </a:moveTo>
                  <a:lnTo>
                    <a:pt x="791806" y="320065"/>
                  </a:lnTo>
                  <a:lnTo>
                    <a:pt x="764247" y="255066"/>
                  </a:lnTo>
                  <a:lnTo>
                    <a:pt x="710946" y="241338"/>
                  </a:lnTo>
                  <a:lnTo>
                    <a:pt x="691718" y="248577"/>
                  </a:lnTo>
                  <a:lnTo>
                    <a:pt x="703757" y="222415"/>
                  </a:lnTo>
                  <a:lnTo>
                    <a:pt x="673341" y="168135"/>
                  </a:lnTo>
                  <a:lnTo>
                    <a:pt x="621030" y="130911"/>
                  </a:lnTo>
                  <a:lnTo>
                    <a:pt x="566229" y="137198"/>
                  </a:lnTo>
                  <a:lnTo>
                    <a:pt x="523011" y="160426"/>
                  </a:lnTo>
                  <a:lnTo>
                    <a:pt x="505472" y="174066"/>
                  </a:lnTo>
                  <a:lnTo>
                    <a:pt x="546023" y="77990"/>
                  </a:lnTo>
                  <a:lnTo>
                    <a:pt x="551561" y="27825"/>
                  </a:lnTo>
                  <a:lnTo>
                    <a:pt x="514883" y="7277"/>
                  </a:lnTo>
                  <a:lnTo>
                    <a:pt x="428828" y="0"/>
                  </a:lnTo>
                  <a:lnTo>
                    <a:pt x="374192" y="57886"/>
                  </a:lnTo>
                  <a:lnTo>
                    <a:pt x="368173" y="191300"/>
                  </a:lnTo>
                  <a:lnTo>
                    <a:pt x="371665" y="220865"/>
                  </a:lnTo>
                  <a:lnTo>
                    <a:pt x="353161" y="177266"/>
                  </a:lnTo>
                  <a:lnTo>
                    <a:pt x="328383" y="127876"/>
                  </a:lnTo>
                  <a:lnTo>
                    <a:pt x="301256" y="83375"/>
                  </a:lnTo>
                  <a:lnTo>
                    <a:pt x="272427" y="46799"/>
                  </a:lnTo>
                  <a:lnTo>
                    <a:pt x="242544" y="21132"/>
                  </a:lnTo>
                  <a:lnTo>
                    <a:pt x="212242" y="9398"/>
                  </a:lnTo>
                  <a:lnTo>
                    <a:pt x="182168" y="14566"/>
                  </a:lnTo>
                  <a:lnTo>
                    <a:pt x="115049" y="50673"/>
                  </a:lnTo>
                  <a:lnTo>
                    <a:pt x="91592" y="83731"/>
                  </a:lnTo>
                  <a:lnTo>
                    <a:pt x="110782" y="132676"/>
                  </a:lnTo>
                  <a:lnTo>
                    <a:pt x="171640" y="216433"/>
                  </a:lnTo>
                  <a:lnTo>
                    <a:pt x="149948" y="207949"/>
                  </a:lnTo>
                  <a:lnTo>
                    <a:pt x="102984" y="197688"/>
                  </a:lnTo>
                  <a:lnTo>
                    <a:pt x="57899" y="208470"/>
                  </a:lnTo>
                  <a:lnTo>
                    <a:pt x="41833" y="263131"/>
                  </a:lnTo>
                  <a:lnTo>
                    <a:pt x="54089" y="295363"/>
                  </a:lnTo>
                  <a:lnTo>
                    <a:pt x="82321" y="324523"/>
                  </a:lnTo>
                  <a:lnTo>
                    <a:pt x="122605" y="350278"/>
                  </a:lnTo>
                  <a:lnTo>
                    <a:pt x="171094" y="372313"/>
                  </a:lnTo>
                  <a:lnTo>
                    <a:pt x="198005" y="381495"/>
                  </a:lnTo>
                  <a:lnTo>
                    <a:pt x="57518" y="395795"/>
                  </a:lnTo>
                  <a:lnTo>
                    <a:pt x="0" y="458241"/>
                  </a:lnTo>
                  <a:lnTo>
                    <a:pt x="11798" y="530453"/>
                  </a:lnTo>
                  <a:lnTo>
                    <a:pt x="33731" y="563295"/>
                  </a:lnTo>
                  <a:lnTo>
                    <a:pt x="81965" y="564667"/>
                  </a:lnTo>
                  <a:lnTo>
                    <a:pt x="172720" y="542442"/>
                  </a:lnTo>
                  <a:lnTo>
                    <a:pt x="158940" y="558317"/>
                  </a:lnTo>
                  <a:lnTo>
                    <a:pt x="136220" y="595718"/>
                  </a:lnTo>
                  <a:lnTo>
                    <a:pt x="132410" y="639343"/>
                  </a:lnTo>
                  <a:lnTo>
                    <a:pt x="175412" y="673874"/>
                  </a:lnTo>
                  <a:lnTo>
                    <a:pt x="235889" y="688251"/>
                  </a:lnTo>
                  <a:lnTo>
                    <a:pt x="280670" y="664400"/>
                  </a:lnTo>
                  <a:lnTo>
                    <a:pt x="313474" y="608152"/>
                  </a:lnTo>
                  <a:lnTo>
                    <a:pt x="284657" y="732218"/>
                  </a:lnTo>
                  <a:lnTo>
                    <a:pt x="325196" y="806919"/>
                  </a:lnTo>
                  <a:lnTo>
                    <a:pt x="341058" y="809625"/>
                  </a:lnTo>
                  <a:lnTo>
                    <a:pt x="433768" y="809625"/>
                  </a:lnTo>
                  <a:lnTo>
                    <a:pt x="435673" y="809117"/>
                  </a:lnTo>
                  <a:lnTo>
                    <a:pt x="452602" y="763854"/>
                  </a:lnTo>
                  <a:lnTo>
                    <a:pt x="460946" y="670636"/>
                  </a:lnTo>
                  <a:lnTo>
                    <a:pt x="471512" y="688759"/>
                  </a:lnTo>
                  <a:lnTo>
                    <a:pt x="499567" y="722287"/>
                  </a:lnTo>
                  <a:lnTo>
                    <a:pt x="539623" y="739978"/>
                  </a:lnTo>
                  <a:lnTo>
                    <a:pt x="586168" y="710577"/>
                  </a:lnTo>
                  <a:lnTo>
                    <a:pt x="611403" y="670636"/>
                  </a:lnTo>
                  <a:lnTo>
                    <a:pt x="619277" y="658177"/>
                  </a:lnTo>
                  <a:lnTo>
                    <a:pt x="611162" y="608164"/>
                  </a:lnTo>
                  <a:lnTo>
                    <a:pt x="581723" y="574141"/>
                  </a:lnTo>
                  <a:lnTo>
                    <a:pt x="652894" y="620471"/>
                  </a:lnTo>
                  <a:lnTo>
                    <a:pt x="737831" y="619366"/>
                  </a:lnTo>
                  <a:lnTo>
                    <a:pt x="773671" y="568871"/>
                  </a:lnTo>
                  <a:lnTo>
                    <a:pt x="782599" y="535266"/>
                  </a:lnTo>
                  <a:lnTo>
                    <a:pt x="761936" y="503415"/>
                  </a:lnTo>
                  <a:lnTo>
                    <a:pt x="708964" y="458241"/>
                  </a:lnTo>
                  <a:lnTo>
                    <a:pt x="727138" y="453199"/>
                  </a:lnTo>
                  <a:lnTo>
                    <a:pt x="764349" y="433285"/>
                  </a:lnTo>
                  <a:lnTo>
                    <a:pt x="794575" y="391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372298" y="9006870"/>
              <a:ext cx="263525" cy="189230"/>
            </a:xfrm>
            <a:custGeom>
              <a:avLst/>
              <a:gdLst/>
              <a:ahLst/>
              <a:cxnLst/>
              <a:rect l="l" t="t" r="r" b="b"/>
              <a:pathLst>
                <a:path w="263525" h="189229">
                  <a:moveTo>
                    <a:pt x="172180" y="188642"/>
                  </a:moveTo>
                  <a:lnTo>
                    <a:pt x="0" y="69357"/>
                  </a:lnTo>
                  <a:lnTo>
                    <a:pt x="5937" y="26717"/>
                  </a:lnTo>
                  <a:lnTo>
                    <a:pt x="33464" y="24828"/>
                  </a:lnTo>
                  <a:lnTo>
                    <a:pt x="106819" y="10626"/>
                  </a:lnTo>
                  <a:lnTo>
                    <a:pt x="150725" y="3305"/>
                  </a:lnTo>
                  <a:lnTo>
                    <a:pt x="182688" y="539"/>
                  </a:lnTo>
                  <a:lnTo>
                    <a:pt x="220218" y="0"/>
                  </a:lnTo>
                  <a:lnTo>
                    <a:pt x="86899" y="33194"/>
                  </a:lnTo>
                  <a:lnTo>
                    <a:pt x="167234" y="35581"/>
                  </a:lnTo>
                  <a:lnTo>
                    <a:pt x="211413" y="38119"/>
                  </a:lnTo>
                  <a:lnTo>
                    <a:pt x="235099" y="42378"/>
                  </a:lnTo>
                  <a:lnTo>
                    <a:pt x="253952" y="49926"/>
                  </a:lnTo>
                  <a:lnTo>
                    <a:pt x="85820" y="52355"/>
                  </a:lnTo>
                  <a:lnTo>
                    <a:pt x="263398" y="109839"/>
                  </a:lnTo>
                  <a:lnTo>
                    <a:pt x="70977" y="65039"/>
                  </a:lnTo>
                  <a:lnTo>
                    <a:pt x="134650" y="96020"/>
                  </a:lnTo>
                  <a:lnTo>
                    <a:pt x="170493" y="116552"/>
                  </a:lnTo>
                  <a:lnTo>
                    <a:pt x="191661" y="135818"/>
                  </a:lnTo>
                  <a:lnTo>
                    <a:pt x="211312" y="163004"/>
                  </a:lnTo>
                  <a:lnTo>
                    <a:pt x="67198" y="80152"/>
                  </a:lnTo>
                  <a:lnTo>
                    <a:pt x="172180" y="188642"/>
                  </a:lnTo>
                  <a:close/>
                </a:path>
              </a:pathLst>
            </a:custGeom>
            <a:solidFill>
              <a:srgbClr val="9C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112947" y="8856010"/>
              <a:ext cx="387000" cy="49657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627526" y="8670073"/>
              <a:ext cx="795020" cy="809625"/>
            </a:xfrm>
            <a:custGeom>
              <a:avLst/>
              <a:gdLst/>
              <a:ahLst/>
              <a:cxnLst/>
              <a:rect l="l" t="t" r="r" b="b"/>
              <a:pathLst>
                <a:path w="795020" h="809625">
                  <a:moveTo>
                    <a:pt x="794588" y="391299"/>
                  </a:moveTo>
                  <a:lnTo>
                    <a:pt x="791819" y="320065"/>
                  </a:lnTo>
                  <a:lnTo>
                    <a:pt x="764247" y="255066"/>
                  </a:lnTo>
                  <a:lnTo>
                    <a:pt x="710958" y="241338"/>
                  </a:lnTo>
                  <a:lnTo>
                    <a:pt x="691730" y="248577"/>
                  </a:lnTo>
                  <a:lnTo>
                    <a:pt x="703757" y="222415"/>
                  </a:lnTo>
                  <a:lnTo>
                    <a:pt x="673341" y="168135"/>
                  </a:lnTo>
                  <a:lnTo>
                    <a:pt x="621042" y="130911"/>
                  </a:lnTo>
                  <a:lnTo>
                    <a:pt x="566242" y="137198"/>
                  </a:lnTo>
                  <a:lnTo>
                    <a:pt x="523024" y="160426"/>
                  </a:lnTo>
                  <a:lnTo>
                    <a:pt x="505485" y="174066"/>
                  </a:lnTo>
                  <a:lnTo>
                    <a:pt x="546023" y="77990"/>
                  </a:lnTo>
                  <a:lnTo>
                    <a:pt x="551561" y="27825"/>
                  </a:lnTo>
                  <a:lnTo>
                    <a:pt x="514896" y="7277"/>
                  </a:lnTo>
                  <a:lnTo>
                    <a:pt x="428840" y="0"/>
                  </a:lnTo>
                  <a:lnTo>
                    <a:pt x="374192" y="57886"/>
                  </a:lnTo>
                  <a:lnTo>
                    <a:pt x="368185" y="191300"/>
                  </a:lnTo>
                  <a:lnTo>
                    <a:pt x="371678" y="220853"/>
                  </a:lnTo>
                  <a:lnTo>
                    <a:pt x="353174" y="177266"/>
                  </a:lnTo>
                  <a:lnTo>
                    <a:pt x="328383" y="127876"/>
                  </a:lnTo>
                  <a:lnTo>
                    <a:pt x="301269" y="83375"/>
                  </a:lnTo>
                  <a:lnTo>
                    <a:pt x="272440" y="46799"/>
                  </a:lnTo>
                  <a:lnTo>
                    <a:pt x="242557" y="21132"/>
                  </a:lnTo>
                  <a:lnTo>
                    <a:pt x="212255" y="9398"/>
                  </a:lnTo>
                  <a:lnTo>
                    <a:pt x="182168" y="14566"/>
                  </a:lnTo>
                  <a:lnTo>
                    <a:pt x="115062" y="50673"/>
                  </a:lnTo>
                  <a:lnTo>
                    <a:pt x="91592" y="83731"/>
                  </a:lnTo>
                  <a:lnTo>
                    <a:pt x="110782" y="132676"/>
                  </a:lnTo>
                  <a:lnTo>
                    <a:pt x="171640" y="216433"/>
                  </a:lnTo>
                  <a:lnTo>
                    <a:pt x="149961" y="207949"/>
                  </a:lnTo>
                  <a:lnTo>
                    <a:pt x="102997" y="197688"/>
                  </a:lnTo>
                  <a:lnTo>
                    <a:pt x="57912" y="208470"/>
                  </a:lnTo>
                  <a:lnTo>
                    <a:pt x="41833" y="263131"/>
                  </a:lnTo>
                  <a:lnTo>
                    <a:pt x="54102" y="295363"/>
                  </a:lnTo>
                  <a:lnTo>
                    <a:pt x="82321" y="324523"/>
                  </a:lnTo>
                  <a:lnTo>
                    <a:pt x="122618" y="350278"/>
                  </a:lnTo>
                  <a:lnTo>
                    <a:pt x="171107" y="372313"/>
                  </a:lnTo>
                  <a:lnTo>
                    <a:pt x="198018" y="381495"/>
                  </a:lnTo>
                  <a:lnTo>
                    <a:pt x="57518" y="395795"/>
                  </a:lnTo>
                  <a:lnTo>
                    <a:pt x="0" y="458241"/>
                  </a:lnTo>
                  <a:lnTo>
                    <a:pt x="11811" y="530453"/>
                  </a:lnTo>
                  <a:lnTo>
                    <a:pt x="33743" y="563295"/>
                  </a:lnTo>
                  <a:lnTo>
                    <a:pt x="81978" y="564667"/>
                  </a:lnTo>
                  <a:lnTo>
                    <a:pt x="172720" y="542442"/>
                  </a:lnTo>
                  <a:lnTo>
                    <a:pt x="158953" y="558317"/>
                  </a:lnTo>
                  <a:lnTo>
                    <a:pt x="136220" y="595718"/>
                  </a:lnTo>
                  <a:lnTo>
                    <a:pt x="132422" y="639343"/>
                  </a:lnTo>
                  <a:lnTo>
                    <a:pt x="175425" y="673874"/>
                  </a:lnTo>
                  <a:lnTo>
                    <a:pt x="235889" y="688251"/>
                  </a:lnTo>
                  <a:lnTo>
                    <a:pt x="280670" y="664400"/>
                  </a:lnTo>
                  <a:lnTo>
                    <a:pt x="313499" y="608139"/>
                  </a:lnTo>
                  <a:lnTo>
                    <a:pt x="284670" y="732218"/>
                  </a:lnTo>
                  <a:lnTo>
                    <a:pt x="325208" y="806919"/>
                  </a:lnTo>
                  <a:lnTo>
                    <a:pt x="341071" y="809625"/>
                  </a:lnTo>
                  <a:lnTo>
                    <a:pt x="433768" y="809625"/>
                  </a:lnTo>
                  <a:lnTo>
                    <a:pt x="435686" y="809117"/>
                  </a:lnTo>
                  <a:lnTo>
                    <a:pt x="452602" y="763854"/>
                  </a:lnTo>
                  <a:lnTo>
                    <a:pt x="460946" y="670636"/>
                  </a:lnTo>
                  <a:lnTo>
                    <a:pt x="471525" y="688759"/>
                  </a:lnTo>
                  <a:lnTo>
                    <a:pt x="499579" y="722287"/>
                  </a:lnTo>
                  <a:lnTo>
                    <a:pt x="539623" y="739978"/>
                  </a:lnTo>
                  <a:lnTo>
                    <a:pt x="586168" y="710577"/>
                  </a:lnTo>
                  <a:lnTo>
                    <a:pt x="611403" y="670636"/>
                  </a:lnTo>
                  <a:lnTo>
                    <a:pt x="619277" y="658177"/>
                  </a:lnTo>
                  <a:lnTo>
                    <a:pt x="611174" y="608164"/>
                  </a:lnTo>
                  <a:lnTo>
                    <a:pt x="581723" y="574128"/>
                  </a:lnTo>
                  <a:lnTo>
                    <a:pt x="652907" y="620471"/>
                  </a:lnTo>
                  <a:lnTo>
                    <a:pt x="737844" y="619366"/>
                  </a:lnTo>
                  <a:lnTo>
                    <a:pt x="773671" y="568871"/>
                  </a:lnTo>
                  <a:lnTo>
                    <a:pt x="782612" y="535266"/>
                  </a:lnTo>
                  <a:lnTo>
                    <a:pt x="761936" y="503415"/>
                  </a:lnTo>
                  <a:lnTo>
                    <a:pt x="708964" y="458241"/>
                  </a:lnTo>
                  <a:lnTo>
                    <a:pt x="727151" y="453199"/>
                  </a:lnTo>
                  <a:lnTo>
                    <a:pt x="764362" y="433285"/>
                  </a:lnTo>
                  <a:lnTo>
                    <a:pt x="794588" y="391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043955" y="9006870"/>
              <a:ext cx="263525" cy="189230"/>
            </a:xfrm>
            <a:custGeom>
              <a:avLst/>
              <a:gdLst/>
              <a:ahLst/>
              <a:cxnLst/>
              <a:rect l="l" t="t" r="r" b="b"/>
              <a:pathLst>
                <a:path w="263525" h="189229">
                  <a:moveTo>
                    <a:pt x="172180" y="188642"/>
                  </a:moveTo>
                  <a:lnTo>
                    <a:pt x="0" y="69357"/>
                  </a:lnTo>
                  <a:lnTo>
                    <a:pt x="5937" y="26717"/>
                  </a:lnTo>
                  <a:lnTo>
                    <a:pt x="33464" y="24828"/>
                  </a:lnTo>
                  <a:lnTo>
                    <a:pt x="106819" y="10626"/>
                  </a:lnTo>
                  <a:lnTo>
                    <a:pt x="150725" y="3305"/>
                  </a:lnTo>
                  <a:lnTo>
                    <a:pt x="182688" y="539"/>
                  </a:lnTo>
                  <a:lnTo>
                    <a:pt x="220218" y="0"/>
                  </a:lnTo>
                  <a:lnTo>
                    <a:pt x="86899" y="33194"/>
                  </a:lnTo>
                  <a:lnTo>
                    <a:pt x="167234" y="35581"/>
                  </a:lnTo>
                  <a:lnTo>
                    <a:pt x="211413" y="38119"/>
                  </a:lnTo>
                  <a:lnTo>
                    <a:pt x="235099" y="42378"/>
                  </a:lnTo>
                  <a:lnTo>
                    <a:pt x="253952" y="49926"/>
                  </a:lnTo>
                  <a:lnTo>
                    <a:pt x="85820" y="52355"/>
                  </a:lnTo>
                  <a:lnTo>
                    <a:pt x="263398" y="109839"/>
                  </a:lnTo>
                  <a:lnTo>
                    <a:pt x="70977" y="65039"/>
                  </a:lnTo>
                  <a:lnTo>
                    <a:pt x="134650" y="96020"/>
                  </a:lnTo>
                  <a:lnTo>
                    <a:pt x="170493" y="116552"/>
                  </a:lnTo>
                  <a:lnTo>
                    <a:pt x="191661" y="135818"/>
                  </a:lnTo>
                  <a:lnTo>
                    <a:pt x="211312" y="163004"/>
                  </a:lnTo>
                  <a:lnTo>
                    <a:pt x="67198" y="80152"/>
                  </a:lnTo>
                  <a:lnTo>
                    <a:pt x="172180" y="188642"/>
                  </a:lnTo>
                  <a:close/>
                </a:path>
              </a:pathLst>
            </a:custGeom>
            <a:solidFill>
              <a:srgbClr val="9C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784605" y="8856010"/>
              <a:ext cx="387000" cy="49657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496378" y="5192530"/>
              <a:ext cx="1270855" cy="108766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834443" y="4359341"/>
              <a:ext cx="812655" cy="69551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306572" y="9884336"/>
              <a:ext cx="763270" cy="346075"/>
            </a:xfrm>
            <a:custGeom>
              <a:avLst/>
              <a:gdLst/>
              <a:ahLst/>
              <a:cxnLst/>
              <a:rect l="l" t="t" r="r" b="b"/>
              <a:pathLst>
                <a:path w="763270" h="346075">
                  <a:moveTo>
                    <a:pt x="381391" y="345961"/>
                  </a:moveTo>
                  <a:lnTo>
                    <a:pt x="319530" y="343698"/>
                  </a:lnTo>
                  <a:lnTo>
                    <a:pt x="260847" y="337144"/>
                  </a:lnTo>
                  <a:lnTo>
                    <a:pt x="206125" y="326657"/>
                  </a:lnTo>
                  <a:lnTo>
                    <a:pt x="156152" y="312592"/>
                  </a:lnTo>
                  <a:lnTo>
                    <a:pt x="111711" y="295304"/>
                  </a:lnTo>
                  <a:lnTo>
                    <a:pt x="73590" y="275151"/>
                  </a:lnTo>
                  <a:lnTo>
                    <a:pt x="42572" y="252489"/>
                  </a:lnTo>
                  <a:lnTo>
                    <a:pt x="4992" y="201058"/>
                  </a:lnTo>
                  <a:lnTo>
                    <a:pt x="0" y="173002"/>
                  </a:lnTo>
                  <a:lnTo>
                    <a:pt x="4991" y="144945"/>
                  </a:lnTo>
                  <a:lnTo>
                    <a:pt x="42571" y="93506"/>
                  </a:lnTo>
                  <a:lnTo>
                    <a:pt x="73589" y="70838"/>
                  </a:lnTo>
                  <a:lnTo>
                    <a:pt x="111711" y="50678"/>
                  </a:lnTo>
                  <a:lnTo>
                    <a:pt x="156151" y="33385"/>
                  </a:lnTo>
                  <a:lnTo>
                    <a:pt x="206125" y="19314"/>
                  </a:lnTo>
                  <a:lnTo>
                    <a:pt x="260847" y="8821"/>
                  </a:lnTo>
                  <a:lnTo>
                    <a:pt x="319530" y="2264"/>
                  </a:lnTo>
                  <a:lnTo>
                    <a:pt x="381391" y="0"/>
                  </a:lnTo>
                  <a:lnTo>
                    <a:pt x="443251" y="2264"/>
                  </a:lnTo>
                  <a:lnTo>
                    <a:pt x="501935" y="8821"/>
                  </a:lnTo>
                  <a:lnTo>
                    <a:pt x="556656" y="19314"/>
                  </a:lnTo>
                  <a:lnTo>
                    <a:pt x="606630" y="33385"/>
                  </a:lnTo>
                  <a:lnTo>
                    <a:pt x="651070" y="50678"/>
                  </a:lnTo>
                  <a:lnTo>
                    <a:pt x="689192" y="70838"/>
                  </a:lnTo>
                  <a:lnTo>
                    <a:pt x="720209" y="93506"/>
                  </a:lnTo>
                  <a:lnTo>
                    <a:pt x="757790" y="144945"/>
                  </a:lnTo>
                  <a:lnTo>
                    <a:pt x="762782" y="173002"/>
                  </a:lnTo>
                  <a:lnTo>
                    <a:pt x="757790" y="201058"/>
                  </a:lnTo>
                  <a:lnTo>
                    <a:pt x="720209" y="252489"/>
                  </a:lnTo>
                  <a:lnTo>
                    <a:pt x="689192" y="275151"/>
                  </a:lnTo>
                  <a:lnTo>
                    <a:pt x="651070" y="295304"/>
                  </a:lnTo>
                  <a:lnTo>
                    <a:pt x="606630" y="312592"/>
                  </a:lnTo>
                  <a:lnTo>
                    <a:pt x="556656" y="326657"/>
                  </a:lnTo>
                  <a:lnTo>
                    <a:pt x="501935" y="337144"/>
                  </a:lnTo>
                  <a:lnTo>
                    <a:pt x="443251" y="343698"/>
                  </a:lnTo>
                  <a:lnTo>
                    <a:pt x="381391" y="345961"/>
                  </a:lnTo>
                  <a:close/>
                </a:path>
              </a:pathLst>
            </a:custGeom>
            <a:solidFill>
              <a:srgbClr val="5469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414365" y="9912527"/>
              <a:ext cx="568960" cy="305435"/>
            </a:xfrm>
            <a:custGeom>
              <a:avLst/>
              <a:gdLst/>
              <a:ahLst/>
              <a:cxnLst/>
              <a:rect l="l" t="t" r="r" b="b"/>
              <a:pathLst>
                <a:path w="568960" h="305434">
                  <a:moveTo>
                    <a:pt x="510451" y="9245"/>
                  </a:moveTo>
                  <a:lnTo>
                    <a:pt x="503580" y="6819"/>
                  </a:lnTo>
                  <a:lnTo>
                    <a:pt x="496582" y="4470"/>
                  </a:lnTo>
                  <a:lnTo>
                    <a:pt x="489470" y="2197"/>
                  </a:lnTo>
                  <a:lnTo>
                    <a:pt x="482244" y="0"/>
                  </a:lnTo>
                  <a:lnTo>
                    <a:pt x="483577" y="19608"/>
                  </a:lnTo>
                  <a:lnTo>
                    <a:pt x="482206" y="38925"/>
                  </a:lnTo>
                  <a:lnTo>
                    <a:pt x="469176" y="75565"/>
                  </a:lnTo>
                  <a:lnTo>
                    <a:pt x="437515" y="107391"/>
                  </a:lnTo>
                  <a:lnTo>
                    <a:pt x="397014" y="127596"/>
                  </a:lnTo>
                  <a:lnTo>
                    <a:pt x="352145" y="141897"/>
                  </a:lnTo>
                  <a:lnTo>
                    <a:pt x="306057" y="151333"/>
                  </a:lnTo>
                  <a:lnTo>
                    <a:pt x="259194" y="157391"/>
                  </a:lnTo>
                  <a:lnTo>
                    <a:pt x="211975" y="161544"/>
                  </a:lnTo>
                  <a:lnTo>
                    <a:pt x="164833" y="165277"/>
                  </a:lnTo>
                  <a:lnTo>
                    <a:pt x="118211" y="170053"/>
                  </a:lnTo>
                  <a:lnTo>
                    <a:pt x="82664" y="175983"/>
                  </a:lnTo>
                  <a:lnTo>
                    <a:pt x="43624" y="188226"/>
                  </a:lnTo>
                  <a:lnTo>
                    <a:pt x="12331" y="209753"/>
                  </a:lnTo>
                  <a:lnTo>
                    <a:pt x="0" y="243573"/>
                  </a:lnTo>
                  <a:lnTo>
                    <a:pt x="584" y="249885"/>
                  </a:lnTo>
                  <a:lnTo>
                    <a:pt x="29298" y="277634"/>
                  </a:lnTo>
                  <a:lnTo>
                    <a:pt x="53200" y="285991"/>
                  </a:lnTo>
                  <a:lnTo>
                    <a:pt x="43637" y="275209"/>
                  </a:lnTo>
                  <a:lnTo>
                    <a:pt x="35572" y="263169"/>
                  </a:lnTo>
                  <a:lnTo>
                    <a:pt x="29768" y="250139"/>
                  </a:lnTo>
                  <a:lnTo>
                    <a:pt x="27012" y="236347"/>
                  </a:lnTo>
                  <a:lnTo>
                    <a:pt x="29819" y="221843"/>
                  </a:lnTo>
                  <a:lnTo>
                    <a:pt x="64465" y="196456"/>
                  </a:lnTo>
                  <a:lnTo>
                    <a:pt x="139039" y="181635"/>
                  </a:lnTo>
                  <a:lnTo>
                    <a:pt x="177634" y="179235"/>
                  </a:lnTo>
                  <a:lnTo>
                    <a:pt x="215379" y="176733"/>
                  </a:lnTo>
                  <a:lnTo>
                    <a:pt x="253517" y="172910"/>
                  </a:lnTo>
                  <a:lnTo>
                    <a:pt x="295694" y="167462"/>
                  </a:lnTo>
                  <a:lnTo>
                    <a:pt x="339610" y="159499"/>
                  </a:lnTo>
                  <a:lnTo>
                    <a:pt x="382943" y="148120"/>
                  </a:lnTo>
                  <a:lnTo>
                    <a:pt x="423418" y="132461"/>
                  </a:lnTo>
                  <a:lnTo>
                    <a:pt x="458698" y="111633"/>
                  </a:lnTo>
                  <a:lnTo>
                    <a:pt x="486498" y="84734"/>
                  </a:lnTo>
                  <a:lnTo>
                    <a:pt x="504520" y="50901"/>
                  </a:lnTo>
                  <a:lnTo>
                    <a:pt x="510451" y="9245"/>
                  </a:lnTo>
                  <a:close/>
                </a:path>
                <a:path w="568960" h="305434">
                  <a:moveTo>
                    <a:pt x="568464" y="35102"/>
                  </a:moveTo>
                  <a:lnTo>
                    <a:pt x="561670" y="31470"/>
                  </a:lnTo>
                  <a:lnTo>
                    <a:pt x="554672" y="27914"/>
                  </a:lnTo>
                  <a:lnTo>
                    <a:pt x="547458" y="24447"/>
                  </a:lnTo>
                  <a:lnTo>
                    <a:pt x="540042" y="21069"/>
                  </a:lnTo>
                  <a:lnTo>
                    <a:pt x="539254" y="67538"/>
                  </a:lnTo>
                  <a:lnTo>
                    <a:pt x="525932" y="108026"/>
                  </a:lnTo>
                  <a:lnTo>
                    <a:pt x="499554" y="141325"/>
                  </a:lnTo>
                  <a:lnTo>
                    <a:pt x="459638" y="166192"/>
                  </a:lnTo>
                  <a:lnTo>
                    <a:pt x="412242" y="181673"/>
                  </a:lnTo>
                  <a:lnTo>
                    <a:pt x="362483" y="190334"/>
                  </a:lnTo>
                  <a:lnTo>
                    <a:pt x="311899" y="194640"/>
                  </a:lnTo>
                  <a:lnTo>
                    <a:pt x="262051" y="197065"/>
                  </a:lnTo>
                  <a:lnTo>
                    <a:pt x="238874" y="198081"/>
                  </a:lnTo>
                  <a:lnTo>
                    <a:pt x="215684" y="199161"/>
                  </a:lnTo>
                  <a:lnTo>
                    <a:pt x="169341" y="202285"/>
                  </a:lnTo>
                  <a:lnTo>
                    <a:pt x="120103" y="209562"/>
                  </a:lnTo>
                  <a:lnTo>
                    <a:pt x="75247" y="229654"/>
                  </a:lnTo>
                  <a:lnTo>
                    <a:pt x="60350" y="261112"/>
                  </a:lnTo>
                  <a:lnTo>
                    <a:pt x="66103" y="277495"/>
                  </a:lnTo>
                  <a:lnTo>
                    <a:pt x="102616" y="299466"/>
                  </a:lnTo>
                  <a:lnTo>
                    <a:pt x="128993" y="304914"/>
                  </a:lnTo>
                  <a:lnTo>
                    <a:pt x="119964" y="298272"/>
                  </a:lnTo>
                  <a:lnTo>
                    <a:pt x="111404" y="291020"/>
                  </a:lnTo>
                  <a:lnTo>
                    <a:pt x="103454" y="283146"/>
                  </a:lnTo>
                  <a:lnTo>
                    <a:pt x="96202" y="274662"/>
                  </a:lnTo>
                  <a:lnTo>
                    <a:pt x="88290" y="252526"/>
                  </a:lnTo>
                  <a:lnTo>
                    <a:pt x="99491" y="237604"/>
                  </a:lnTo>
                  <a:lnTo>
                    <a:pt x="143979" y="223570"/>
                  </a:lnTo>
                  <a:lnTo>
                    <a:pt x="189687" y="218490"/>
                  </a:lnTo>
                  <a:lnTo>
                    <a:pt x="235724" y="215950"/>
                  </a:lnTo>
                  <a:lnTo>
                    <a:pt x="281838" y="214172"/>
                  </a:lnTo>
                  <a:lnTo>
                    <a:pt x="327761" y="211378"/>
                  </a:lnTo>
                  <a:lnTo>
                    <a:pt x="374142" y="206311"/>
                  </a:lnTo>
                  <a:lnTo>
                    <a:pt x="420408" y="197637"/>
                  </a:lnTo>
                  <a:lnTo>
                    <a:pt x="465010" y="183527"/>
                  </a:lnTo>
                  <a:lnTo>
                    <a:pt x="506437" y="162115"/>
                  </a:lnTo>
                  <a:lnTo>
                    <a:pt x="535305" y="136880"/>
                  </a:lnTo>
                  <a:lnTo>
                    <a:pt x="565442" y="72047"/>
                  </a:lnTo>
                  <a:lnTo>
                    <a:pt x="568464" y="35102"/>
                  </a:lnTo>
                  <a:close/>
                </a:path>
              </a:pathLst>
            </a:custGeom>
            <a:solidFill>
              <a:srgbClr val="313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695713" y="9555489"/>
              <a:ext cx="685800" cy="311150"/>
            </a:xfrm>
            <a:custGeom>
              <a:avLst/>
              <a:gdLst/>
              <a:ahLst/>
              <a:cxnLst/>
              <a:rect l="l" t="t" r="r" b="b"/>
              <a:pathLst>
                <a:path w="685800" h="311150">
                  <a:moveTo>
                    <a:pt x="342598" y="310772"/>
                  </a:moveTo>
                  <a:lnTo>
                    <a:pt x="281018" y="308269"/>
                  </a:lnTo>
                  <a:lnTo>
                    <a:pt x="223059" y="301052"/>
                  </a:lnTo>
                  <a:lnTo>
                    <a:pt x="169687" y="289561"/>
                  </a:lnTo>
                  <a:lnTo>
                    <a:pt x="121871" y="274233"/>
                  </a:lnTo>
                  <a:lnTo>
                    <a:pt x="80578" y="255508"/>
                  </a:lnTo>
                  <a:lnTo>
                    <a:pt x="46777" y="233824"/>
                  </a:lnTo>
                  <a:lnTo>
                    <a:pt x="5520" y="183334"/>
                  </a:lnTo>
                  <a:lnTo>
                    <a:pt x="0" y="155405"/>
                  </a:lnTo>
                  <a:lnTo>
                    <a:pt x="5519" y="127476"/>
                  </a:lnTo>
                  <a:lnTo>
                    <a:pt x="46776" y="76977"/>
                  </a:lnTo>
                  <a:lnTo>
                    <a:pt x="80577" y="55287"/>
                  </a:lnTo>
                  <a:lnTo>
                    <a:pt x="121870" y="36555"/>
                  </a:lnTo>
                  <a:lnTo>
                    <a:pt x="169687" y="21221"/>
                  </a:lnTo>
                  <a:lnTo>
                    <a:pt x="223059" y="9724"/>
                  </a:lnTo>
                  <a:lnTo>
                    <a:pt x="281018" y="2504"/>
                  </a:lnTo>
                  <a:lnTo>
                    <a:pt x="342598" y="0"/>
                  </a:lnTo>
                  <a:lnTo>
                    <a:pt x="404177" y="2504"/>
                  </a:lnTo>
                  <a:lnTo>
                    <a:pt x="462137" y="9724"/>
                  </a:lnTo>
                  <a:lnTo>
                    <a:pt x="515508" y="21221"/>
                  </a:lnTo>
                  <a:lnTo>
                    <a:pt x="563325" y="36555"/>
                  </a:lnTo>
                  <a:lnTo>
                    <a:pt x="604617" y="55287"/>
                  </a:lnTo>
                  <a:lnTo>
                    <a:pt x="638419" y="76977"/>
                  </a:lnTo>
                  <a:lnTo>
                    <a:pt x="679676" y="127476"/>
                  </a:lnTo>
                  <a:lnTo>
                    <a:pt x="685196" y="155405"/>
                  </a:lnTo>
                  <a:lnTo>
                    <a:pt x="679676" y="183334"/>
                  </a:lnTo>
                  <a:lnTo>
                    <a:pt x="638419" y="233824"/>
                  </a:lnTo>
                  <a:lnTo>
                    <a:pt x="604617" y="255508"/>
                  </a:lnTo>
                  <a:lnTo>
                    <a:pt x="563325" y="274233"/>
                  </a:lnTo>
                  <a:lnTo>
                    <a:pt x="515508" y="289561"/>
                  </a:lnTo>
                  <a:lnTo>
                    <a:pt x="462137" y="301052"/>
                  </a:lnTo>
                  <a:lnTo>
                    <a:pt x="404177" y="308269"/>
                  </a:lnTo>
                  <a:lnTo>
                    <a:pt x="342598" y="310772"/>
                  </a:lnTo>
                  <a:close/>
                </a:path>
              </a:pathLst>
            </a:custGeom>
            <a:solidFill>
              <a:srgbClr val="5469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792544" y="9580816"/>
              <a:ext cx="511175" cy="274320"/>
            </a:xfrm>
            <a:custGeom>
              <a:avLst/>
              <a:gdLst/>
              <a:ahLst/>
              <a:cxnLst/>
              <a:rect l="l" t="t" r="r" b="b"/>
              <a:pathLst>
                <a:path w="511175" h="274320">
                  <a:moveTo>
                    <a:pt x="458520" y="8293"/>
                  </a:moveTo>
                  <a:lnTo>
                    <a:pt x="452361" y="6121"/>
                  </a:lnTo>
                  <a:lnTo>
                    <a:pt x="446074" y="4013"/>
                  </a:lnTo>
                  <a:lnTo>
                    <a:pt x="439686" y="1968"/>
                  </a:lnTo>
                  <a:lnTo>
                    <a:pt x="433184" y="0"/>
                  </a:lnTo>
                  <a:lnTo>
                    <a:pt x="434378" y="17614"/>
                  </a:lnTo>
                  <a:lnTo>
                    <a:pt x="433158" y="34963"/>
                  </a:lnTo>
                  <a:lnTo>
                    <a:pt x="408813" y="83769"/>
                  </a:lnTo>
                  <a:lnTo>
                    <a:pt x="375234" y="106553"/>
                  </a:lnTo>
                  <a:lnTo>
                    <a:pt x="308114" y="129463"/>
                  </a:lnTo>
                  <a:lnTo>
                    <a:pt x="258152" y="138404"/>
                  </a:lnTo>
                  <a:lnTo>
                    <a:pt x="207391" y="143738"/>
                  </a:lnTo>
                  <a:lnTo>
                    <a:pt x="156514" y="147764"/>
                  </a:lnTo>
                  <a:lnTo>
                    <a:pt x="106184" y="152755"/>
                  </a:lnTo>
                  <a:lnTo>
                    <a:pt x="74256" y="158076"/>
                  </a:lnTo>
                  <a:lnTo>
                    <a:pt x="39192" y="169075"/>
                  </a:lnTo>
                  <a:lnTo>
                    <a:pt x="11074" y="188417"/>
                  </a:lnTo>
                  <a:lnTo>
                    <a:pt x="0" y="218795"/>
                  </a:lnTo>
                  <a:lnTo>
                    <a:pt x="165" y="226364"/>
                  </a:lnTo>
                  <a:lnTo>
                    <a:pt x="36880" y="253238"/>
                  </a:lnTo>
                  <a:lnTo>
                    <a:pt x="47790" y="256895"/>
                  </a:lnTo>
                  <a:lnTo>
                    <a:pt x="39192" y="247205"/>
                  </a:lnTo>
                  <a:lnTo>
                    <a:pt x="31953" y="236397"/>
                  </a:lnTo>
                  <a:lnTo>
                    <a:pt x="26746" y="224701"/>
                  </a:lnTo>
                  <a:lnTo>
                    <a:pt x="24269" y="212305"/>
                  </a:lnTo>
                  <a:lnTo>
                    <a:pt x="26784" y="199275"/>
                  </a:lnTo>
                  <a:lnTo>
                    <a:pt x="57912" y="176466"/>
                  </a:lnTo>
                  <a:lnTo>
                    <a:pt x="124891" y="163156"/>
                  </a:lnTo>
                  <a:lnTo>
                    <a:pt x="159562" y="160997"/>
                  </a:lnTo>
                  <a:lnTo>
                    <a:pt x="193471" y="158750"/>
                  </a:lnTo>
                  <a:lnTo>
                    <a:pt x="232308" y="154813"/>
                  </a:lnTo>
                  <a:lnTo>
                    <a:pt x="275412" y="148882"/>
                  </a:lnTo>
                  <a:lnTo>
                    <a:pt x="319836" y="139839"/>
                  </a:lnTo>
                  <a:lnTo>
                    <a:pt x="362623" y="126555"/>
                  </a:lnTo>
                  <a:lnTo>
                    <a:pt x="400837" y="107886"/>
                  </a:lnTo>
                  <a:lnTo>
                    <a:pt x="431520" y="82715"/>
                  </a:lnTo>
                  <a:lnTo>
                    <a:pt x="451726" y="49885"/>
                  </a:lnTo>
                  <a:lnTo>
                    <a:pt x="458520" y="8293"/>
                  </a:lnTo>
                  <a:close/>
                </a:path>
                <a:path w="511175" h="274320">
                  <a:moveTo>
                    <a:pt x="510641" y="31534"/>
                  </a:moveTo>
                  <a:lnTo>
                    <a:pt x="504545" y="28257"/>
                  </a:lnTo>
                  <a:lnTo>
                    <a:pt x="498246" y="25069"/>
                  </a:lnTo>
                  <a:lnTo>
                    <a:pt x="491769" y="21958"/>
                  </a:lnTo>
                  <a:lnTo>
                    <a:pt x="485101" y="18923"/>
                  </a:lnTo>
                  <a:lnTo>
                    <a:pt x="484403" y="60655"/>
                  </a:lnTo>
                  <a:lnTo>
                    <a:pt x="472427" y="97040"/>
                  </a:lnTo>
                  <a:lnTo>
                    <a:pt x="448741" y="126949"/>
                  </a:lnTo>
                  <a:lnTo>
                    <a:pt x="412877" y="149275"/>
                  </a:lnTo>
                  <a:lnTo>
                    <a:pt x="370306" y="163195"/>
                  </a:lnTo>
                  <a:lnTo>
                    <a:pt x="325602" y="170980"/>
                  </a:lnTo>
                  <a:lnTo>
                    <a:pt x="280174" y="174840"/>
                  </a:lnTo>
                  <a:lnTo>
                    <a:pt x="235394" y="177012"/>
                  </a:lnTo>
                  <a:lnTo>
                    <a:pt x="214566" y="177939"/>
                  </a:lnTo>
                  <a:lnTo>
                    <a:pt x="193738" y="178892"/>
                  </a:lnTo>
                  <a:lnTo>
                    <a:pt x="152120" y="181711"/>
                  </a:lnTo>
                  <a:lnTo>
                    <a:pt x="107886" y="188239"/>
                  </a:lnTo>
                  <a:lnTo>
                    <a:pt x="67589" y="206286"/>
                  </a:lnTo>
                  <a:lnTo>
                    <a:pt x="54216" y="234543"/>
                  </a:lnTo>
                  <a:lnTo>
                    <a:pt x="59385" y="249262"/>
                  </a:lnTo>
                  <a:lnTo>
                    <a:pt x="92176" y="268998"/>
                  </a:lnTo>
                  <a:lnTo>
                    <a:pt x="115862" y="273900"/>
                  </a:lnTo>
                  <a:lnTo>
                    <a:pt x="107759" y="267931"/>
                  </a:lnTo>
                  <a:lnTo>
                    <a:pt x="100076" y="261416"/>
                  </a:lnTo>
                  <a:lnTo>
                    <a:pt x="92925" y="254342"/>
                  </a:lnTo>
                  <a:lnTo>
                    <a:pt x="86423" y="246722"/>
                  </a:lnTo>
                  <a:lnTo>
                    <a:pt x="79298" y="226834"/>
                  </a:lnTo>
                  <a:lnTo>
                    <a:pt x="89369" y="213436"/>
                  </a:lnTo>
                  <a:lnTo>
                    <a:pt x="129336" y="200825"/>
                  </a:lnTo>
                  <a:lnTo>
                    <a:pt x="170383" y="196265"/>
                  </a:lnTo>
                  <a:lnTo>
                    <a:pt x="211747" y="193979"/>
                  </a:lnTo>
                  <a:lnTo>
                    <a:pt x="253174" y="192379"/>
                  </a:lnTo>
                  <a:lnTo>
                    <a:pt x="294424" y="189877"/>
                  </a:lnTo>
                  <a:lnTo>
                    <a:pt x="336080" y="185318"/>
                  </a:lnTo>
                  <a:lnTo>
                    <a:pt x="377634" y="177533"/>
                  </a:lnTo>
                  <a:lnTo>
                    <a:pt x="417715" y="164858"/>
                  </a:lnTo>
                  <a:lnTo>
                    <a:pt x="454914" y="145618"/>
                  </a:lnTo>
                  <a:lnTo>
                    <a:pt x="498259" y="95592"/>
                  </a:lnTo>
                  <a:lnTo>
                    <a:pt x="507923" y="64719"/>
                  </a:lnTo>
                  <a:lnTo>
                    <a:pt x="510641" y="31534"/>
                  </a:lnTo>
                  <a:close/>
                </a:path>
              </a:pathLst>
            </a:custGeom>
            <a:solidFill>
              <a:srgbClr val="313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768381" y="10001258"/>
              <a:ext cx="763270" cy="346075"/>
            </a:xfrm>
            <a:custGeom>
              <a:avLst/>
              <a:gdLst/>
              <a:ahLst/>
              <a:cxnLst/>
              <a:rect l="l" t="t" r="r" b="b"/>
              <a:pathLst>
                <a:path w="763270" h="346075">
                  <a:moveTo>
                    <a:pt x="381391" y="345961"/>
                  </a:moveTo>
                  <a:lnTo>
                    <a:pt x="319530" y="343698"/>
                  </a:lnTo>
                  <a:lnTo>
                    <a:pt x="260847" y="337144"/>
                  </a:lnTo>
                  <a:lnTo>
                    <a:pt x="206125" y="326657"/>
                  </a:lnTo>
                  <a:lnTo>
                    <a:pt x="156152" y="312592"/>
                  </a:lnTo>
                  <a:lnTo>
                    <a:pt x="111711" y="295304"/>
                  </a:lnTo>
                  <a:lnTo>
                    <a:pt x="73590" y="275151"/>
                  </a:lnTo>
                  <a:lnTo>
                    <a:pt x="42572" y="252489"/>
                  </a:lnTo>
                  <a:lnTo>
                    <a:pt x="4992" y="201058"/>
                  </a:lnTo>
                  <a:lnTo>
                    <a:pt x="0" y="173002"/>
                  </a:lnTo>
                  <a:lnTo>
                    <a:pt x="4991" y="144945"/>
                  </a:lnTo>
                  <a:lnTo>
                    <a:pt x="42571" y="93506"/>
                  </a:lnTo>
                  <a:lnTo>
                    <a:pt x="73589" y="70838"/>
                  </a:lnTo>
                  <a:lnTo>
                    <a:pt x="111711" y="50678"/>
                  </a:lnTo>
                  <a:lnTo>
                    <a:pt x="156151" y="33385"/>
                  </a:lnTo>
                  <a:lnTo>
                    <a:pt x="206125" y="19314"/>
                  </a:lnTo>
                  <a:lnTo>
                    <a:pt x="260847" y="8821"/>
                  </a:lnTo>
                  <a:lnTo>
                    <a:pt x="319530" y="2264"/>
                  </a:lnTo>
                  <a:lnTo>
                    <a:pt x="381391" y="0"/>
                  </a:lnTo>
                  <a:lnTo>
                    <a:pt x="443251" y="2264"/>
                  </a:lnTo>
                  <a:lnTo>
                    <a:pt x="501935" y="8821"/>
                  </a:lnTo>
                  <a:lnTo>
                    <a:pt x="556656" y="19314"/>
                  </a:lnTo>
                  <a:lnTo>
                    <a:pt x="606630" y="33385"/>
                  </a:lnTo>
                  <a:lnTo>
                    <a:pt x="651070" y="50678"/>
                  </a:lnTo>
                  <a:lnTo>
                    <a:pt x="689192" y="70838"/>
                  </a:lnTo>
                  <a:lnTo>
                    <a:pt x="720209" y="93506"/>
                  </a:lnTo>
                  <a:lnTo>
                    <a:pt x="757790" y="144945"/>
                  </a:lnTo>
                  <a:lnTo>
                    <a:pt x="762782" y="173002"/>
                  </a:lnTo>
                  <a:lnTo>
                    <a:pt x="757790" y="201058"/>
                  </a:lnTo>
                  <a:lnTo>
                    <a:pt x="720209" y="252489"/>
                  </a:lnTo>
                  <a:lnTo>
                    <a:pt x="689192" y="275151"/>
                  </a:lnTo>
                  <a:lnTo>
                    <a:pt x="651070" y="295304"/>
                  </a:lnTo>
                  <a:lnTo>
                    <a:pt x="606630" y="312592"/>
                  </a:lnTo>
                  <a:lnTo>
                    <a:pt x="556656" y="326657"/>
                  </a:lnTo>
                  <a:lnTo>
                    <a:pt x="501935" y="337144"/>
                  </a:lnTo>
                  <a:lnTo>
                    <a:pt x="443251" y="343698"/>
                  </a:lnTo>
                  <a:lnTo>
                    <a:pt x="381391" y="345961"/>
                  </a:lnTo>
                  <a:close/>
                </a:path>
              </a:pathLst>
            </a:custGeom>
            <a:solidFill>
              <a:srgbClr val="5469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876171" y="10029443"/>
              <a:ext cx="568960" cy="305435"/>
            </a:xfrm>
            <a:custGeom>
              <a:avLst/>
              <a:gdLst/>
              <a:ahLst/>
              <a:cxnLst/>
              <a:rect l="l" t="t" r="r" b="b"/>
              <a:pathLst>
                <a:path w="568959" h="305434">
                  <a:moveTo>
                    <a:pt x="510451" y="9245"/>
                  </a:moveTo>
                  <a:lnTo>
                    <a:pt x="503580" y="6819"/>
                  </a:lnTo>
                  <a:lnTo>
                    <a:pt x="496595" y="4483"/>
                  </a:lnTo>
                  <a:lnTo>
                    <a:pt x="489470" y="2209"/>
                  </a:lnTo>
                  <a:lnTo>
                    <a:pt x="482244" y="0"/>
                  </a:lnTo>
                  <a:lnTo>
                    <a:pt x="483577" y="19621"/>
                  </a:lnTo>
                  <a:lnTo>
                    <a:pt x="482219" y="38925"/>
                  </a:lnTo>
                  <a:lnTo>
                    <a:pt x="469188" y="75565"/>
                  </a:lnTo>
                  <a:lnTo>
                    <a:pt x="437515" y="107391"/>
                  </a:lnTo>
                  <a:lnTo>
                    <a:pt x="397027" y="127596"/>
                  </a:lnTo>
                  <a:lnTo>
                    <a:pt x="352145" y="141897"/>
                  </a:lnTo>
                  <a:lnTo>
                    <a:pt x="306057" y="151345"/>
                  </a:lnTo>
                  <a:lnTo>
                    <a:pt x="259194" y="157403"/>
                  </a:lnTo>
                  <a:lnTo>
                    <a:pt x="211975" y="161556"/>
                  </a:lnTo>
                  <a:lnTo>
                    <a:pt x="164833" y="165277"/>
                  </a:lnTo>
                  <a:lnTo>
                    <a:pt x="118211" y="170053"/>
                  </a:lnTo>
                  <a:lnTo>
                    <a:pt x="82664" y="175983"/>
                  </a:lnTo>
                  <a:lnTo>
                    <a:pt x="43624" y="188226"/>
                  </a:lnTo>
                  <a:lnTo>
                    <a:pt x="12331" y="209765"/>
                  </a:lnTo>
                  <a:lnTo>
                    <a:pt x="0" y="243586"/>
                  </a:lnTo>
                  <a:lnTo>
                    <a:pt x="584" y="249897"/>
                  </a:lnTo>
                  <a:lnTo>
                    <a:pt x="29298" y="277634"/>
                  </a:lnTo>
                  <a:lnTo>
                    <a:pt x="53213" y="286004"/>
                  </a:lnTo>
                  <a:lnTo>
                    <a:pt x="43637" y="275209"/>
                  </a:lnTo>
                  <a:lnTo>
                    <a:pt x="35572" y="263182"/>
                  </a:lnTo>
                  <a:lnTo>
                    <a:pt x="29768" y="250151"/>
                  </a:lnTo>
                  <a:lnTo>
                    <a:pt x="27012" y="236359"/>
                  </a:lnTo>
                  <a:lnTo>
                    <a:pt x="29819" y="221856"/>
                  </a:lnTo>
                  <a:lnTo>
                    <a:pt x="64465" y="196456"/>
                  </a:lnTo>
                  <a:lnTo>
                    <a:pt x="139039" y="181635"/>
                  </a:lnTo>
                  <a:lnTo>
                    <a:pt x="177634" y="179235"/>
                  </a:lnTo>
                  <a:lnTo>
                    <a:pt x="215379" y="176733"/>
                  </a:lnTo>
                  <a:lnTo>
                    <a:pt x="253517" y="172923"/>
                  </a:lnTo>
                  <a:lnTo>
                    <a:pt x="295694" y="167462"/>
                  </a:lnTo>
                  <a:lnTo>
                    <a:pt x="339610" y="159499"/>
                  </a:lnTo>
                  <a:lnTo>
                    <a:pt x="382943" y="148132"/>
                  </a:lnTo>
                  <a:lnTo>
                    <a:pt x="423418" y="132461"/>
                  </a:lnTo>
                  <a:lnTo>
                    <a:pt x="458698" y="111633"/>
                  </a:lnTo>
                  <a:lnTo>
                    <a:pt x="486511" y="84747"/>
                  </a:lnTo>
                  <a:lnTo>
                    <a:pt x="504520" y="50914"/>
                  </a:lnTo>
                  <a:lnTo>
                    <a:pt x="510451" y="9245"/>
                  </a:lnTo>
                  <a:close/>
                </a:path>
                <a:path w="568959" h="305434">
                  <a:moveTo>
                    <a:pt x="568464" y="35102"/>
                  </a:moveTo>
                  <a:lnTo>
                    <a:pt x="561682" y="31470"/>
                  </a:lnTo>
                  <a:lnTo>
                    <a:pt x="554672" y="27914"/>
                  </a:lnTo>
                  <a:lnTo>
                    <a:pt x="547458" y="24447"/>
                  </a:lnTo>
                  <a:lnTo>
                    <a:pt x="540042" y="21069"/>
                  </a:lnTo>
                  <a:lnTo>
                    <a:pt x="539254" y="67538"/>
                  </a:lnTo>
                  <a:lnTo>
                    <a:pt x="525932" y="108038"/>
                  </a:lnTo>
                  <a:lnTo>
                    <a:pt x="499554" y="141325"/>
                  </a:lnTo>
                  <a:lnTo>
                    <a:pt x="459638" y="166192"/>
                  </a:lnTo>
                  <a:lnTo>
                    <a:pt x="412242" y="181686"/>
                  </a:lnTo>
                  <a:lnTo>
                    <a:pt x="362483" y="190347"/>
                  </a:lnTo>
                  <a:lnTo>
                    <a:pt x="311899" y="194652"/>
                  </a:lnTo>
                  <a:lnTo>
                    <a:pt x="262051" y="197065"/>
                  </a:lnTo>
                  <a:lnTo>
                    <a:pt x="238874" y="198094"/>
                  </a:lnTo>
                  <a:lnTo>
                    <a:pt x="215684" y="199161"/>
                  </a:lnTo>
                  <a:lnTo>
                    <a:pt x="169341" y="202298"/>
                  </a:lnTo>
                  <a:lnTo>
                    <a:pt x="120103" y="209562"/>
                  </a:lnTo>
                  <a:lnTo>
                    <a:pt x="75247" y="229654"/>
                  </a:lnTo>
                  <a:lnTo>
                    <a:pt x="60363" y="261112"/>
                  </a:lnTo>
                  <a:lnTo>
                    <a:pt x="66116" y="277495"/>
                  </a:lnTo>
                  <a:lnTo>
                    <a:pt x="102616" y="299466"/>
                  </a:lnTo>
                  <a:lnTo>
                    <a:pt x="128993" y="304914"/>
                  </a:lnTo>
                  <a:lnTo>
                    <a:pt x="119964" y="298284"/>
                  </a:lnTo>
                  <a:lnTo>
                    <a:pt x="111417" y="291020"/>
                  </a:lnTo>
                  <a:lnTo>
                    <a:pt x="103454" y="283159"/>
                  </a:lnTo>
                  <a:lnTo>
                    <a:pt x="96215" y="274675"/>
                  </a:lnTo>
                  <a:lnTo>
                    <a:pt x="88290" y="252539"/>
                  </a:lnTo>
                  <a:lnTo>
                    <a:pt x="99491" y="237604"/>
                  </a:lnTo>
                  <a:lnTo>
                    <a:pt x="143979" y="223583"/>
                  </a:lnTo>
                  <a:lnTo>
                    <a:pt x="189687" y="218490"/>
                  </a:lnTo>
                  <a:lnTo>
                    <a:pt x="235724" y="215950"/>
                  </a:lnTo>
                  <a:lnTo>
                    <a:pt x="281851" y="214172"/>
                  </a:lnTo>
                  <a:lnTo>
                    <a:pt x="327774" y="211391"/>
                  </a:lnTo>
                  <a:lnTo>
                    <a:pt x="374142" y="206311"/>
                  </a:lnTo>
                  <a:lnTo>
                    <a:pt x="420408" y="197650"/>
                  </a:lnTo>
                  <a:lnTo>
                    <a:pt x="465010" y="183527"/>
                  </a:lnTo>
                  <a:lnTo>
                    <a:pt x="506437" y="162115"/>
                  </a:lnTo>
                  <a:lnTo>
                    <a:pt x="535305" y="136893"/>
                  </a:lnTo>
                  <a:lnTo>
                    <a:pt x="565442" y="72047"/>
                  </a:lnTo>
                  <a:lnTo>
                    <a:pt x="568464" y="35102"/>
                  </a:lnTo>
                  <a:close/>
                </a:path>
              </a:pathLst>
            </a:custGeom>
            <a:solidFill>
              <a:srgbClr val="313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036394" y="9555489"/>
              <a:ext cx="685800" cy="311150"/>
            </a:xfrm>
            <a:custGeom>
              <a:avLst/>
              <a:gdLst/>
              <a:ahLst/>
              <a:cxnLst/>
              <a:rect l="l" t="t" r="r" b="b"/>
              <a:pathLst>
                <a:path w="685800" h="311150">
                  <a:moveTo>
                    <a:pt x="342598" y="310772"/>
                  </a:moveTo>
                  <a:lnTo>
                    <a:pt x="281018" y="308269"/>
                  </a:lnTo>
                  <a:lnTo>
                    <a:pt x="223059" y="301052"/>
                  </a:lnTo>
                  <a:lnTo>
                    <a:pt x="169687" y="289561"/>
                  </a:lnTo>
                  <a:lnTo>
                    <a:pt x="121871" y="274233"/>
                  </a:lnTo>
                  <a:lnTo>
                    <a:pt x="80578" y="255508"/>
                  </a:lnTo>
                  <a:lnTo>
                    <a:pt x="46777" y="233824"/>
                  </a:lnTo>
                  <a:lnTo>
                    <a:pt x="5520" y="183334"/>
                  </a:lnTo>
                  <a:lnTo>
                    <a:pt x="0" y="155405"/>
                  </a:lnTo>
                  <a:lnTo>
                    <a:pt x="5519" y="127476"/>
                  </a:lnTo>
                  <a:lnTo>
                    <a:pt x="46776" y="76977"/>
                  </a:lnTo>
                  <a:lnTo>
                    <a:pt x="80577" y="55287"/>
                  </a:lnTo>
                  <a:lnTo>
                    <a:pt x="121870" y="36555"/>
                  </a:lnTo>
                  <a:lnTo>
                    <a:pt x="169687" y="21221"/>
                  </a:lnTo>
                  <a:lnTo>
                    <a:pt x="223059" y="9724"/>
                  </a:lnTo>
                  <a:lnTo>
                    <a:pt x="281018" y="2504"/>
                  </a:lnTo>
                  <a:lnTo>
                    <a:pt x="342598" y="0"/>
                  </a:lnTo>
                  <a:lnTo>
                    <a:pt x="404177" y="2504"/>
                  </a:lnTo>
                  <a:lnTo>
                    <a:pt x="462137" y="9724"/>
                  </a:lnTo>
                  <a:lnTo>
                    <a:pt x="515508" y="21221"/>
                  </a:lnTo>
                  <a:lnTo>
                    <a:pt x="563325" y="36555"/>
                  </a:lnTo>
                  <a:lnTo>
                    <a:pt x="604617" y="55287"/>
                  </a:lnTo>
                  <a:lnTo>
                    <a:pt x="638419" y="76977"/>
                  </a:lnTo>
                  <a:lnTo>
                    <a:pt x="679676" y="127476"/>
                  </a:lnTo>
                  <a:lnTo>
                    <a:pt x="685196" y="155405"/>
                  </a:lnTo>
                  <a:lnTo>
                    <a:pt x="679676" y="183334"/>
                  </a:lnTo>
                  <a:lnTo>
                    <a:pt x="638419" y="233824"/>
                  </a:lnTo>
                  <a:lnTo>
                    <a:pt x="604617" y="255508"/>
                  </a:lnTo>
                  <a:lnTo>
                    <a:pt x="563325" y="274233"/>
                  </a:lnTo>
                  <a:lnTo>
                    <a:pt x="515508" y="289561"/>
                  </a:lnTo>
                  <a:lnTo>
                    <a:pt x="462137" y="301052"/>
                  </a:lnTo>
                  <a:lnTo>
                    <a:pt x="404177" y="308269"/>
                  </a:lnTo>
                  <a:lnTo>
                    <a:pt x="342598" y="310772"/>
                  </a:lnTo>
                  <a:close/>
                </a:path>
              </a:pathLst>
            </a:custGeom>
            <a:solidFill>
              <a:srgbClr val="5469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133227" y="9580816"/>
              <a:ext cx="511175" cy="274320"/>
            </a:xfrm>
            <a:custGeom>
              <a:avLst/>
              <a:gdLst/>
              <a:ahLst/>
              <a:cxnLst/>
              <a:rect l="l" t="t" r="r" b="b"/>
              <a:pathLst>
                <a:path w="511175" h="274320">
                  <a:moveTo>
                    <a:pt x="458520" y="8293"/>
                  </a:moveTo>
                  <a:lnTo>
                    <a:pt x="452348" y="6121"/>
                  </a:lnTo>
                  <a:lnTo>
                    <a:pt x="446074" y="4013"/>
                  </a:lnTo>
                  <a:lnTo>
                    <a:pt x="439686" y="1968"/>
                  </a:lnTo>
                  <a:lnTo>
                    <a:pt x="433184" y="0"/>
                  </a:lnTo>
                  <a:lnTo>
                    <a:pt x="434378" y="17614"/>
                  </a:lnTo>
                  <a:lnTo>
                    <a:pt x="433158" y="34963"/>
                  </a:lnTo>
                  <a:lnTo>
                    <a:pt x="408800" y="83769"/>
                  </a:lnTo>
                  <a:lnTo>
                    <a:pt x="375234" y="106553"/>
                  </a:lnTo>
                  <a:lnTo>
                    <a:pt x="308114" y="129463"/>
                  </a:lnTo>
                  <a:lnTo>
                    <a:pt x="258140" y="138404"/>
                  </a:lnTo>
                  <a:lnTo>
                    <a:pt x="207391" y="143738"/>
                  </a:lnTo>
                  <a:lnTo>
                    <a:pt x="156514" y="147764"/>
                  </a:lnTo>
                  <a:lnTo>
                    <a:pt x="106172" y="152755"/>
                  </a:lnTo>
                  <a:lnTo>
                    <a:pt x="74244" y="158076"/>
                  </a:lnTo>
                  <a:lnTo>
                    <a:pt x="39179" y="169075"/>
                  </a:lnTo>
                  <a:lnTo>
                    <a:pt x="11074" y="188417"/>
                  </a:lnTo>
                  <a:lnTo>
                    <a:pt x="0" y="218795"/>
                  </a:lnTo>
                  <a:lnTo>
                    <a:pt x="165" y="226364"/>
                  </a:lnTo>
                  <a:lnTo>
                    <a:pt x="36880" y="253238"/>
                  </a:lnTo>
                  <a:lnTo>
                    <a:pt x="47790" y="256895"/>
                  </a:lnTo>
                  <a:lnTo>
                    <a:pt x="39192" y="247205"/>
                  </a:lnTo>
                  <a:lnTo>
                    <a:pt x="31953" y="236397"/>
                  </a:lnTo>
                  <a:lnTo>
                    <a:pt x="26733" y="224701"/>
                  </a:lnTo>
                  <a:lnTo>
                    <a:pt x="24269" y="212305"/>
                  </a:lnTo>
                  <a:lnTo>
                    <a:pt x="26784" y="199275"/>
                  </a:lnTo>
                  <a:lnTo>
                    <a:pt x="57899" y="176466"/>
                  </a:lnTo>
                  <a:lnTo>
                    <a:pt x="124891" y="163156"/>
                  </a:lnTo>
                  <a:lnTo>
                    <a:pt x="159562" y="160997"/>
                  </a:lnTo>
                  <a:lnTo>
                    <a:pt x="193471" y="158750"/>
                  </a:lnTo>
                  <a:lnTo>
                    <a:pt x="232308" y="154813"/>
                  </a:lnTo>
                  <a:lnTo>
                    <a:pt x="275412" y="148882"/>
                  </a:lnTo>
                  <a:lnTo>
                    <a:pt x="319824" y="139839"/>
                  </a:lnTo>
                  <a:lnTo>
                    <a:pt x="362623" y="126555"/>
                  </a:lnTo>
                  <a:lnTo>
                    <a:pt x="400824" y="107886"/>
                  </a:lnTo>
                  <a:lnTo>
                    <a:pt x="431520" y="82715"/>
                  </a:lnTo>
                  <a:lnTo>
                    <a:pt x="451726" y="49885"/>
                  </a:lnTo>
                  <a:lnTo>
                    <a:pt x="458520" y="8293"/>
                  </a:lnTo>
                  <a:close/>
                </a:path>
                <a:path w="511175" h="274320">
                  <a:moveTo>
                    <a:pt x="510628" y="31534"/>
                  </a:moveTo>
                  <a:lnTo>
                    <a:pt x="504545" y="28257"/>
                  </a:lnTo>
                  <a:lnTo>
                    <a:pt x="498246" y="25069"/>
                  </a:lnTo>
                  <a:lnTo>
                    <a:pt x="491769" y="21958"/>
                  </a:lnTo>
                  <a:lnTo>
                    <a:pt x="485101" y="18923"/>
                  </a:lnTo>
                  <a:lnTo>
                    <a:pt x="484403" y="60655"/>
                  </a:lnTo>
                  <a:lnTo>
                    <a:pt x="472427" y="97040"/>
                  </a:lnTo>
                  <a:lnTo>
                    <a:pt x="448741" y="126949"/>
                  </a:lnTo>
                  <a:lnTo>
                    <a:pt x="412877" y="149275"/>
                  </a:lnTo>
                  <a:lnTo>
                    <a:pt x="370306" y="163195"/>
                  </a:lnTo>
                  <a:lnTo>
                    <a:pt x="325602" y="170980"/>
                  </a:lnTo>
                  <a:lnTo>
                    <a:pt x="280162" y="174840"/>
                  </a:lnTo>
                  <a:lnTo>
                    <a:pt x="235394" y="177012"/>
                  </a:lnTo>
                  <a:lnTo>
                    <a:pt x="214566" y="177939"/>
                  </a:lnTo>
                  <a:lnTo>
                    <a:pt x="193738" y="178892"/>
                  </a:lnTo>
                  <a:lnTo>
                    <a:pt x="152107" y="181711"/>
                  </a:lnTo>
                  <a:lnTo>
                    <a:pt x="107886" y="188239"/>
                  </a:lnTo>
                  <a:lnTo>
                    <a:pt x="67589" y="206286"/>
                  </a:lnTo>
                  <a:lnTo>
                    <a:pt x="54216" y="234543"/>
                  </a:lnTo>
                  <a:lnTo>
                    <a:pt x="59385" y="249262"/>
                  </a:lnTo>
                  <a:lnTo>
                    <a:pt x="92176" y="268998"/>
                  </a:lnTo>
                  <a:lnTo>
                    <a:pt x="115862" y="273900"/>
                  </a:lnTo>
                  <a:lnTo>
                    <a:pt x="107759" y="267931"/>
                  </a:lnTo>
                  <a:lnTo>
                    <a:pt x="100076" y="261416"/>
                  </a:lnTo>
                  <a:lnTo>
                    <a:pt x="92925" y="254342"/>
                  </a:lnTo>
                  <a:lnTo>
                    <a:pt x="86410" y="246722"/>
                  </a:lnTo>
                  <a:lnTo>
                    <a:pt x="79298" y="226834"/>
                  </a:lnTo>
                  <a:lnTo>
                    <a:pt x="89357" y="213436"/>
                  </a:lnTo>
                  <a:lnTo>
                    <a:pt x="129336" y="200825"/>
                  </a:lnTo>
                  <a:lnTo>
                    <a:pt x="170383" y="196265"/>
                  </a:lnTo>
                  <a:lnTo>
                    <a:pt x="211747" y="193979"/>
                  </a:lnTo>
                  <a:lnTo>
                    <a:pt x="253174" y="192379"/>
                  </a:lnTo>
                  <a:lnTo>
                    <a:pt x="294424" y="189877"/>
                  </a:lnTo>
                  <a:lnTo>
                    <a:pt x="336080" y="185318"/>
                  </a:lnTo>
                  <a:lnTo>
                    <a:pt x="377634" y="177533"/>
                  </a:lnTo>
                  <a:lnTo>
                    <a:pt x="417703" y="164858"/>
                  </a:lnTo>
                  <a:lnTo>
                    <a:pt x="454914" y="145618"/>
                  </a:lnTo>
                  <a:lnTo>
                    <a:pt x="498259" y="95592"/>
                  </a:lnTo>
                  <a:lnTo>
                    <a:pt x="507923" y="64719"/>
                  </a:lnTo>
                  <a:lnTo>
                    <a:pt x="510628" y="31534"/>
                  </a:lnTo>
                  <a:close/>
                </a:path>
              </a:pathLst>
            </a:custGeom>
            <a:solidFill>
              <a:srgbClr val="313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726538" y="10001258"/>
              <a:ext cx="763270" cy="346075"/>
            </a:xfrm>
            <a:custGeom>
              <a:avLst/>
              <a:gdLst/>
              <a:ahLst/>
              <a:cxnLst/>
              <a:rect l="l" t="t" r="r" b="b"/>
              <a:pathLst>
                <a:path w="763270" h="346075">
                  <a:moveTo>
                    <a:pt x="381391" y="345961"/>
                  </a:moveTo>
                  <a:lnTo>
                    <a:pt x="319530" y="343698"/>
                  </a:lnTo>
                  <a:lnTo>
                    <a:pt x="260847" y="337144"/>
                  </a:lnTo>
                  <a:lnTo>
                    <a:pt x="206125" y="326657"/>
                  </a:lnTo>
                  <a:lnTo>
                    <a:pt x="156152" y="312592"/>
                  </a:lnTo>
                  <a:lnTo>
                    <a:pt x="111711" y="295304"/>
                  </a:lnTo>
                  <a:lnTo>
                    <a:pt x="73590" y="275151"/>
                  </a:lnTo>
                  <a:lnTo>
                    <a:pt x="42572" y="252489"/>
                  </a:lnTo>
                  <a:lnTo>
                    <a:pt x="4992" y="201058"/>
                  </a:lnTo>
                  <a:lnTo>
                    <a:pt x="0" y="173002"/>
                  </a:lnTo>
                  <a:lnTo>
                    <a:pt x="4991" y="144945"/>
                  </a:lnTo>
                  <a:lnTo>
                    <a:pt x="42571" y="93506"/>
                  </a:lnTo>
                  <a:lnTo>
                    <a:pt x="73589" y="70838"/>
                  </a:lnTo>
                  <a:lnTo>
                    <a:pt x="111711" y="50678"/>
                  </a:lnTo>
                  <a:lnTo>
                    <a:pt x="156151" y="33385"/>
                  </a:lnTo>
                  <a:lnTo>
                    <a:pt x="206125" y="19314"/>
                  </a:lnTo>
                  <a:lnTo>
                    <a:pt x="260847" y="8821"/>
                  </a:lnTo>
                  <a:lnTo>
                    <a:pt x="319530" y="2264"/>
                  </a:lnTo>
                  <a:lnTo>
                    <a:pt x="381391" y="0"/>
                  </a:lnTo>
                  <a:lnTo>
                    <a:pt x="443251" y="2264"/>
                  </a:lnTo>
                  <a:lnTo>
                    <a:pt x="501935" y="8821"/>
                  </a:lnTo>
                  <a:lnTo>
                    <a:pt x="556656" y="19314"/>
                  </a:lnTo>
                  <a:lnTo>
                    <a:pt x="606630" y="33385"/>
                  </a:lnTo>
                  <a:lnTo>
                    <a:pt x="651070" y="50678"/>
                  </a:lnTo>
                  <a:lnTo>
                    <a:pt x="689192" y="70838"/>
                  </a:lnTo>
                  <a:lnTo>
                    <a:pt x="720209" y="93506"/>
                  </a:lnTo>
                  <a:lnTo>
                    <a:pt x="757790" y="144945"/>
                  </a:lnTo>
                  <a:lnTo>
                    <a:pt x="762782" y="173002"/>
                  </a:lnTo>
                  <a:lnTo>
                    <a:pt x="757790" y="201058"/>
                  </a:lnTo>
                  <a:lnTo>
                    <a:pt x="720209" y="252489"/>
                  </a:lnTo>
                  <a:lnTo>
                    <a:pt x="689192" y="275151"/>
                  </a:lnTo>
                  <a:lnTo>
                    <a:pt x="651070" y="295304"/>
                  </a:lnTo>
                  <a:lnTo>
                    <a:pt x="606630" y="312592"/>
                  </a:lnTo>
                  <a:lnTo>
                    <a:pt x="556656" y="326657"/>
                  </a:lnTo>
                  <a:lnTo>
                    <a:pt x="501935" y="337144"/>
                  </a:lnTo>
                  <a:lnTo>
                    <a:pt x="443251" y="343698"/>
                  </a:lnTo>
                  <a:lnTo>
                    <a:pt x="381391" y="345961"/>
                  </a:lnTo>
                  <a:close/>
                </a:path>
              </a:pathLst>
            </a:custGeom>
            <a:solidFill>
              <a:srgbClr val="5469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834335" y="10029443"/>
              <a:ext cx="568960" cy="305435"/>
            </a:xfrm>
            <a:custGeom>
              <a:avLst/>
              <a:gdLst/>
              <a:ahLst/>
              <a:cxnLst/>
              <a:rect l="l" t="t" r="r" b="b"/>
              <a:pathLst>
                <a:path w="568960" h="305434">
                  <a:moveTo>
                    <a:pt x="510438" y="9245"/>
                  </a:moveTo>
                  <a:lnTo>
                    <a:pt x="503580" y="6819"/>
                  </a:lnTo>
                  <a:lnTo>
                    <a:pt x="496582" y="4483"/>
                  </a:lnTo>
                  <a:lnTo>
                    <a:pt x="489470" y="2209"/>
                  </a:lnTo>
                  <a:lnTo>
                    <a:pt x="482231" y="0"/>
                  </a:lnTo>
                  <a:lnTo>
                    <a:pt x="483565" y="19621"/>
                  </a:lnTo>
                  <a:lnTo>
                    <a:pt x="482206" y="38925"/>
                  </a:lnTo>
                  <a:lnTo>
                    <a:pt x="469176" y="75565"/>
                  </a:lnTo>
                  <a:lnTo>
                    <a:pt x="437515" y="107391"/>
                  </a:lnTo>
                  <a:lnTo>
                    <a:pt x="397014" y="127596"/>
                  </a:lnTo>
                  <a:lnTo>
                    <a:pt x="352132" y="141897"/>
                  </a:lnTo>
                  <a:lnTo>
                    <a:pt x="306057" y="151345"/>
                  </a:lnTo>
                  <a:lnTo>
                    <a:pt x="259181" y="157403"/>
                  </a:lnTo>
                  <a:lnTo>
                    <a:pt x="211975" y="161556"/>
                  </a:lnTo>
                  <a:lnTo>
                    <a:pt x="164833" y="165277"/>
                  </a:lnTo>
                  <a:lnTo>
                    <a:pt x="118198" y="170053"/>
                  </a:lnTo>
                  <a:lnTo>
                    <a:pt x="82664" y="175983"/>
                  </a:lnTo>
                  <a:lnTo>
                    <a:pt x="43624" y="188226"/>
                  </a:lnTo>
                  <a:lnTo>
                    <a:pt x="12319" y="209765"/>
                  </a:lnTo>
                  <a:lnTo>
                    <a:pt x="0" y="243586"/>
                  </a:lnTo>
                  <a:lnTo>
                    <a:pt x="584" y="249897"/>
                  </a:lnTo>
                  <a:lnTo>
                    <a:pt x="29298" y="277634"/>
                  </a:lnTo>
                  <a:lnTo>
                    <a:pt x="53200" y="286004"/>
                  </a:lnTo>
                  <a:lnTo>
                    <a:pt x="43637" y="275209"/>
                  </a:lnTo>
                  <a:lnTo>
                    <a:pt x="35560" y="263182"/>
                  </a:lnTo>
                  <a:lnTo>
                    <a:pt x="29768" y="250151"/>
                  </a:lnTo>
                  <a:lnTo>
                    <a:pt x="27012" y="236359"/>
                  </a:lnTo>
                  <a:lnTo>
                    <a:pt x="29819" y="221856"/>
                  </a:lnTo>
                  <a:lnTo>
                    <a:pt x="64465" y="196456"/>
                  </a:lnTo>
                  <a:lnTo>
                    <a:pt x="139026" y="181635"/>
                  </a:lnTo>
                  <a:lnTo>
                    <a:pt x="177622" y="179235"/>
                  </a:lnTo>
                  <a:lnTo>
                    <a:pt x="215379" y="176733"/>
                  </a:lnTo>
                  <a:lnTo>
                    <a:pt x="253517" y="172923"/>
                  </a:lnTo>
                  <a:lnTo>
                    <a:pt x="295694" y="167462"/>
                  </a:lnTo>
                  <a:lnTo>
                    <a:pt x="339598" y="159499"/>
                  </a:lnTo>
                  <a:lnTo>
                    <a:pt x="382943" y="148132"/>
                  </a:lnTo>
                  <a:lnTo>
                    <a:pt x="423405" y="132461"/>
                  </a:lnTo>
                  <a:lnTo>
                    <a:pt x="458698" y="111633"/>
                  </a:lnTo>
                  <a:lnTo>
                    <a:pt x="486498" y="84747"/>
                  </a:lnTo>
                  <a:lnTo>
                    <a:pt x="504520" y="50914"/>
                  </a:lnTo>
                  <a:lnTo>
                    <a:pt x="510438" y="9245"/>
                  </a:lnTo>
                  <a:close/>
                </a:path>
                <a:path w="568960" h="305434">
                  <a:moveTo>
                    <a:pt x="568452" y="35102"/>
                  </a:moveTo>
                  <a:lnTo>
                    <a:pt x="561670" y="31470"/>
                  </a:lnTo>
                  <a:lnTo>
                    <a:pt x="554672" y="27914"/>
                  </a:lnTo>
                  <a:lnTo>
                    <a:pt x="547458" y="24447"/>
                  </a:lnTo>
                  <a:lnTo>
                    <a:pt x="540029" y="21069"/>
                  </a:lnTo>
                  <a:lnTo>
                    <a:pt x="539254" y="67538"/>
                  </a:lnTo>
                  <a:lnTo>
                    <a:pt x="525919" y="108038"/>
                  </a:lnTo>
                  <a:lnTo>
                    <a:pt x="499554" y="141325"/>
                  </a:lnTo>
                  <a:lnTo>
                    <a:pt x="459625" y="166192"/>
                  </a:lnTo>
                  <a:lnTo>
                    <a:pt x="412242" y="181686"/>
                  </a:lnTo>
                  <a:lnTo>
                    <a:pt x="362470" y="190347"/>
                  </a:lnTo>
                  <a:lnTo>
                    <a:pt x="311886" y="194652"/>
                  </a:lnTo>
                  <a:lnTo>
                    <a:pt x="262051" y="197065"/>
                  </a:lnTo>
                  <a:lnTo>
                    <a:pt x="238861" y="198094"/>
                  </a:lnTo>
                  <a:lnTo>
                    <a:pt x="215671" y="199161"/>
                  </a:lnTo>
                  <a:lnTo>
                    <a:pt x="169341" y="202298"/>
                  </a:lnTo>
                  <a:lnTo>
                    <a:pt x="120103" y="209562"/>
                  </a:lnTo>
                  <a:lnTo>
                    <a:pt x="75247" y="229654"/>
                  </a:lnTo>
                  <a:lnTo>
                    <a:pt x="60350" y="261112"/>
                  </a:lnTo>
                  <a:lnTo>
                    <a:pt x="66103" y="277495"/>
                  </a:lnTo>
                  <a:lnTo>
                    <a:pt x="102616" y="299466"/>
                  </a:lnTo>
                  <a:lnTo>
                    <a:pt x="128981" y="304914"/>
                  </a:lnTo>
                  <a:lnTo>
                    <a:pt x="119951" y="298284"/>
                  </a:lnTo>
                  <a:lnTo>
                    <a:pt x="111404" y="291020"/>
                  </a:lnTo>
                  <a:lnTo>
                    <a:pt x="103454" y="283159"/>
                  </a:lnTo>
                  <a:lnTo>
                    <a:pt x="96202" y="274675"/>
                  </a:lnTo>
                  <a:lnTo>
                    <a:pt x="88277" y="252539"/>
                  </a:lnTo>
                  <a:lnTo>
                    <a:pt x="99479" y="237604"/>
                  </a:lnTo>
                  <a:lnTo>
                    <a:pt x="143979" y="223583"/>
                  </a:lnTo>
                  <a:lnTo>
                    <a:pt x="189687" y="218490"/>
                  </a:lnTo>
                  <a:lnTo>
                    <a:pt x="235724" y="215950"/>
                  </a:lnTo>
                  <a:lnTo>
                    <a:pt x="281838" y="214172"/>
                  </a:lnTo>
                  <a:lnTo>
                    <a:pt x="327761" y="211391"/>
                  </a:lnTo>
                  <a:lnTo>
                    <a:pt x="374142" y="206311"/>
                  </a:lnTo>
                  <a:lnTo>
                    <a:pt x="420395" y="197650"/>
                  </a:lnTo>
                  <a:lnTo>
                    <a:pt x="465010" y="183527"/>
                  </a:lnTo>
                  <a:lnTo>
                    <a:pt x="506425" y="162115"/>
                  </a:lnTo>
                  <a:lnTo>
                    <a:pt x="535292" y="136893"/>
                  </a:lnTo>
                  <a:lnTo>
                    <a:pt x="565429" y="72047"/>
                  </a:lnTo>
                  <a:lnTo>
                    <a:pt x="568452" y="35102"/>
                  </a:lnTo>
                  <a:close/>
                </a:path>
              </a:pathLst>
            </a:custGeom>
            <a:solidFill>
              <a:srgbClr val="313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891273" y="9555489"/>
              <a:ext cx="685800" cy="311150"/>
            </a:xfrm>
            <a:custGeom>
              <a:avLst/>
              <a:gdLst/>
              <a:ahLst/>
              <a:cxnLst/>
              <a:rect l="l" t="t" r="r" b="b"/>
              <a:pathLst>
                <a:path w="685800" h="311150">
                  <a:moveTo>
                    <a:pt x="342598" y="310772"/>
                  </a:moveTo>
                  <a:lnTo>
                    <a:pt x="281018" y="308269"/>
                  </a:lnTo>
                  <a:lnTo>
                    <a:pt x="223059" y="301052"/>
                  </a:lnTo>
                  <a:lnTo>
                    <a:pt x="169687" y="289561"/>
                  </a:lnTo>
                  <a:lnTo>
                    <a:pt x="121871" y="274233"/>
                  </a:lnTo>
                  <a:lnTo>
                    <a:pt x="80578" y="255508"/>
                  </a:lnTo>
                  <a:lnTo>
                    <a:pt x="46777" y="233824"/>
                  </a:lnTo>
                  <a:lnTo>
                    <a:pt x="5520" y="183334"/>
                  </a:lnTo>
                  <a:lnTo>
                    <a:pt x="0" y="155405"/>
                  </a:lnTo>
                  <a:lnTo>
                    <a:pt x="5519" y="127476"/>
                  </a:lnTo>
                  <a:lnTo>
                    <a:pt x="46776" y="76977"/>
                  </a:lnTo>
                  <a:lnTo>
                    <a:pt x="80577" y="55287"/>
                  </a:lnTo>
                  <a:lnTo>
                    <a:pt x="121870" y="36555"/>
                  </a:lnTo>
                  <a:lnTo>
                    <a:pt x="169687" y="21221"/>
                  </a:lnTo>
                  <a:lnTo>
                    <a:pt x="223059" y="9724"/>
                  </a:lnTo>
                  <a:lnTo>
                    <a:pt x="281018" y="2504"/>
                  </a:lnTo>
                  <a:lnTo>
                    <a:pt x="342598" y="0"/>
                  </a:lnTo>
                  <a:lnTo>
                    <a:pt x="404177" y="2504"/>
                  </a:lnTo>
                  <a:lnTo>
                    <a:pt x="462137" y="9724"/>
                  </a:lnTo>
                  <a:lnTo>
                    <a:pt x="515508" y="21221"/>
                  </a:lnTo>
                  <a:lnTo>
                    <a:pt x="563325" y="36555"/>
                  </a:lnTo>
                  <a:lnTo>
                    <a:pt x="604617" y="55287"/>
                  </a:lnTo>
                  <a:lnTo>
                    <a:pt x="638419" y="76977"/>
                  </a:lnTo>
                  <a:lnTo>
                    <a:pt x="679676" y="127476"/>
                  </a:lnTo>
                  <a:lnTo>
                    <a:pt x="685196" y="155405"/>
                  </a:lnTo>
                  <a:lnTo>
                    <a:pt x="679676" y="183334"/>
                  </a:lnTo>
                  <a:lnTo>
                    <a:pt x="638419" y="233824"/>
                  </a:lnTo>
                  <a:lnTo>
                    <a:pt x="604617" y="255508"/>
                  </a:lnTo>
                  <a:lnTo>
                    <a:pt x="563325" y="274233"/>
                  </a:lnTo>
                  <a:lnTo>
                    <a:pt x="515508" y="289561"/>
                  </a:lnTo>
                  <a:lnTo>
                    <a:pt x="462137" y="301052"/>
                  </a:lnTo>
                  <a:lnTo>
                    <a:pt x="404177" y="308269"/>
                  </a:lnTo>
                  <a:lnTo>
                    <a:pt x="342598" y="310772"/>
                  </a:lnTo>
                  <a:close/>
                </a:path>
              </a:pathLst>
            </a:custGeom>
            <a:solidFill>
              <a:srgbClr val="5469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988096" y="9580816"/>
              <a:ext cx="511175" cy="274320"/>
            </a:xfrm>
            <a:custGeom>
              <a:avLst/>
              <a:gdLst/>
              <a:ahLst/>
              <a:cxnLst/>
              <a:rect l="l" t="t" r="r" b="b"/>
              <a:pathLst>
                <a:path w="511175" h="274320">
                  <a:moveTo>
                    <a:pt x="458533" y="8293"/>
                  </a:moveTo>
                  <a:lnTo>
                    <a:pt x="452361" y="6121"/>
                  </a:lnTo>
                  <a:lnTo>
                    <a:pt x="446087" y="4013"/>
                  </a:lnTo>
                  <a:lnTo>
                    <a:pt x="439686" y="1968"/>
                  </a:lnTo>
                  <a:lnTo>
                    <a:pt x="433197" y="0"/>
                  </a:lnTo>
                  <a:lnTo>
                    <a:pt x="434390" y="17614"/>
                  </a:lnTo>
                  <a:lnTo>
                    <a:pt x="433171" y="34963"/>
                  </a:lnTo>
                  <a:lnTo>
                    <a:pt x="408813" y="83769"/>
                  </a:lnTo>
                  <a:lnTo>
                    <a:pt x="375246" y="106553"/>
                  </a:lnTo>
                  <a:lnTo>
                    <a:pt x="308127" y="129463"/>
                  </a:lnTo>
                  <a:lnTo>
                    <a:pt x="258152" y="138404"/>
                  </a:lnTo>
                  <a:lnTo>
                    <a:pt x="207403" y="143738"/>
                  </a:lnTo>
                  <a:lnTo>
                    <a:pt x="156514" y="147764"/>
                  </a:lnTo>
                  <a:lnTo>
                    <a:pt x="106184" y="152755"/>
                  </a:lnTo>
                  <a:lnTo>
                    <a:pt x="74256" y="158076"/>
                  </a:lnTo>
                  <a:lnTo>
                    <a:pt x="39192" y="169075"/>
                  </a:lnTo>
                  <a:lnTo>
                    <a:pt x="11074" y="188417"/>
                  </a:lnTo>
                  <a:lnTo>
                    <a:pt x="0" y="218795"/>
                  </a:lnTo>
                  <a:lnTo>
                    <a:pt x="177" y="226364"/>
                  </a:lnTo>
                  <a:lnTo>
                    <a:pt x="36893" y="253238"/>
                  </a:lnTo>
                  <a:lnTo>
                    <a:pt x="47802" y="256895"/>
                  </a:lnTo>
                  <a:lnTo>
                    <a:pt x="39204" y="247205"/>
                  </a:lnTo>
                  <a:lnTo>
                    <a:pt x="31953" y="236397"/>
                  </a:lnTo>
                  <a:lnTo>
                    <a:pt x="26746" y="224701"/>
                  </a:lnTo>
                  <a:lnTo>
                    <a:pt x="24269" y="212305"/>
                  </a:lnTo>
                  <a:lnTo>
                    <a:pt x="26797" y="199275"/>
                  </a:lnTo>
                  <a:lnTo>
                    <a:pt x="57912" y="176466"/>
                  </a:lnTo>
                  <a:lnTo>
                    <a:pt x="124904" y="163156"/>
                  </a:lnTo>
                  <a:lnTo>
                    <a:pt x="159562" y="160997"/>
                  </a:lnTo>
                  <a:lnTo>
                    <a:pt x="193484" y="158750"/>
                  </a:lnTo>
                  <a:lnTo>
                    <a:pt x="232321" y="154813"/>
                  </a:lnTo>
                  <a:lnTo>
                    <a:pt x="275424" y="148882"/>
                  </a:lnTo>
                  <a:lnTo>
                    <a:pt x="319836" y="139839"/>
                  </a:lnTo>
                  <a:lnTo>
                    <a:pt x="362623" y="126555"/>
                  </a:lnTo>
                  <a:lnTo>
                    <a:pt x="400837" y="107886"/>
                  </a:lnTo>
                  <a:lnTo>
                    <a:pt x="431520" y="82715"/>
                  </a:lnTo>
                  <a:lnTo>
                    <a:pt x="451739" y="49885"/>
                  </a:lnTo>
                  <a:lnTo>
                    <a:pt x="458533" y="8293"/>
                  </a:lnTo>
                  <a:close/>
                </a:path>
                <a:path w="511175" h="274320">
                  <a:moveTo>
                    <a:pt x="510641" y="31534"/>
                  </a:moveTo>
                  <a:lnTo>
                    <a:pt x="504545" y="28257"/>
                  </a:lnTo>
                  <a:lnTo>
                    <a:pt x="498259" y="25069"/>
                  </a:lnTo>
                  <a:lnTo>
                    <a:pt x="491782" y="21958"/>
                  </a:lnTo>
                  <a:lnTo>
                    <a:pt x="485114" y="18923"/>
                  </a:lnTo>
                  <a:lnTo>
                    <a:pt x="484416" y="60655"/>
                  </a:lnTo>
                  <a:lnTo>
                    <a:pt x="472440" y="97040"/>
                  </a:lnTo>
                  <a:lnTo>
                    <a:pt x="448754" y="126949"/>
                  </a:lnTo>
                  <a:lnTo>
                    <a:pt x="412889" y="149275"/>
                  </a:lnTo>
                  <a:lnTo>
                    <a:pt x="370319" y="163195"/>
                  </a:lnTo>
                  <a:lnTo>
                    <a:pt x="325615" y="170980"/>
                  </a:lnTo>
                  <a:lnTo>
                    <a:pt x="280174" y="174840"/>
                  </a:lnTo>
                  <a:lnTo>
                    <a:pt x="235407" y="177012"/>
                  </a:lnTo>
                  <a:lnTo>
                    <a:pt x="214579" y="177939"/>
                  </a:lnTo>
                  <a:lnTo>
                    <a:pt x="193751" y="178892"/>
                  </a:lnTo>
                  <a:lnTo>
                    <a:pt x="152120" y="181711"/>
                  </a:lnTo>
                  <a:lnTo>
                    <a:pt x="107899" y="188239"/>
                  </a:lnTo>
                  <a:lnTo>
                    <a:pt x="67602" y="206286"/>
                  </a:lnTo>
                  <a:lnTo>
                    <a:pt x="54216" y="234543"/>
                  </a:lnTo>
                  <a:lnTo>
                    <a:pt x="59385" y="249262"/>
                  </a:lnTo>
                  <a:lnTo>
                    <a:pt x="92189" y="268998"/>
                  </a:lnTo>
                  <a:lnTo>
                    <a:pt x="115874" y="273900"/>
                  </a:lnTo>
                  <a:lnTo>
                    <a:pt x="107759" y="267931"/>
                  </a:lnTo>
                  <a:lnTo>
                    <a:pt x="100088" y="261416"/>
                  </a:lnTo>
                  <a:lnTo>
                    <a:pt x="92938" y="254342"/>
                  </a:lnTo>
                  <a:lnTo>
                    <a:pt x="86423" y="246722"/>
                  </a:lnTo>
                  <a:lnTo>
                    <a:pt x="79311" y="226834"/>
                  </a:lnTo>
                  <a:lnTo>
                    <a:pt x="89369" y="213436"/>
                  </a:lnTo>
                  <a:lnTo>
                    <a:pt x="129336" y="200825"/>
                  </a:lnTo>
                  <a:lnTo>
                    <a:pt x="170395" y="196265"/>
                  </a:lnTo>
                  <a:lnTo>
                    <a:pt x="211759" y="193979"/>
                  </a:lnTo>
                  <a:lnTo>
                    <a:pt x="253174" y="192379"/>
                  </a:lnTo>
                  <a:lnTo>
                    <a:pt x="294436" y="189877"/>
                  </a:lnTo>
                  <a:lnTo>
                    <a:pt x="336092" y="185318"/>
                  </a:lnTo>
                  <a:lnTo>
                    <a:pt x="377647" y="177533"/>
                  </a:lnTo>
                  <a:lnTo>
                    <a:pt x="417715" y="164858"/>
                  </a:lnTo>
                  <a:lnTo>
                    <a:pt x="454926" y="145618"/>
                  </a:lnTo>
                  <a:lnTo>
                    <a:pt x="498259" y="95592"/>
                  </a:lnTo>
                  <a:lnTo>
                    <a:pt x="507923" y="64719"/>
                  </a:lnTo>
                  <a:lnTo>
                    <a:pt x="510641" y="31534"/>
                  </a:lnTo>
                  <a:close/>
                </a:path>
              </a:pathLst>
            </a:custGeom>
            <a:solidFill>
              <a:srgbClr val="313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776269" y="2773831"/>
              <a:ext cx="1062990" cy="781685"/>
            </a:xfrm>
            <a:custGeom>
              <a:avLst/>
              <a:gdLst/>
              <a:ahLst/>
              <a:cxnLst/>
              <a:rect l="l" t="t" r="r" b="b"/>
              <a:pathLst>
                <a:path w="1062990" h="781685">
                  <a:moveTo>
                    <a:pt x="1019606" y="748030"/>
                  </a:moveTo>
                  <a:lnTo>
                    <a:pt x="988441" y="721690"/>
                  </a:lnTo>
                  <a:lnTo>
                    <a:pt x="984123" y="721893"/>
                  </a:lnTo>
                  <a:lnTo>
                    <a:pt x="952766" y="751103"/>
                  </a:lnTo>
                  <a:lnTo>
                    <a:pt x="952754" y="754938"/>
                  </a:lnTo>
                  <a:lnTo>
                    <a:pt x="954443" y="762533"/>
                  </a:lnTo>
                  <a:lnTo>
                    <a:pt x="983919" y="781278"/>
                  </a:lnTo>
                  <a:lnTo>
                    <a:pt x="988237" y="781088"/>
                  </a:lnTo>
                  <a:lnTo>
                    <a:pt x="1019594" y="751865"/>
                  </a:lnTo>
                  <a:lnTo>
                    <a:pt x="1019606" y="748030"/>
                  </a:lnTo>
                  <a:close/>
                </a:path>
                <a:path w="1062990" h="781685">
                  <a:moveTo>
                    <a:pt x="1062939" y="449834"/>
                  </a:moveTo>
                  <a:lnTo>
                    <a:pt x="1058443" y="410413"/>
                  </a:lnTo>
                  <a:lnTo>
                    <a:pt x="1045616" y="374129"/>
                  </a:lnTo>
                  <a:lnTo>
                    <a:pt x="1025461" y="341934"/>
                  </a:lnTo>
                  <a:lnTo>
                    <a:pt x="998956" y="314833"/>
                  </a:lnTo>
                  <a:lnTo>
                    <a:pt x="999947" y="305993"/>
                  </a:lnTo>
                  <a:lnTo>
                    <a:pt x="1000683" y="297027"/>
                  </a:lnTo>
                  <a:lnTo>
                    <a:pt x="1001141" y="287997"/>
                  </a:lnTo>
                  <a:lnTo>
                    <a:pt x="1001293" y="278904"/>
                  </a:lnTo>
                  <a:lnTo>
                    <a:pt x="997648" y="233705"/>
                  </a:lnTo>
                  <a:lnTo>
                    <a:pt x="987082" y="190804"/>
                  </a:lnTo>
                  <a:lnTo>
                    <a:pt x="970178" y="150787"/>
                  </a:lnTo>
                  <a:lnTo>
                    <a:pt x="947508" y="114236"/>
                  </a:lnTo>
                  <a:lnTo>
                    <a:pt x="919632" y="81737"/>
                  </a:lnTo>
                  <a:lnTo>
                    <a:pt x="887133" y="53848"/>
                  </a:lnTo>
                  <a:lnTo>
                    <a:pt x="850595" y="31153"/>
                  </a:lnTo>
                  <a:lnTo>
                    <a:pt x="810564" y="14224"/>
                  </a:lnTo>
                  <a:lnTo>
                    <a:pt x="767638" y="3644"/>
                  </a:lnTo>
                  <a:lnTo>
                    <a:pt x="722376" y="0"/>
                  </a:lnTo>
                  <a:lnTo>
                    <a:pt x="678459" y="3454"/>
                  </a:lnTo>
                  <a:lnTo>
                    <a:pt x="636701" y="13436"/>
                  </a:lnTo>
                  <a:lnTo>
                    <a:pt x="597649" y="29413"/>
                  </a:lnTo>
                  <a:lnTo>
                    <a:pt x="561873" y="50800"/>
                  </a:lnTo>
                  <a:lnTo>
                    <a:pt x="547979" y="33083"/>
                  </a:lnTo>
                  <a:lnTo>
                    <a:pt x="530123" y="19392"/>
                  </a:lnTo>
                  <a:lnTo>
                    <a:pt x="509104" y="10566"/>
                  </a:lnTo>
                  <a:lnTo>
                    <a:pt x="485762" y="7429"/>
                  </a:lnTo>
                  <a:lnTo>
                    <a:pt x="453123" y="13652"/>
                  </a:lnTo>
                  <a:lnTo>
                    <a:pt x="425970" y="30683"/>
                  </a:lnTo>
                  <a:lnTo>
                    <a:pt x="406717" y="56134"/>
                  </a:lnTo>
                  <a:lnTo>
                    <a:pt x="397751" y="87579"/>
                  </a:lnTo>
                  <a:lnTo>
                    <a:pt x="383895" y="83083"/>
                  </a:lnTo>
                  <a:lnTo>
                    <a:pt x="369506" y="79819"/>
                  </a:lnTo>
                  <a:lnTo>
                    <a:pt x="354672" y="77838"/>
                  </a:lnTo>
                  <a:lnTo>
                    <a:pt x="339509" y="77165"/>
                  </a:lnTo>
                  <a:lnTo>
                    <a:pt x="294779" y="83172"/>
                  </a:lnTo>
                  <a:lnTo>
                    <a:pt x="254558" y="100126"/>
                  </a:lnTo>
                  <a:lnTo>
                    <a:pt x="220484" y="126428"/>
                  </a:lnTo>
                  <a:lnTo>
                    <a:pt x="194144" y="160502"/>
                  </a:lnTo>
                  <a:lnTo>
                    <a:pt x="177152" y="200736"/>
                  </a:lnTo>
                  <a:lnTo>
                    <a:pt x="171132" y="245529"/>
                  </a:lnTo>
                  <a:lnTo>
                    <a:pt x="171297" y="253022"/>
                  </a:lnTo>
                  <a:lnTo>
                    <a:pt x="171767" y="260464"/>
                  </a:lnTo>
                  <a:lnTo>
                    <a:pt x="172567" y="267830"/>
                  </a:lnTo>
                  <a:lnTo>
                    <a:pt x="173685" y="275082"/>
                  </a:lnTo>
                  <a:lnTo>
                    <a:pt x="127609" y="281609"/>
                  </a:lnTo>
                  <a:lnTo>
                    <a:pt x="86144" y="299415"/>
                  </a:lnTo>
                  <a:lnTo>
                    <a:pt x="50965" y="326821"/>
                  </a:lnTo>
                  <a:lnTo>
                    <a:pt x="23774" y="362153"/>
                  </a:lnTo>
                  <a:lnTo>
                    <a:pt x="6223" y="403720"/>
                  </a:lnTo>
                  <a:lnTo>
                    <a:pt x="0" y="449834"/>
                  </a:lnTo>
                  <a:lnTo>
                    <a:pt x="6032" y="495249"/>
                  </a:lnTo>
                  <a:lnTo>
                    <a:pt x="23075" y="536308"/>
                  </a:lnTo>
                  <a:lnTo>
                    <a:pt x="49504" y="571385"/>
                  </a:lnTo>
                  <a:lnTo>
                    <a:pt x="83731" y="598855"/>
                  </a:lnTo>
                  <a:lnTo>
                    <a:pt x="124155" y="617143"/>
                  </a:lnTo>
                  <a:lnTo>
                    <a:pt x="123723" y="620331"/>
                  </a:lnTo>
                  <a:lnTo>
                    <a:pt x="123520" y="623735"/>
                  </a:lnTo>
                  <a:lnTo>
                    <a:pt x="123520" y="626922"/>
                  </a:lnTo>
                  <a:lnTo>
                    <a:pt x="131203" y="660019"/>
                  </a:lnTo>
                  <a:lnTo>
                    <a:pt x="152133" y="687057"/>
                  </a:lnTo>
                  <a:lnTo>
                    <a:pt x="183159" y="705269"/>
                  </a:lnTo>
                  <a:lnTo>
                    <a:pt x="221094" y="711949"/>
                  </a:lnTo>
                  <a:lnTo>
                    <a:pt x="246862" y="708939"/>
                  </a:lnTo>
                  <a:lnTo>
                    <a:pt x="270014" y="700443"/>
                  </a:lnTo>
                  <a:lnTo>
                    <a:pt x="289699" y="687285"/>
                  </a:lnTo>
                  <a:lnTo>
                    <a:pt x="305066" y="670280"/>
                  </a:lnTo>
                  <a:lnTo>
                    <a:pt x="327355" y="680961"/>
                  </a:lnTo>
                  <a:lnTo>
                    <a:pt x="351066" y="688911"/>
                  </a:lnTo>
                  <a:lnTo>
                    <a:pt x="376008" y="693877"/>
                  </a:lnTo>
                  <a:lnTo>
                    <a:pt x="402005" y="695579"/>
                  </a:lnTo>
                  <a:lnTo>
                    <a:pt x="445770" y="690816"/>
                  </a:lnTo>
                  <a:lnTo>
                    <a:pt x="486143" y="677164"/>
                  </a:lnTo>
                  <a:lnTo>
                    <a:pt x="522122" y="655675"/>
                  </a:lnTo>
                  <a:lnTo>
                    <a:pt x="552729" y="627341"/>
                  </a:lnTo>
                  <a:lnTo>
                    <a:pt x="586536" y="662419"/>
                  </a:lnTo>
                  <a:lnTo>
                    <a:pt x="627430" y="689229"/>
                  </a:lnTo>
                  <a:lnTo>
                    <a:pt x="674014" y="706361"/>
                  </a:lnTo>
                  <a:lnTo>
                    <a:pt x="724928" y="712381"/>
                  </a:lnTo>
                  <a:lnTo>
                    <a:pt x="762622" y="709091"/>
                  </a:lnTo>
                  <a:lnTo>
                    <a:pt x="798195" y="699617"/>
                  </a:lnTo>
                  <a:lnTo>
                    <a:pt x="831088" y="684580"/>
                  </a:lnTo>
                  <a:lnTo>
                    <a:pt x="860767" y="664540"/>
                  </a:lnTo>
                  <a:lnTo>
                    <a:pt x="869226" y="680402"/>
                  </a:lnTo>
                  <a:lnTo>
                    <a:pt x="883754" y="691603"/>
                  </a:lnTo>
                  <a:lnTo>
                    <a:pt x="902474" y="697128"/>
                  </a:lnTo>
                  <a:lnTo>
                    <a:pt x="923480" y="696010"/>
                  </a:lnTo>
                  <a:lnTo>
                    <a:pt x="943381" y="687857"/>
                  </a:lnTo>
                  <a:lnTo>
                    <a:pt x="958138" y="674484"/>
                  </a:lnTo>
                  <a:lnTo>
                    <a:pt x="966355" y="657682"/>
                  </a:lnTo>
                  <a:lnTo>
                    <a:pt x="966635" y="639241"/>
                  </a:lnTo>
                  <a:lnTo>
                    <a:pt x="964120" y="631647"/>
                  </a:lnTo>
                  <a:lnTo>
                    <a:pt x="960183" y="624840"/>
                  </a:lnTo>
                  <a:lnTo>
                    <a:pt x="955014" y="618921"/>
                  </a:lnTo>
                  <a:lnTo>
                    <a:pt x="948778" y="613956"/>
                  </a:lnTo>
                  <a:lnTo>
                    <a:pt x="994689" y="588251"/>
                  </a:lnTo>
                  <a:lnTo>
                    <a:pt x="1030820" y="550545"/>
                  </a:lnTo>
                  <a:lnTo>
                    <a:pt x="1054468" y="503516"/>
                  </a:lnTo>
                  <a:lnTo>
                    <a:pt x="1062939" y="4498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228765" y="3456187"/>
              <a:ext cx="9343476" cy="716418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5304629" y="8088408"/>
              <a:ext cx="3230245" cy="294640"/>
            </a:xfrm>
            <a:custGeom>
              <a:avLst/>
              <a:gdLst/>
              <a:ahLst/>
              <a:cxnLst/>
              <a:rect l="l" t="t" r="r" b="b"/>
              <a:pathLst>
                <a:path w="3230244" h="294640">
                  <a:moveTo>
                    <a:pt x="3229173" y="294578"/>
                  </a:moveTo>
                  <a:lnTo>
                    <a:pt x="0" y="286158"/>
                  </a:lnTo>
                  <a:lnTo>
                    <a:pt x="51715" y="0"/>
                  </a:lnTo>
                  <a:lnTo>
                    <a:pt x="3229947" y="8322"/>
                  </a:lnTo>
                  <a:lnTo>
                    <a:pt x="3229173" y="294578"/>
                  </a:lnTo>
                  <a:close/>
                </a:path>
              </a:pathLst>
            </a:custGeom>
            <a:solidFill>
              <a:srgbClr val="663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5298841" y="8083569"/>
              <a:ext cx="3241040" cy="304800"/>
            </a:xfrm>
            <a:custGeom>
              <a:avLst/>
              <a:gdLst/>
              <a:ahLst/>
              <a:cxnLst/>
              <a:rect l="l" t="t" r="r" b="b"/>
              <a:pathLst>
                <a:path w="3241040" h="304800">
                  <a:moveTo>
                    <a:pt x="3239779" y="304255"/>
                  </a:moveTo>
                  <a:lnTo>
                    <a:pt x="0" y="295739"/>
                  </a:lnTo>
                  <a:lnTo>
                    <a:pt x="53457" y="0"/>
                  </a:lnTo>
                  <a:lnTo>
                    <a:pt x="3240553" y="8322"/>
                  </a:lnTo>
                  <a:lnTo>
                    <a:pt x="3240550" y="9677"/>
                  </a:lnTo>
                  <a:lnTo>
                    <a:pt x="61547" y="9677"/>
                  </a:lnTo>
                  <a:lnTo>
                    <a:pt x="11612" y="286158"/>
                  </a:lnTo>
                  <a:lnTo>
                    <a:pt x="3239804" y="294578"/>
                  </a:lnTo>
                  <a:lnTo>
                    <a:pt x="3239779" y="304255"/>
                  </a:lnTo>
                  <a:close/>
                </a:path>
                <a:path w="3241040" h="304800">
                  <a:moveTo>
                    <a:pt x="61567" y="9677"/>
                  </a:moveTo>
                  <a:close/>
                </a:path>
                <a:path w="3241040" h="304800">
                  <a:moveTo>
                    <a:pt x="3239804" y="294578"/>
                  </a:moveTo>
                  <a:lnTo>
                    <a:pt x="3230198" y="294578"/>
                  </a:lnTo>
                  <a:lnTo>
                    <a:pt x="3230876" y="17999"/>
                  </a:lnTo>
                  <a:lnTo>
                    <a:pt x="61567" y="9677"/>
                  </a:lnTo>
                  <a:lnTo>
                    <a:pt x="3240550" y="9677"/>
                  </a:lnTo>
                  <a:lnTo>
                    <a:pt x="3239804" y="294578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5314800" y="8031989"/>
              <a:ext cx="3220085" cy="295275"/>
            </a:xfrm>
            <a:custGeom>
              <a:avLst/>
              <a:gdLst/>
              <a:ahLst/>
              <a:cxnLst/>
              <a:rect l="l" t="t" r="r" b="b"/>
              <a:pathLst>
                <a:path w="3220084" h="295275">
                  <a:moveTo>
                    <a:pt x="3219137" y="294674"/>
                  </a:moveTo>
                  <a:lnTo>
                    <a:pt x="0" y="286255"/>
                  </a:lnTo>
                  <a:lnTo>
                    <a:pt x="51744" y="0"/>
                  </a:lnTo>
                  <a:lnTo>
                    <a:pt x="3219911" y="8419"/>
                  </a:lnTo>
                  <a:lnTo>
                    <a:pt x="3219137" y="294674"/>
                  </a:lnTo>
                  <a:close/>
                </a:path>
              </a:pathLst>
            </a:custGeom>
            <a:solidFill>
              <a:srgbClr val="7C4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5309013" y="8027150"/>
              <a:ext cx="3230880" cy="304800"/>
            </a:xfrm>
            <a:custGeom>
              <a:avLst/>
              <a:gdLst/>
              <a:ahLst/>
              <a:cxnLst/>
              <a:rect l="l" t="t" r="r" b="b"/>
              <a:pathLst>
                <a:path w="3230880" h="304800">
                  <a:moveTo>
                    <a:pt x="3229811" y="304352"/>
                  </a:moveTo>
                  <a:lnTo>
                    <a:pt x="0" y="295836"/>
                  </a:lnTo>
                  <a:lnTo>
                    <a:pt x="53486" y="0"/>
                  </a:lnTo>
                  <a:lnTo>
                    <a:pt x="3230585" y="8419"/>
                  </a:lnTo>
                  <a:lnTo>
                    <a:pt x="3230582" y="9677"/>
                  </a:lnTo>
                  <a:lnTo>
                    <a:pt x="61538" y="9677"/>
                  </a:lnTo>
                  <a:lnTo>
                    <a:pt x="11545" y="286255"/>
                  </a:lnTo>
                  <a:lnTo>
                    <a:pt x="3229837" y="294674"/>
                  </a:lnTo>
                  <a:lnTo>
                    <a:pt x="3229811" y="304352"/>
                  </a:lnTo>
                  <a:close/>
                </a:path>
                <a:path w="3230880" h="304800">
                  <a:moveTo>
                    <a:pt x="3229837" y="294674"/>
                  </a:moveTo>
                  <a:lnTo>
                    <a:pt x="3220066" y="294674"/>
                  </a:lnTo>
                  <a:lnTo>
                    <a:pt x="3220840" y="18096"/>
                  </a:lnTo>
                  <a:lnTo>
                    <a:pt x="61576" y="9677"/>
                  </a:lnTo>
                  <a:lnTo>
                    <a:pt x="3230582" y="9677"/>
                  </a:lnTo>
                  <a:lnTo>
                    <a:pt x="3229837" y="294674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5203210" y="8653468"/>
              <a:ext cx="3329940" cy="293370"/>
            </a:xfrm>
            <a:custGeom>
              <a:avLst/>
              <a:gdLst/>
              <a:ahLst/>
              <a:cxnLst/>
              <a:rect l="l" t="t" r="r" b="b"/>
              <a:pathLst>
                <a:path w="3329940" h="293370">
                  <a:moveTo>
                    <a:pt x="3329082" y="293320"/>
                  </a:moveTo>
                  <a:lnTo>
                    <a:pt x="0" y="282191"/>
                  </a:lnTo>
                  <a:lnTo>
                    <a:pt x="50496" y="2806"/>
                  </a:lnTo>
                  <a:lnTo>
                    <a:pt x="3329856" y="0"/>
                  </a:lnTo>
                  <a:lnTo>
                    <a:pt x="3329082" y="293320"/>
                  </a:lnTo>
                  <a:close/>
                </a:path>
              </a:pathLst>
            </a:custGeom>
            <a:solidFill>
              <a:srgbClr val="663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5197424" y="8648629"/>
              <a:ext cx="3340735" cy="303530"/>
            </a:xfrm>
            <a:custGeom>
              <a:avLst/>
              <a:gdLst/>
              <a:ahLst/>
              <a:cxnLst/>
              <a:rect l="l" t="t" r="r" b="b"/>
              <a:pathLst>
                <a:path w="3340734" h="303529">
                  <a:moveTo>
                    <a:pt x="3339746" y="302997"/>
                  </a:moveTo>
                  <a:lnTo>
                    <a:pt x="0" y="291868"/>
                  </a:lnTo>
                  <a:lnTo>
                    <a:pt x="52238" y="2806"/>
                  </a:lnTo>
                  <a:lnTo>
                    <a:pt x="3340501" y="0"/>
                  </a:lnTo>
                  <a:lnTo>
                    <a:pt x="3340477" y="9677"/>
                  </a:lnTo>
                  <a:lnTo>
                    <a:pt x="60328" y="12483"/>
                  </a:lnTo>
                  <a:lnTo>
                    <a:pt x="11593" y="282191"/>
                  </a:lnTo>
                  <a:lnTo>
                    <a:pt x="3339770" y="293320"/>
                  </a:lnTo>
                  <a:lnTo>
                    <a:pt x="3339746" y="302997"/>
                  </a:lnTo>
                  <a:close/>
                </a:path>
                <a:path w="3340734" h="303529">
                  <a:moveTo>
                    <a:pt x="3339770" y="293320"/>
                  </a:moveTo>
                  <a:lnTo>
                    <a:pt x="3330049" y="293320"/>
                  </a:lnTo>
                  <a:lnTo>
                    <a:pt x="3330823" y="9677"/>
                  </a:lnTo>
                  <a:lnTo>
                    <a:pt x="3340477" y="9677"/>
                  </a:lnTo>
                  <a:lnTo>
                    <a:pt x="3339770" y="293320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5213372" y="8593178"/>
              <a:ext cx="3320415" cy="297815"/>
            </a:xfrm>
            <a:custGeom>
              <a:avLst/>
              <a:gdLst/>
              <a:ahLst/>
              <a:cxnLst/>
              <a:rect l="l" t="t" r="r" b="b"/>
              <a:pathLst>
                <a:path w="3320415" h="297815">
                  <a:moveTo>
                    <a:pt x="3319172" y="297191"/>
                  </a:moveTo>
                  <a:lnTo>
                    <a:pt x="0" y="286158"/>
                  </a:lnTo>
                  <a:lnTo>
                    <a:pt x="51715" y="0"/>
                  </a:lnTo>
                  <a:lnTo>
                    <a:pt x="3319849" y="10935"/>
                  </a:lnTo>
                  <a:lnTo>
                    <a:pt x="3319172" y="297191"/>
                  </a:lnTo>
                  <a:close/>
                </a:path>
              </a:pathLst>
            </a:custGeom>
            <a:solidFill>
              <a:srgbClr val="7C4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5207594" y="8588339"/>
              <a:ext cx="3330575" cy="307340"/>
            </a:xfrm>
            <a:custGeom>
              <a:avLst/>
              <a:gdLst/>
              <a:ahLst/>
              <a:cxnLst/>
              <a:rect l="l" t="t" r="r" b="b"/>
              <a:pathLst>
                <a:path w="3330575" h="307340">
                  <a:moveTo>
                    <a:pt x="3329778" y="306868"/>
                  </a:moveTo>
                  <a:lnTo>
                    <a:pt x="0" y="295836"/>
                  </a:lnTo>
                  <a:lnTo>
                    <a:pt x="53447" y="0"/>
                  </a:lnTo>
                  <a:lnTo>
                    <a:pt x="61538" y="9677"/>
                  </a:lnTo>
                  <a:lnTo>
                    <a:pt x="11603" y="286158"/>
                  </a:lnTo>
                  <a:lnTo>
                    <a:pt x="3329800" y="297191"/>
                  </a:lnTo>
                  <a:lnTo>
                    <a:pt x="3329778" y="306868"/>
                  </a:lnTo>
                  <a:close/>
                </a:path>
                <a:path w="3330575" h="307340">
                  <a:moveTo>
                    <a:pt x="61557" y="9677"/>
                  </a:moveTo>
                  <a:close/>
                </a:path>
                <a:path w="3330575" h="307340">
                  <a:moveTo>
                    <a:pt x="3329800" y="297191"/>
                  </a:moveTo>
                  <a:lnTo>
                    <a:pt x="3320091" y="297191"/>
                  </a:lnTo>
                  <a:lnTo>
                    <a:pt x="3320769" y="20612"/>
                  </a:lnTo>
                  <a:lnTo>
                    <a:pt x="61557" y="9677"/>
                  </a:lnTo>
                  <a:lnTo>
                    <a:pt x="2953474" y="9677"/>
                  </a:lnTo>
                  <a:lnTo>
                    <a:pt x="3330456" y="10935"/>
                  </a:lnTo>
                  <a:lnTo>
                    <a:pt x="3329800" y="297191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5639785" y="7601154"/>
              <a:ext cx="351790" cy="1628139"/>
            </a:xfrm>
            <a:custGeom>
              <a:avLst/>
              <a:gdLst/>
              <a:ahLst/>
              <a:cxnLst/>
              <a:rect l="l" t="t" r="r" b="b"/>
              <a:pathLst>
                <a:path w="351790" h="1628140">
                  <a:moveTo>
                    <a:pt x="253614" y="1627921"/>
                  </a:moveTo>
                  <a:lnTo>
                    <a:pt x="0" y="1627244"/>
                  </a:lnTo>
                  <a:lnTo>
                    <a:pt x="41767" y="37548"/>
                  </a:lnTo>
                  <a:lnTo>
                    <a:pt x="135782" y="0"/>
                  </a:lnTo>
                  <a:lnTo>
                    <a:pt x="351258" y="244933"/>
                  </a:lnTo>
                  <a:lnTo>
                    <a:pt x="253614" y="1627921"/>
                  </a:lnTo>
                  <a:close/>
                </a:path>
              </a:pathLst>
            </a:custGeom>
            <a:solidFill>
              <a:srgbClr val="663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5634933" y="7595445"/>
              <a:ext cx="361315" cy="1632585"/>
            </a:xfrm>
            <a:custGeom>
              <a:avLst/>
              <a:gdLst/>
              <a:ahLst/>
              <a:cxnLst/>
              <a:rect l="l" t="t" r="r" b="b"/>
              <a:pathLst>
                <a:path w="361315" h="1632584">
                  <a:moveTo>
                    <a:pt x="51335" y="46633"/>
                  </a:moveTo>
                  <a:lnTo>
                    <a:pt x="51418" y="43451"/>
                  </a:lnTo>
                  <a:lnTo>
                    <a:pt x="46618" y="43257"/>
                  </a:lnTo>
                  <a:lnTo>
                    <a:pt x="41780" y="43160"/>
                  </a:lnTo>
                  <a:lnTo>
                    <a:pt x="41857" y="39967"/>
                  </a:lnTo>
                  <a:lnTo>
                    <a:pt x="142037" y="0"/>
                  </a:lnTo>
                  <a:lnTo>
                    <a:pt x="152174" y="11516"/>
                  </a:lnTo>
                  <a:lnTo>
                    <a:pt x="139269" y="11516"/>
                  </a:lnTo>
                  <a:lnTo>
                    <a:pt x="51335" y="46633"/>
                  </a:lnTo>
                  <a:close/>
                </a:path>
                <a:path w="361315" h="1632584">
                  <a:moveTo>
                    <a:pt x="263704" y="1628792"/>
                  </a:moveTo>
                  <a:lnTo>
                    <a:pt x="254013" y="1628792"/>
                  </a:lnTo>
                  <a:lnTo>
                    <a:pt x="351174" y="252288"/>
                  </a:lnTo>
                  <a:lnTo>
                    <a:pt x="139269" y="11516"/>
                  </a:lnTo>
                  <a:lnTo>
                    <a:pt x="152174" y="11516"/>
                  </a:lnTo>
                  <a:lnTo>
                    <a:pt x="361142" y="248901"/>
                  </a:lnTo>
                  <a:lnTo>
                    <a:pt x="263704" y="1628792"/>
                  </a:lnTo>
                  <a:close/>
                </a:path>
                <a:path w="361315" h="1632584">
                  <a:moveTo>
                    <a:pt x="263450" y="1632389"/>
                  </a:moveTo>
                  <a:lnTo>
                    <a:pt x="0" y="1632389"/>
                  </a:lnTo>
                  <a:lnTo>
                    <a:pt x="41780" y="43160"/>
                  </a:lnTo>
                  <a:lnTo>
                    <a:pt x="46618" y="43257"/>
                  </a:lnTo>
                  <a:lnTo>
                    <a:pt x="48399" y="47806"/>
                  </a:lnTo>
                  <a:lnTo>
                    <a:pt x="51304" y="47806"/>
                  </a:lnTo>
                  <a:lnTo>
                    <a:pt x="9806" y="1628212"/>
                  </a:lnTo>
                  <a:lnTo>
                    <a:pt x="263704" y="1628792"/>
                  </a:lnTo>
                  <a:lnTo>
                    <a:pt x="263450" y="1632389"/>
                  </a:lnTo>
                  <a:close/>
                </a:path>
                <a:path w="361315" h="1632584">
                  <a:moveTo>
                    <a:pt x="48399" y="47806"/>
                  </a:moveTo>
                  <a:lnTo>
                    <a:pt x="46618" y="43257"/>
                  </a:lnTo>
                  <a:lnTo>
                    <a:pt x="51418" y="43451"/>
                  </a:lnTo>
                  <a:lnTo>
                    <a:pt x="51335" y="46633"/>
                  </a:lnTo>
                  <a:lnTo>
                    <a:pt x="48399" y="47806"/>
                  </a:lnTo>
                  <a:close/>
                </a:path>
                <a:path w="361315" h="1632584">
                  <a:moveTo>
                    <a:pt x="51304" y="47806"/>
                  </a:moveTo>
                  <a:lnTo>
                    <a:pt x="48399" y="47806"/>
                  </a:lnTo>
                  <a:lnTo>
                    <a:pt x="51335" y="46633"/>
                  </a:lnTo>
                  <a:lnTo>
                    <a:pt x="51304" y="47806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5464799" y="7638702"/>
              <a:ext cx="432434" cy="1588770"/>
            </a:xfrm>
            <a:custGeom>
              <a:avLst/>
              <a:gdLst/>
              <a:ahLst/>
              <a:cxnLst/>
              <a:rect l="l" t="t" r="r" b="b"/>
              <a:pathLst>
                <a:path w="432434" h="1588770">
                  <a:moveTo>
                    <a:pt x="350697" y="1588341"/>
                  </a:moveTo>
                  <a:lnTo>
                    <a:pt x="90386" y="1587664"/>
                  </a:lnTo>
                  <a:lnTo>
                    <a:pt x="0" y="243772"/>
                  </a:lnTo>
                  <a:lnTo>
                    <a:pt x="216753" y="0"/>
                  </a:lnTo>
                  <a:lnTo>
                    <a:pt x="432180" y="244933"/>
                  </a:lnTo>
                  <a:lnTo>
                    <a:pt x="350697" y="1588341"/>
                  </a:lnTo>
                  <a:close/>
                </a:path>
              </a:pathLst>
            </a:custGeom>
            <a:solidFill>
              <a:srgbClr val="7C4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5459805" y="7631444"/>
              <a:ext cx="442595" cy="1596390"/>
            </a:xfrm>
            <a:custGeom>
              <a:avLst/>
              <a:gdLst/>
              <a:ahLst/>
              <a:cxnLst/>
              <a:rect l="l" t="t" r="r" b="b"/>
              <a:pathLst>
                <a:path w="442594" h="1596390">
                  <a:moveTo>
                    <a:pt x="154" y="251320"/>
                  </a:moveTo>
                  <a:lnTo>
                    <a:pt x="0" y="249288"/>
                  </a:lnTo>
                  <a:lnTo>
                    <a:pt x="221746" y="0"/>
                  </a:lnTo>
                  <a:lnTo>
                    <a:pt x="234603" y="14612"/>
                  </a:lnTo>
                  <a:lnTo>
                    <a:pt x="221707" y="14612"/>
                  </a:lnTo>
                  <a:lnTo>
                    <a:pt x="11682" y="250739"/>
                  </a:lnTo>
                  <a:lnTo>
                    <a:pt x="9793" y="250739"/>
                  </a:lnTo>
                  <a:lnTo>
                    <a:pt x="154" y="251320"/>
                  </a:lnTo>
                  <a:close/>
                </a:path>
                <a:path w="442594" h="1596390">
                  <a:moveTo>
                    <a:pt x="360825" y="1590760"/>
                  </a:moveTo>
                  <a:lnTo>
                    <a:pt x="351142" y="1590760"/>
                  </a:lnTo>
                  <a:lnTo>
                    <a:pt x="432238" y="253836"/>
                  </a:lnTo>
                  <a:lnTo>
                    <a:pt x="221707" y="14612"/>
                  </a:lnTo>
                  <a:lnTo>
                    <a:pt x="234603" y="14612"/>
                  </a:lnTo>
                  <a:lnTo>
                    <a:pt x="442109" y="250449"/>
                  </a:lnTo>
                  <a:lnTo>
                    <a:pt x="360825" y="1590760"/>
                  </a:lnTo>
                  <a:close/>
                </a:path>
                <a:path w="442594" h="1596390">
                  <a:moveTo>
                    <a:pt x="8583" y="254223"/>
                  </a:moveTo>
                  <a:lnTo>
                    <a:pt x="4993" y="251030"/>
                  </a:lnTo>
                  <a:lnTo>
                    <a:pt x="9793" y="250739"/>
                  </a:lnTo>
                  <a:lnTo>
                    <a:pt x="9926" y="252714"/>
                  </a:lnTo>
                  <a:lnTo>
                    <a:pt x="8583" y="254223"/>
                  </a:lnTo>
                  <a:close/>
                </a:path>
                <a:path w="442594" h="1596390">
                  <a:moveTo>
                    <a:pt x="9926" y="252714"/>
                  </a:moveTo>
                  <a:lnTo>
                    <a:pt x="9793" y="250739"/>
                  </a:lnTo>
                  <a:lnTo>
                    <a:pt x="11682" y="250739"/>
                  </a:lnTo>
                  <a:lnTo>
                    <a:pt x="9926" y="252714"/>
                  </a:lnTo>
                  <a:close/>
                </a:path>
                <a:path w="442594" h="1596390">
                  <a:moveTo>
                    <a:pt x="360484" y="1596389"/>
                  </a:moveTo>
                  <a:lnTo>
                    <a:pt x="90614" y="1596389"/>
                  </a:lnTo>
                  <a:lnTo>
                    <a:pt x="154" y="251320"/>
                  </a:lnTo>
                  <a:lnTo>
                    <a:pt x="4993" y="251030"/>
                  </a:lnTo>
                  <a:lnTo>
                    <a:pt x="8583" y="254223"/>
                  </a:lnTo>
                  <a:lnTo>
                    <a:pt x="10027" y="254223"/>
                  </a:lnTo>
                  <a:lnTo>
                    <a:pt x="99870" y="1590083"/>
                  </a:lnTo>
                  <a:lnTo>
                    <a:pt x="360825" y="1590760"/>
                  </a:lnTo>
                  <a:lnTo>
                    <a:pt x="360484" y="1596389"/>
                  </a:lnTo>
                  <a:close/>
                </a:path>
                <a:path w="442594" h="1596390">
                  <a:moveTo>
                    <a:pt x="10027" y="254223"/>
                  </a:moveTo>
                  <a:lnTo>
                    <a:pt x="8583" y="254223"/>
                  </a:lnTo>
                  <a:lnTo>
                    <a:pt x="9926" y="252714"/>
                  </a:lnTo>
                  <a:lnTo>
                    <a:pt x="10027" y="254223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5638875" y="8115988"/>
              <a:ext cx="114202" cy="11419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5637404" y="8679790"/>
              <a:ext cx="114163" cy="11419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6795519" y="7604251"/>
              <a:ext cx="351790" cy="1623695"/>
            </a:xfrm>
            <a:custGeom>
              <a:avLst/>
              <a:gdLst/>
              <a:ahLst/>
              <a:cxnLst/>
              <a:rect l="l" t="t" r="r" b="b"/>
              <a:pathLst>
                <a:path w="351790" h="1623695">
                  <a:moveTo>
                    <a:pt x="253949" y="1623583"/>
                  </a:moveTo>
                  <a:lnTo>
                    <a:pt x="0" y="1623583"/>
                  </a:lnTo>
                  <a:lnTo>
                    <a:pt x="41709" y="37548"/>
                  </a:lnTo>
                  <a:lnTo>
                    <a:pt x="135773" y="0"/>
                  </a:lnTo>
                  <a:lnTo>
                    <a:pt x="351287" y="244836"/>
                  </a:lnTo>
                  <a:lnTo>
                    <a:pt x="253949" y="1623583"/>
                  </a:lnTo>
                  <a:close/>
                </a:path>
              </a:pathLst>
            </a:custGeom>
            <a:solidFill>
              <a:srgbClr val="663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6790712" y="7598444"/>
              <a:ext cx="361315" cy="1629410"/>
            </a:xfrm>
            <a:custGeom>
              <a:avLst/>
              <a:gdLst/>
              <a:ahLst/>
              <a:cxnLst/>
              <a:rect l="l" t="t" r="r" b="b"/>
              <a:pathLst>
                <a:path w="361315" h="1629409">
                  <a:moveTo>
                    <a:pt x="51274" y="46603"/>
                  </a:moveTo>
                  <a:lnTo>
                    <a:pt x="51356" y="43451"/>
                  </a:lnTo>
                  <a:lnTo>
                    <a:pt x="41679" y="43257"/>
                  </a:lnTo>
                  <a:lnTo>
                    <a:pt x="41776" y="39967"/>
                  </a:lnTo>
                  <a:lnTo>
                    <a:pt x="141936" y="0"/>
                  </a:lnTo>
                  <a:lnTo>
                    <a:pt x="152069" y="11516"/>
                  </a:lnTo>
                  <a:lnTo>
                    <a:pt x="139227" y="11516"/>
                  </a:lnTo>
                  <a:lnTo>
                    <a:pt x="51274" y="46603"/>
                  </a:lnTo>
                  <a:close/>
                </a:path>
                <a:path w="361315" h="1629409">
                  <a:moveTo>
                    <a:pt x="263586" y="1628889"/>
                  </a:moveTo>
                  <a:lnTo>
                    <a:pt x="253903" y="1628889"/>
                  </a:lnTo>
                  <a:lnTo>
                    <a:pt x="351064" y="252288"/>
                  </a:lnTo>
                  <a:lnTo>
                    <a:pt x="139227" y="11516"/>
                  </a:lnTo>
                  <a:lnTo>
                    <a:pt x="152069" y="11516"/>
                  </a:lnTo>
                  <a:lnTo>
                    <a:pt x="361031" y="248997"/>
                  </a:lnTo>
                  <a:lnTo>
                    <a:pt x="263586" y="1628889"/>
                  </a:lnTo>
                  <a:close/>
                </a:path>
                <a:path w="361315" h="1629409">
                  <a:moveTo>
                    <a:pt x="263551" y="1629389"/>
                  </a:moveTo>
                  <a:lnTo>
                    <a:pt x="0" y="1629389"/>
                  </a:lnTo>
                  <a:lnTo>
                    <a:pt x="41679" y="43257"/>
                  </a:lnTo>
                  <a:lnTo>
                    <a:pt x="46518" y="43354"/>
                  </a:lnTo>
                  <a:lnTo>
                    <a:pt x="48260" y="47806"/>
                  </a:lnTo>
                  <a:lnTo>
                    <a:pt x="51242" y="47806"/>
                  </a:lnTo>
                  <a:lnTo>
                    <a:pt x="9744" y="1628212"/>
                  </a:lnTo>
                  <a:lnTo>
                    <a:pt x="263586" y="1628889"/>
                  </a:lnTo>
                  <a:lnTo>
                    <a:pt x="263551" y="1629389"/>
                  </a:lnTo>
                  <a:close/>
                </a:path>
                <a:path w="361315" h="1629409">
                  <a:moveTo>
                    <a:pt x="48260" y="47806"/>
                  </a:moveTo>
                  <a:lnTo>
                    <a:pt x="46518" y="43354"/>
                  </a:lnTo>
                  <a:lnTo>
                    <a:pt x="51356" y="43451"/>
                  </a:lnTo>
                  <a:lnTo>
                    <a:pt x="51274" y="46603"/>
                  </a:lnTo>
                  <a:lnTo>
                    <a:pt x="48260" y="47806"/>
                  </a:lnTo>
                  <a:close/>
                </a:path>
                <a:path w="361315" h="1629409">
                  <a:moveTo>
                    <a:pt x="51242" y="47806"/>
                  </a:moveTo>
                  <a:lnTo>
                    <a:pt x="48260" y="47806"/>
                  </a:lnTo>
                  <a:lnTo>
                    <a:pt x="51274" y="46603"/>
                  </a:lnTo>
                  <a:lnTo>
                    <a:pt x="51242" y="47806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6620457" y="7641799"/>
              <a:ext cx="432434" cy="1588770"/>
            </a:xfrm>
            <a:custGeom>
              <a:avLst/>
              <a:gdLst/>
              <a:ahLst/>
              <a:cxnLst/>
              <a:rect l="l" t="t" r="r" b="b"/>
              <a:pathLst>
                <a:path w="432434" h="1588770">
                  <a:moveTo>
                    <a:pt x="350803" y="1588244"/>
                  </a:moveTo>
                  <a:lnTo>
                    <a:pt x="90483" y="1587567"/>
                  </a:lnTo>
                  <a:lnTo>
                    <a:pt x="0" y="243675"/>
                  </a:lnTo>
                  <a:lnTo>
                    <a:pt x="216772" y="0"/>
                  </a:lnTo>
                  <a:lnTo>
                    <a:pt x="432286" y="244836"/>
                  </a:lnTo>
                  <a:lnTo>
                    <a:pt x="350803" y="1588244"/>
                  </a:lnTo>
                  <a:close/>
                </a:path>
              </a:pathLst>
            </a:custGeom>
            <a:solidFill>
              <a:srgbClr val="7C4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6615521" y="7634444"/>
              <a:ext cx="442595" cy="1593850"/>
            </a:xfrm>
            <a:custGeom>
              <a:avLst/>
              <a:gdLst/>
              <a:ahLst/>
              <a:cxnLst/>
              <a:rect l="l" t="t" r="r" b="b"/>
              <a:pathLst>
                <a:path w="442594" h="1593850">
                  <a:moveTo>
                    <a:pt x="193" y="251417"/>
                  </a:moveTo>
                  <a:lnTo>
                    <a:pt x="0" y="249385"/>
                  </a:lnTo>
                  <a:lnTo>
                    <a:pt x="221707" y="0"/>
                  </a:lnTo>
                  <a:lnTo>
                    <a:pt x="234565" y="14612"/>
                  </a:lnTo>
                  <a:lnTo>
                    <a:pt x="221707" y="14612"/>
                  </a:lnTo>
                  <a:lnTo>
                    <a:pt x="11795" y="250739"/>
                  </a:lnTo>
                  <a:lnTo>
                    <a:pt x="9774" y="250739"/>
                  </a:lnTo>
                  <a:lnTo>
                    <a:pt x="4935" y="251030"/>
                  </a:lnTo>
                  <a:lnTo>
                    <a:pt x="193" y="251417"/>
                  </a:lnTo>
                  <a:close/>
                </a:path>
                <a:path w="442594" h="1593850">
                  <a:moveTo>
                    <a:pt x="360880" y="1590760"/>
                  </a:moveTo>
                  <a:lnTo>
                    <a:pt x="351190" y="1590760"/>
                  </a:lnTo>
                  <a:lnTo>
                    <a:pt x="432189" y="253933"/>
                  </a:lnTo>
                  <a:lnTo>
                    <a:pt x="221707" y="14612"/>
                  </a:lnTo>
                  <a:lnTo>
                    <a:pt x="234565" y="14612"/>
                  </a:lnTo>
                  <a:lnTo>
                    <a:pt x="442157" y="250546"/>
                  </a:lnTo>
                  <a:lnTo>
                    <a:pt x="360880" y="1590760"/>
                  </a:lnTo>
                  <a:close/>
                </a:path>
                <a:path w="442594" h="1593850">
                  <a:moveTo>
                    <a:pt x="8612" y="254320"/>
                  </a:moveTo>
                  <a:lnTo>
                    <a:pt x="4935" y="251030"/>
                  </a:lnTo>
                  <a:lnTo>
                    <a:pt x="9774" y="250739"/>
                  </a:lnTo>
                  <a:lnTo>
                    <a:pt x="9916" y="252854"/>
                  </a:lnTo>
                  <a:lnTo>
                    <a:pt x="8612" y="254320"/>
                  </a:lnTo>
                  <a:close/>
                </a:path>
                <a:path w="442594" h="1593850">
                  <a:moveTo>
                    <a:pt x="9916" y="252854"/>
                  </a:moveTo>
                  <a:lnTo>
                    <a:pt x="9774" y="250739"/>
                  </a:lnTo>
                  <a:lnTo>
                    <a:pt x="11795" y="250739"/>
                  </a:lnTo>
                  <a:lnTo>
                    <a:pt x="9916" y="252854"/>
                  </a:lnTo>
                  <a:close/>
                </a:path>
                <a:path w="442594" h="1593850">
                  <a:moveTo>
                    <a:pt x="360720" y="1593389"/>
                  </a:moveTo>
                  <a:lnTo>
                    <a:pt x="90441" y="1593389"/>
                  </a:lnTo>
                  <a:lnTo>
                    <a:pt x="193" y="251417"/>
                  </a:lnTo>
                  <a:lnTo>
                    <a:pt x="4935" y="251030"/>
                  </a:lnTo>
                  <a:lnTo>
                    <a:pt x="8612" y="254320"/>
                  </a:lnTo>
                  <a:lnTo>
                    <a:pt x="10015" y="254320"/>
                  </a:lnTo>
                  <a:lnTo>
                    <a:pt x="99966" y="1590180"/>
                  </a:lnTo>
                  <a:lnTo>
                    <a:pt x="360880" y="1590760"/>
                  </a:lnTo>
                  <a:lnTo>
                    <a:pt x="360720" y="1593389"/>
                  </a:lnTo>
                  <a:close/>
                </a:path>
                <a:path w="442594" h="1593850">
                  <a:moveTo>
                    <a:pt x="10015" y="254320"/>
                  </a:moveTo>
                  <a:lnTo>
                    <a:pt x="8612" y="254320"/>
                  </a:lnTo>
                  <a:lnTo>
                    <a:pt x="9916" y="252854"/>
                  </a:lnTo>
                  <a:lnTo>
                    <a:pt x="10015" y="254320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6794552" y="8119085"/>
              <a:ext cx="114192" cy="11409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6793101" y="8682790"/>
              <a:ext cx="114192" cy="11419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7951365" y="7607251"/>
              <a:ext cx="351155" cy="1621155"/>
            </a:xfrm>
            <a:custGeom>
              <a:avLst/>
              <a:gdLst/>
              <a:ahLst/>
              <a:cxnLst/>
              <a:rect l="l" t="t" r="r" b="b"/>
              <a:pathLst>
                <a:path w="351155" h="1621154">
                  <a:moveTo>
                    <a:pt x="253990" y="1620583"/>
                  </a:moveTo>
                  <a:lnTo>
                    <a:pt x="0" y="1620583"/>
                  </a:lnTo>
                  <a:lnTo>
                    <a:pt x="41628" y="37548"/>
                  </a:lnTo>
                  <a:lnTo>
                    <a:pt x="135692" y="0"/>
                  </a:lnTo>
                  <a:lnTo>
                    <a:pt x="351109" y="244933"/>
                  </a:lnTo>
                  <a:lnTo>
                    <a:pt x="253990" y="1620583"/>
                  </a:lnTo>
                  <a:close/>
                </a:path>
              </a:pathLst>
            </a:custGeom>
            <a:solidFill>
              <a:srgbClr val="663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7946557" y="7601541"/>
              <a:ext cx="361315" cy="1626870"/>
            </a:xfrm>
            <a:custGeom>
              <a:avLst/>
              <a:gdLst/>
              <a:ahLst/>
              <a:cxnLst/>
              <a:rect l="l" t="t" r="r" b="b"/>
              <a:pathLst>
                <a:path w="361315" h="1626870">
                  <a:moveTo>
                    <a:pt x="51192" y="46603"/>
                  </a:moveTo>
                  <a:lnTo>
                    <a:pt x="51275" y="43451"/>
                  </a:lnTo>
                  <a:lnTo>
                    <a:pt x="46436" y="43257"/>
                  </a:lnTo>
                  <a:lnTo>
                    <a:pt x="41598" y="43160"/>
                  </a:lnTo>
                  <a:lnTo>
                    <a:pt x="41598" y="39967"/>
                  </a:lnTo>
                  <a:lnTo>
                    <a:pt x="141855" y="0"/>
                  </a:lnTo>
                  <a:lnTo>
                    <a:pt x="151992" y="11516"/>
                  </a:lnTo>
                  <a:lnTo>
                    <a:pt x="139145" y="11516"/>
                  </a:lnTo>
                  <a:lnTo>
                    <a:pt x="51192" y="46603"/>
                  </a:lnTo>
                  <a:close/>
                </a:path>
                <a:path w="361315" h="1626870">
                  <a:moveTo>
                    <a:pt x="263688" y="1626292"/>
                  </a:moveTo>
                  <a:lnTo>
                    <a:pt x="254005" y="1626292"/>
                  </a:lnTo>
                  <a:lnTo>
                    <a:pt x="350982" y="252288"/>
                  </a:lnTo>
                  <a:lnTo>
                    <a:pt x="139145" y="11516"/>
                  </a:lnTo>
                  <a:lnTo>
                    <a:pt x="151992" y="11516"/>
                  </a:lnTo>
                  <a:lnTo>
                    <a:pt x="360950" y="248901"/>
                  </a:lnTo>
                  <a:lnTo>
                    <a:pt x="263688" y="1626292"/>
                  </a:lnTo>
                  <a:close/>
                </a:path>
                <a:path w="361315" h="1626870">
                  <a:moveTo>
                    <a:pt x="9616" y="1626292"/>
                  </a:moveTo>
                  <a:lnTo>
                    <a:pt x="0" y="1626292"/>
                  </a:lnTo>
                  <a:lnTo>
                    <a:pt x="41598" y="43160"/>
                  </a:lnTo>
                  <a:lnTo>
                    <a:pt x="46436" y="43257"/>
                  </a:lnTo>
                  <a:lnTo>
                    <a:pt x="48178" y="47806"/>
                  </a:lnTo>
                  <a:lnTo>
                    <a:pt x="51160" y="47806"/>
                  </a:lnTo>
                  <a:lnTo>
                    <a:pt x="9616" y="1626292"/>
                  </a:lnTo>
                  <a:close/>
                </a:path>
                <a:path w="361315" h="1626870">
                  <a:moveTo>
                    <a:pt x="48178" y="47806"/>
                  </a:moveTo>
                  <a:lnTo>
                    <a:pt x="46436" y="43257"/>
                  </a:lnTo>
                  <a:lnTo>
                    <a:pt x="51275" y="43451"/>
                  </a:lnTo>
                  <a:lnTo>
                    <a:pt x="51192" y="46603"/>
                  </a:lnTo>
                  <a:lnTo>
                    <a:pt x="48178" y="47806"/>
                  </a:lnTo>
                  <a:close/>
                </a:path>
                <a:path w="361315" h="1626870">
                  <a:moveTo>
                    <a:pt x="51160" y="47806"/>
                  </a:moveTo>
                  <a:lnTo>
                    <a:pt x="48178" y="47806"/>
                  </a:lnTo>
                  <a:lnTo>
                    <a:pt x="51192" y="46603"/>
                  </a:lnTo>
                  <a:lnTo>
                    <a:pt x="51160" y="47806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776222" y="7644799"/>
              <a:ext cx="432434" cy="1583055"/>
            </a:xfrm>
            <a:custGeom>
              <a:avLst/>
              <a:gdLst/>
              <a:ahLst/>
              <a:cxnLst/>
              <a:rect l="l" t="t" r="r" b="b"/>
              <a:pathLst>
                <a:path w="432434" h="1583054">
                  <a:moveTo>
                    <a:pt x="351028" y="1583035"/>
                  </a:moveTo>
                  <a:lnTo>
                    <a:pt x="90075" y="1583035"/>
                  </a:lnTo>
                  <a:lnTo>
                    <a:pt x="0" y="243772"/>
                  </a:lnTo>
                  <a:lnTo>
                    <a:pt x="216772" y="0"/>
                  </a:lnTo>
                  <a:lnTo>
                    <a:pt x="432189" y="244836"/>
                  </a:lnTo>
                  <a:lnTo>
                    <a:pt x="351028" y="1583035"/>
                  </a:lnTo>
                  <a:close/>
                </a:path>
              </a:pathLst>
            </a:custGeom>
            <a:solidFill>
              <a:srgbClr val="7C4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771286" y="7637541"/>
              <a:ext cx="442595" cy="1590675"/>
            </a:xfrm>
            <a:custGeom>
              <a:avLst/>
              <a:gdLst/>
              <a:ahLst/>
              <a:cxnLst/>
              <a:rect l="l" t="t" r="r" b="b"/>
              <a:pathLst>
                <a:path w="442594" h="1590675">
                  <a:moveTo>
                    <a:pt x="96" y="251320"/>
                  </a:moveTo>
                  <a:lnTo>
                    <a:pt x="0" y="249288"/>
                  </a:lnTo>
                  <a:lnTo>
                    <a:pt x="221707" y="0"/>
                  </a:lnTo>
                  <a:lnTo>
                    <a:pt x="234564" y="14612"/>
                  </a:lnTo>
                  <a:lnTo>
                    <a:pt x="221611" y="14612"/>
                  </a:lnTo>
                  <a:lnTo>
                    <a:pt x="11614" y="250739"/>
                  </a:lnTo>
                  <a:lnTo>
                    <a:pt x="9774" y="250739"/>
                  </a:lnTo>
                  <a:lnTo>
                    <a:pt x="96" y="251320"/>
                  </a:lnTo>
                  <a:close/>
                </a:path>
                <a:path w="442594" h="1590675">
                  <a:moveTo>
                    <a:pt x="360805" y="1590293"/>
                  </a:moveTo>
                  <a:lnTo>
                    <a:pt x="351116" y="1590293"/>
                  </a:lnTo>
                  <a:lnTo>
                    <a:pt x="432189" y="253836"/>
                  </a:lnTo>
                  <a:lnTo>
                    <a:pt x="221611" y="14612"/>
                  </a:lnTo>
                  <a:lnTo>
                    <a:pt x="234564" y="14612"/>
                  </a:lnTo>
                  <a:lnTo>
                    <a:pt x="442060" y="250449"/>
                  </a:lnTo>
                  <a:lnTo>
                    <a:pt x="360805" y="1590293"/>
                  </a:lnTo>
                  <a:close/>
                </a:path>
                <a:path w="442594" h="1590675">
                  <a:moveTo>
                    <a:pt x="8516" y="254223"/>
                  </a:moveTo>
                  <a:lnTo>
                    <a:pt x="4935" y="251030"/>
                  </a:lnTo>
                  <a:lnTo>
                    <a:pt x="9774" y="250739"/>
                  </a:lnTo>
                  <a:lnTo>
                    <a:pt x="9903" y="252663"/>
                  </a:lnTo>
                  <a:lnTo>
                    <a:pt x="8516" y="254223"/>
                  </a:lnTo>
                  <a:close/>
                </a:path>
                <a:path w="442594" h="1590675">
                  <a:moveTo>
                    <a:pt x="9903" y="252663"/>
                  </a:moveTo>
                  <a:lnTo>
                    <a:pt x="9774" y="250739"/>
                  </a:lnTo>
                  <a:lnTo>
                    <a:pt x="11614" y="250739"/>
                  </a:lnTo>
                  <a:lnTo>
                    <a:pt x="9903" y="252663"/>
                  </a:lnTo>
                  <a:close/>
                </a:path>
                <a:path w="442594" h="1590675">
                  <a:moveTo>
                    <a:pt x="190577" y="1590293"/>
                  </a:moveTo>
                  <a:lnTo>
                    <a:pt x="90143" y="1590293"/>
                  </a:lnTo>
                  <a:lnTo>
                    <a:pt x="96" y="251320"/>
                  </a:lnTo>
                  <a:lnTo>
                    <a:pt x="4935" y="251030"/>
                  </a:lnTo>
                  <a:lnTo>
                    <a:pt x="8516" y="254223"/>
                  </a:lnTo>
                  <a:lnTo>
                    <a:pt x="10008" y="254223"/>
                  </a:lnTo>
                  <a:lnTo>
                    <a:pt x="99870" y="1590083"/>
                  </a:lnTo>
                  <a:lnTo>
                    <a:pt x="190577" y="1590293"/>
                  </a:lnTo>
                  <a:close/>
                </a:path>
                <a:path w="442594" h="1590675">
                  <a:moveTo>
                    <a:pt x="10008" y="254223"/>
                  </a:moveTo>
                  <a:lnTo>
                    <a:pt x="8516" y="254223"/>
                  </a:lnTo>
                  <a:lnTo>
                    <a:pt x="9903" y="252663"/>
                  </a:lnTo>
                  <a:lnTo>
                    <a:pt x="10008" y="254223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7950317" y="8122085"/>
              <a:ext cx="114192" cy="11419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948768" y="8685887"/>
              <a:ext cx="114289" cy="11409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4237145" y="7164902"/>
              <a:ext cx="311785" cy="400685"/>
            </a:xfrm>
            <a:custGeom>
              <a:avLst/>
              <a:gdLst/>
              <a:ahLst/>
              <a:cxnLst/>
              <a:rect l="l" t="t" r="r" b="b"/>
              <a:pathLst>
                <a:path w="311784" h="400684">
                  <a:moveTo>
                    <a:pt x="75882" y="400256"/>
                  </a:moveTo>
                  <a:lnTo>
                    <a:pt x="0" y="5837"/>
                  </a:lnTo>
                  <a:lnTo>
                    <a:pt x="4022" y="3976"/>
                  </a:lnTo>
                  <a:lnTo>
                    <a:pt x="8104" y="2355"/>
                  </a:lnTo>
                  <a:lnTo>
                    <a:pt x="12486" y="1214"/>
                  </a:lnTo>
                  <a:lnTo>
                    <a:pt x="38679" y="0"/>
                  </a:lnTo>
                  <a:lnTo>
                    <a:pt x="63537" y="8516"/>
                  </a:lnTo>
                  <a:lnTo>
                    <a:pt x="85233" y="25418"/>
                  </a:lnTo>
                  <a:lnTo>
                    <a:pt x="101936" y="49361"/>
                  </a:lnTo>
                  <a:lnTo>
                    <a:pt x="108201" y="41313"/>
                  </a:lnTo>
                  <a:lnTo>
                    <a:pt x="115676" y="34593"/>
                  </a:lnTo>
                  <a:lnTo>
                    <a:pt x="124266" y="29404"/>
                  </a:lnTo>
                  <a:lnTo>
                    <a:pt x="133874" y="25948"/>
                  </a:lnTo>
                  <a:lnTo>
                    <a:pt x="154141" y="25050"/>
                  </a:lnTo>
                  <a:lnTo>
                    <a:pt x="173361" y="31734"/>
                  </a:lnTo>
                  <a:lnTo>
                    <a:pt x="190082" y="44935"/>
                  </a:lnTo>
                  <a:lnTo>
                    <a:pt x="202852" y="63589"/>
                  </a:lnTo>
                  <a:lnTo>
                    <a:pt x="208736" y="59507"/>
                  </a:lnTo>
                  <a:lnTo>
                    <a:pt x="215219" y="56445"/>
                  </a:lnTo>
                  <a:lnTo>
                    <a:pt x="222423" y="54644"/>
                  </a:lnTo>
                  <a:lnTo>
                    <a:pt x="249910" y="54367"/>
                  </a:lnTo>
                  <a:lnTo>
                    <a:pt x="275320" y="65983"/>
                  </a:lnTo>
                  <a:lnTo>
                    <a:pt x="295879" y="87493"/>
                  </a:lnTo>
                  <a:lnTo>
                    <a:pt x="308811" y="116899"/>
                  </a:lnTo>
                  <a:lnTo>
                    <a:pt x="311647" y="138507"/>
                  </a:lnTo>
                  <a:lnTo>
                    <a:pt x="309569" y="159057"/>
                  </a:lnTo>
                  <a:lnTo>
                    <a:pt x="303045" y="177649"/>
                  </a:lnTo>
                  <a:lnTo>
                    <a:pt x="292542" y="193381"/>
                  </a:lnTo>
                  <a:lnTo>
                    <a:pt x="296922" y="200320"/>
                  </a:lnTo>
                  <a:lnTo>
                    <a:pt x="300744" y="207782"/>
                  </a:lnTo>
                  <a:lnTo>
                    <a:pt x="303948" y="215728"/>
                  </a:lnTo>
                  <a:lnTo>
                    <a:pt x="306470" y="224118"/>
                  </a:lnTo>
                  <a:lnTo>
                    <a:pt x="308885" y="256138"/>
                  </a:lnTo>
                  <a:lnTo>
                    <a:pt x="300842" y="284775"/>
                  </a:lnTo>
                  <a:lnTo>
                    <a:pt x="283862" y="306962"/>
                  </a:lnTo>
                  <a:lnTo>
                    <a:pt x="259464" y="319631"/>
                  </a:lnTo>
                  <a:lnTo>
                    <a:pt x="244764" y="321395"/>
                  </a:lnTo>
                  <a:lnTo>
                    <a:pt x="230295" y="319511"/>
                  </a:lnTo>
                  <a:lnTo>
                    <a:pt x="216468" y="314296"/>
                  </a:lnTo>
                  <a:lnTo>
                    <a:pt x="203693" y="306064"/>
                  </a:lnTo>
                  <a:lnTo>
                    <a:pt x="205016" y="334358"/>
                  </a:lnTo>
                  <a:lnTo>
                    <a:pt x="197397" y="359524"/>
                  </a:lnTo>
                  <a:lnTo>
                    <a:pt x="182089" y="378971"/>
                  </a:lnTo>
                  <a:lnTo>
                    <a:pt x="160349" y="390111"/>
                  </a:lnTo>
                  <a:lnTo>
                    <a:pt x="141843" y="391417"/>
                  </a:lnTo>
                  <a:lnTo>
                    <a:pt x="124014" y="386561"/>
                  </a:lnTo>
                  <a:lnTo>
                    <a:pt x="107872" y="376291"/>
                  </a:lnTo>
                  <a:lnTo>
                    <a:pt x="94432" y="361355"/>
                  </a:lnTo>
                  <a:lnTo>
                    <a:pt x="91745" y="372338"/>
                  </a:lnTo>
                  <a:lnTo>
                    <a:pt x="87701" y="382584"/>
                  </a:lnTo>
                  <a:lnTo>
                    <a:pt x="82385" y="391941"/>
                  </a:lnTo>
                  <a:lnTo>
                    <a:pt x="75882" y="400256"/>
                  </a:lnTo>
                  <a:close/>
                </a:path>
              </a:pathLst>
            </a:custGeom>
            <a:solidFill>
              <a:srgbClr val="C6C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4009559" y="7765671"/>
              <a:ext cx="255904" cy="846455"/>
            </a:xfrm>
            <a:custGeom>
              <a:avLst/>
              <a:gdLst/>
              <a:ahLst/>
              <a:cxnLst/>
              <a:rect l="l" t="t" r="r" b="b"/>
              <a:pathLst>
                <a:path w="255905" h="846454">
                  <a:moveTo>
                    <a:pt x="127803" y="845990"/>
                  </a:moveTo>
                  <a:lnTo>
                    <a:pt x="61714" y="839327"/>
                  </a:lnTo>
                  <a:lnTo>
                    <a:pt x="15391" y="802984"/>
                  </a:lnTo>
                  <a:lnTo>
                    <a:pt x="0" y="739851"/>
                  </a:lnTo>
                  <a:lnTo>
                    <a:pt x="4266" y="683312"/>
                  </a:lnTo>
                  <a:lnTo>
                    <a:pt x="8533" y="629217"/>
                  </a:lnTo>
                  <a:lnTo>
                    <a:pt x="12800" y="577121"/>
                  </a:lnTo>
                  <a:lnTo>
                    <a:pt x="21331" y="477152"/>
                  </a:lnTo>
                  <a:lnTo>
                    <a:pt x="38382" y="281669"/>
                  </a:lnTo>
                  <a:lnTo>
                    <a:pt x="42642" y="231136"/>
                  </a:lnTo>
                  <a:lnTo>
                    <a:pt x="46900" y="179049"/>
                  </a:lnTo>
                  <a:lnTo>
                    <a:pt x="51156" y="124964"/>
                  </a:lnTo>
                  <a:lnTo>
                    <a:pt x="55410" y="68438"/>
                  </a:lnTo>
                  <a:lnTo>
                    <a:pt x="60485" y="38901"/>
                  </a:lnTo>
                  <a:lnTo>
                    <a:pt x="69578" y="16569"/>
                  </a:lnTo>
                  <a:lnTo>
                    <a:pt x="81463" y="3061"/>
                  </a:lnTo>
                  <a:lnTo>
                    <a:pt x="94912" y="0"/>
                  </a:lnTo>
                  <a:lnTo>
                    <a:pt x="111330" y="2498"/>
                  </a:lnTo>
                  <a:lnTo>
                    <a:pt x="127781" y="3331"/>
                  </a:lnTo>
                  <a:lnTo>
                    <a:pt x="144232" y="2498"/>
                  </a:lnTo>
                  <a:lnTo>
                    <a:pt x="160649" y="0"/>
                  </a:lnTo>
                  <a:lnTo>
                    <a:pt x="174098" y="3061"/>
                  </a:lnTo>
                  <a:lnTo>
                    <a:pt x="185983" y="16569"/>
                  </a:lnTo>
                  <a:lnTo>
                    <a:pt x="195076" y="38901"/>
                  </a:lnTo>
                  <a:lnTo>
                    <a:pt x="200151" y="68438"/>
                  </a:lnTo>
                  <a:lnTo>
                    <a:pt x="204417" y="124964"/>
                  </a:lnTo>
                  <a:lnTo>
                    <a:pt x="208681" y="179049"/>
                  </a:lnTo>
                  <a:lnTo>
                    <a:pt x="212944" y="231136"/>
                  </a:lnTo>
                  <a:lnTo>
                    <a:pt x="221466" y="331094"/>
                  </a:lnTo>
                  <a:lnTo>
                    <a:pt x="238507" y="526581"/>
                  </a:lnTo>
                  <a:lnTo>
                    <a:pt x="242769" y="577121"/>
                  </a:lnTo>
                  <a:lnTo>
                    <a:pt x="247032" y="629217"/>
                  </a:lnTo>
                  <a:lnTo>
                    <a:pt x="251296" y="683312"/>
                  </a:lnTo>
                  <a:lnTo>
                    <a:pt x="255562" y="739851"/>
                  </a:lnTo>
                  <a:lnTo>
                    <a:pt x="252723" y="772574"/>
                  </a:lnTo>
                  <a:lnTo>
                    <a:pt x="240193" y="802984"/>
                  </a:lnTo>
                  <a:lnTo>
                    <a:pt x="219919" y="826696"/>
                  </a:lnTo>
                  <a:lnTo>
                    <a:pt x="193847" y="839327"/>
                  </a:lnTo>
                  <a:lnTo>
                    <a:pt x="160851" y="844324"/>
                  </a:lnTo>
                  <a:lnTo>
                    <a:pt x="127803" y="845990"/>
                  </a:lnTo>
                  <a:close/>
                </a:path>
              </a:pathLst>
            </a:custGeom>
            <a:solidFill>
              <a:srgbClr val="E9A6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4009559" y="8449151"/>
              <a:ext cx="255904" cy="162560"/>
            </a:xfrm>
            <a:custGeom>
              <a:avLst/>
              <a:gdLst/>
              <a:ahLst/>
              <a:cxnLst/>
              <a:rect l="l" t="t" r="r" b="b"/>
              <a:pathLst>
                <a:path w="255905" h="162559">
                  <a:moveTo>
                    <a:pt x="127803" y="162510"/>
                  </a:moveTo>
                  <a:lnTo>
                    <a:pt x="61714" y="155846"/>
                  </a:lnTo>
                  <a:lnTo>
                    <a:pt x="15391" y="119504"/>
                  </a:lnTo>
                  <a:lnTo>
                    <a:pt x="0" y="56371"/>
                  </a:lnTo>
                  <a:lnTo>
                    <a:pt x="4142" y="0"/>
                  </a:lnTo>
                  <a:lnTo>
                    <a:pt x="251419" y="0"/>
                  </a:lnTo>
                  <a:lnTo>
                    <a:pt x="255562" y="56371"/>
                  </a:lnTo>
                  <a:lnTo>
                    <a:pt x="240193" y="119504"/>
                  </a:lnTo>
                  <a:lnTo>
                    <a:pt x="193847" y="155846"/>
                  </a:lnTo>
                  <a:lnTo>
                    <a:pt x="127803" y="162510"/>
                  </a:lnTo>
                  <a:close/>
                </a:path>
              </a:pathLst>
            </a:custGeom>
            <a:solidFill>
              <a:srgbClr val="4A1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3842905" y="7765671"/>
              <a:ext cx="255904" cy="846455"/>
            </a:xfrm>
            <a:custGeom>
              <a:avLst/>
              <a:gdLst/>
              <a:ahLst/>
              <a:cxnLst/>
              <a:rect l="l" t="t" r="r" b="b"/>
              <a:pathLst>
                <a:path w="255905" h="846454">
                  <a:moveTo>
                    <a:pt x="127811" y="845990"/>
                  </a:moveTo>
                  <a:lnTo>
                    <a:pt x="61774" y="839327"/>
                  </a:lnTo>
                  <a:lnTo>
                    <a:pt x="15421" y="802984"/>
                  </a:lnTo>
                  <a:lnTo>
                    <a:pt x="0" y="739851"/>
                  </a:lnTo>
                  <a:lnTo>
                    <a:pt x="4266" y="683312"/>
                  </a:lnTo>
                  <a:lnTo>
                    <a:pt x="8533" y="629217"/>
                  </a:lnTo>
                  <a:lnTo>
                    <a:pt x="12800" y="577121"/>
                  </a:lnTo>
                  <a:lnTo>
                    <a:pt x="21334" y="477152"/>
                  </a:lnTo>
                  <a:lnTo>
                    <a:pt x="38402" y="281669"/>
                  </a:lnTo>
                  <a:lnTo>
                    <a:pt x="42669" y="231136"/>
                  </a:lnTo>
                  <a:lnTo>
                    <a:pt x="46936" y="179049"/>
                  </a:lnTo>
                  <a:lnTo>
                    <a:pt x="51203" y="124964"/>
                  </a:lnTo>
                  <a:lnTo>
                    <a:pt x="55470" y="68438"/>
                  </a:lnTo>
                  <a:lnTo>
                    <a:pt x="60519" y="38901"/>
                  </a:lnTo>
                  <a:lnTo>
                    <a:pt x="69608" y="16569"/>
                  </a:lnTo>
                  <a:lnTo>
                    <a:pt x="81489" y="3061"/>
                  </a:lnTo>
                  <a:lnTo>
                    <a:pt x="94912" y="0"/>
                  </a:lnTo>
                  <a:lnTo>
                    <a:pt x="111339" y="2498"/>
                  </a:lnTo>
                  <a:lnTo>
                    <a:pt x="127811" y="3331"/>
                  </a:lnTo>
                  <a:lnTo>
                    <a:pt x="144282" y="2498"/>
                  </a:lnTo>
                  <a:lnTo>
                    <a:pt x="160709" y="0"/>
                  </a:lnTo>
                  <a:lnTo>
                    <a:pt x="174124" y="3061"/>
                  </a:lnTo>
                  <a:lnTo>
                    <a:pt x="185990" y="16569"/>
                  </a:lnTo>
                  <a:lnTo>
                    <a:pt x="195077" y="38901"/>
                  </a:lnTo>
                  <a:lnTo>
                    <a:pt x="200151" y="68438"/>
                  </a:lnTo>
                  <a:lnTo>
                    <a:pt x="204417" y="124964"/>
                  </a:lnTo>
                  <a:lnTo>
                    <a:pt x="208681" y="179049"/>
                  </a:lnTo>
                  <a:lnTo>
                    <a:pt x="212944" y="231136"/>
                  </a:lnTo>
                  <a:lnTo>
                    <a:pt x="221469" y="331094"/>
                  </a:lnTo>
                  <a:lnTo>
                    <a:pt x="238527" y="526581"/>
                  </a:lnTo>
                  <a:lnTo>
                    <a:pt x="242796" y="577121"/>
                  </a:lnTo>
                  <a:lnTo>
                    <a:pt x="247068" y="629217"/>
                  </a:lnTo>
                  <a:lnTo>
                    <a:pt x="251343" y="683312"/>
                  </a:lnTo>
                  <a:lnTo>
                    <a:pt x="255622" y="739851"/>
                  </a:lnTo>
                  <a:lnTo>
                    <a:pt x="252749" y="772574"/>
                  </a:lnTo>
                  <a:lnTo>
                    <a:pt x="240201" y="802984"/>
                  </a:lnTo>
                  <a:lnTo>
                    <a:pt x="219920" y="826696"/>
                  </a:lnTo>
                  <a:lnTo>
                    <a:pt x="193847" y="839327"/>
                  </a:lnTo>
                  <a:lnTo>
                    <a:pt x="160852" y="844324"/>
                  </a:lnTo>
                  <a:lnTo>
                    <a:pt x="127811" y="845990"/>
                  </a:lnTo>
                  <a:close/>
                </a:path>
              </a:pathLst>
            </a:custGeom>
            <a:solidFill>
              <a:srgbClr val="F9B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3842905" y="8449151"/>
              <a:ext cx="255904" cy="162560"/>
            </a:xfrm>
            <a:custGeom>
              <a:avLst/>
              <a:gdLst/>
              <a:ahLst/>
              <a:cxnLst/>
              <a:rect l="l" t="t" r="r" b="b"/>
              <a:pathLst>
                <a:path w="255905" h="162559">
                  <a:moveTo>
                    <a:pt x="127811" y="162510"/>
                  </a:moveTo>
                  <a:lnTo>
                    <a:pt x="61774" y="155846"/>
                  </a:lnTo>
                  <a:lnTo>
                    <a:pt x="15421" y="119504"/>
                  </a:lnTo>
                  <a:lnTo>
                    <a:pt x="0" y="56371"/>
                  </a:lnTo>
                  <a:lnTo>
                    <a:pt x="4202" y="0"/>
                  </a:lnTo>
                  <a:lnTo>
                    <a:pt x="251419" y="0"/>
                  </a:lnTo>
                  <a:lnTo>
                    <a:pt x="255622" y="56371"/>
                  </a:lnTo>
                  <a:lnTo>
                    <a:pt x="240201" y="119504"/>
                  </a:lnTo>
                  <a:lnTo>
                    <a:pt x="193847" y="155846"/>
                  </a:lnTo>
                  <a:lnTo>
                    <a:pt x="127811" y="162510"/>
                  </a:lnTo>
                  <a:close/>
                </a:path>
              </a:pathLst>
            </a:custGeom>
            <a:solidFill>
              <a:srgbClr val="65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3214056" y="7765671"/>
              <a:ext cx="255904" cy="846455"/>
            </a:xfrm>
            <a:custGeom>
              <a:avLst/>
              <a:gdLst/>
              <a:ahLst/>
              <a:cxnLst/>
              <a:rect l="l" t="t" r="r" b="b"/>
              <a:pathLst>
                <a:path w="255905" h="846454">
                  <a:moveTo>
                    <a:pt x="127788" y="845990"/>
                  </a:moveTo>
                  <a:lnTo>
                    <a:pt x="61774" y="839327"/>
                  </a:lnTo>
                  <a:lnTo>
                    <a:pt x="15376" y="802984"/>
                  </a:lnTo>
                  <a:lnTo>
                    <a:pt x="0" y="739851"/>
                  </a:lnTo>
                  <a:lnTo>
                    <a:pt x="4266" y="683312"/>
                  </a:lnTo>
                  <a:lnTo>
                    <a:pt x="8530" y="629217"/>
                  </a:lnTo>
                  <a:lnTo>
                    <a:pt x="12793" y="577121"/>
                  </a:lnTo>
                  <a:lnTo>
                    <a:pt x="21318" y="477152"/>
                  </a:lnTo>
                  <a:lnTo>
                    <a:pt x="38376" y="281669"/>
                  </a:lnTo>
                  <a:lnTo>
                    <a:pt x="42645" y="231136"/>
                  </a:lnTo>
                  <a:lnTo>
                    <a:pt x="46917" y="179049"/>
                  </a:lnTo>
                  <a:lnTo>
                    <a:pt x="51192" y="124964"/>
                  </a:lnTo>
                  <a:lnTo>
                    <a:pt x="55470" y="68438"/>
                  </a:lnTo>
                  <a:lnTo>
                    <a:pt x="60493" y="38901"/>
                  </a:lnTo>
                  <a:lnTo>
                    <a:pt x="69586" y="16569"/>
                  </a:lnTo>
                  <a:lnTo>
                    <a:pt x="81481" y="3061"/>
                  </a:lnTo>
                  <a:lnTo>
                    <a:pt x="94912" y="0"/>
                  </a:lnTo>
                  <a:lnTo>
                    <a:pt x="111322" y="2498"/>
                  </a:lnTo>
                  <a:lnTo>
                    <a:pt x="127766" y="3331"/>
                  </a:lnTo>
                  <a:lnTo>
                    <a:pt x="144232" y="2498"/>
                  </a:lnTo>
                  <a:lnTo>
                    <a:pt x="160709" y="0"/>
                  </a:lnTo>
                  <a:lnTo>
                    <a:pt x="174098" y="3061"/>
                  </a:lnTo>
                  <a:lnTo>
                    <a:pt x="185968" y="16569"/>
                  </a:lnTo>
                  <a:lnTo>
                    <a:pt x="195069" y="38901"/>
                  </a:lnTo>
                  <a:lnTo>
                    <a:pt x="200151" y="68438"/>
                  </a:lnTo>
                  <a:lnTo>
                    <a:pt x="204417" y="124964"/>
                  </a:lnTo>
                  <a:lnTo>
                    <a:pt x="208681" y="179049"/>
                  </a:lnTo>
                  <a:lnTo>
                    <a:pt x="212944" y="231136"/>
                  </a:lnTo>
                  <a:lnTo>
                    <a:pt x="221466" y="331094"/>
                  </a:lnTo>
                  <a:lnTo>
                    <a:pt x="238507" y="526581"/>
                  </a:lnTo>
                  <a:lnTo>
                    <a:pt x="242769" y="577121"/>
                  </a:lnTo>
                  <a:lnTo>
                    <a:pt x="247032" y="629217"/>
                  </a:lnTo>
                  <a:lnTo>
                    <a:pt x="251296" y="683312"/>
                  </a:lnTo>
                  <a:lnTo>
                    <a:pt x="255562" y="739851"/>
                  </a:lnTo>
                  <a:lnTo>
                    <a:pt x="252723" y="772574"/>
                  </a:lnTo>
                  <a:lnTo>
                    <a:pt x="240193" y="802984"/>
                  </a:lnTo>
                  <a:lnTo>
                    <a:pt x="219919" y="826696"/>
                  </a:lnTo>
                  <a:lnTo>
                    <a:pt x="193847" y="839327"/>
                  </a:lnTo>
                  <a:lnTo>
                    <a:pt x="160843" y="844324"/>
                  </a:lnTo>
                  <a:lnTo>
                    <a:pt x="127788" y="845990"/>
                  </a:lnTo>
                  <a:close/>
                </a:path>
              </a:pathLst>
            </a:custGeom>
            <a:solidFill>
              <a:srgbClr val="E9A6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3214056" y="8449151"/>
              <a:ext cx="255904" cy="162560"/>
            </a:xfrm>
            <a:custGeom>
              <a:avLst/>
              <a:gdLst/>
              <a:ahLst/>
              <a:cxnLst/>
              <a:rect l="l" t="t" r="r" b="b"/>
              <a:pathLst>
                <a:path w="255905" h="162559">
                  <a:moveTo>
                    <a:pt x="127788" y="162510"/>
                  </a:moveTo>
                  <a:lnTo>
                    <a:pt x="61774" y="155846"/>
                  </a:lnTo>
                  <a:lnTo>
                    <a:pt x="15376" y="119504"/>
                  </a:lnTo>
                  <a:lnTo>
                    <a:pt x="0" y="56371"/>
                  </a:lnTo>
                  <a:lnTo>
                    <a:pt x="4142" y="0"/>
                  </a:lnTo>
                  <a:lnTo>
                    <a:pt x="251419" y="0"/>
                  </a:lnTo>
                  <a:lnTo>
                    <a:pt x="255562" y="56371"/>
                  </a:lnTo>
                  <a:lnTo>
                    <a:pt x="240193" y="119504"/>
                  </a:lnTo>
                  <a:lnTo>
                    <a:pt x="193847" y="155846"/>
                  </a:lnTo>
                  <a:lnTo>
                    <a:pt x="127788" y="162510"/>
                  </a:lnTo>
                  <a:close/>
                </a:path>
              </a:pathLst>
            </a:custGeom>
            <a:solidFill>
              <a:srgbClr val="4A1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3047404" y="7765671"/>
              <a:ext cx="255904" cy="846455"/>
            </a:xfrm>
            <a:custGeom>
              <a:avLst/>
              <a:gdLst/>
              <a:ahLst/>
              <a:cxnLst/>
              <a:rect l="l" t="t" r="r" b="b"/>
              <a:pathLst>
                <a:path w="255905" h="846454">
                  <a:moveTo>
                    <a:pt x="127811" y="845990"/>
                  </a:moveTo>
                  <a:lnTo>
                    <a:pt x="61774" y="839327"/>
                  </a:lnTo>
                  <a:lnTo>
                    <a:pt x="15421" y="802984"/>
                  </a:lnTo>
                  <a:lnTo>
                    <a:pt x="0" y="739851"/>
                  </a:lnTo>
                  <a:lnTo>
                    <a:pt x="4266" y="683312"/>
                  </a:lnTo>
                  <a:lnTo>
                    <a:pt x="8533" y="629217"/>
                  </a:lnTo>
                  <a:lnTo>
                    <a:pt x="12800" y="577121"/>
                  </a:lnTo>
                  <a:lnTo>
                    <a:pt x="21334" y="477152"/>
                  </a:lnTo>
                  <a:lnTo>
                    <a:pt x="38402" y="281669"/>
                  </a:lnTo>
                  <a:lnTo>
                    <a:pt x="42669" y="231136"/>
                  </a:lnTo>
                  <a:lnTo>
                    <a:pt x="46936" y="179049"/>
                  </a:lnTo>
                  <a:lnTo>
                    <a:pt x="51203" y="124964"/>
                  </a:lnTo>
                  <a:lnTo>
                    <a:pt x="55470" y="68438"/>
                  </a:lnTo>
                  <a:lnTo>
                    <a:pt x="60519" y="38901"/>
                  </a:lnTo>
                  <a:lnTo>
                    <a:pt x="69608" y="16569"/>
                  </a:lnTo>
                  <a:lnTo>
                    <a:pt x="81489" y="3061"/>
                  </a:lnTo>
                  <a:lnTo>
                    <a:pt x="94912" y="0"/>
                  </a:lnTo>
                  <a:lnTo>
                    <a:pt x="111356" y="2498"/>
                  </a:lnTo>
                  <a:lnTo>
                    <a:pt x="127811" y="3331"/>
                  </a:lnTo>
                  <a:lnTo>
                    <a:pt x="144265" y="2498"/>
                  </a:lnTo>
                  <a:lnTo>
                    <a:pt x="160709" y="0"/>
                  </a:lnTo>
                  <a:lnTo>
                    <a:pt x="174107" y="3061"/>
                  </a:lnTo>
                  <a:lnTo>
                    <a:pt x="185990" y="16569"/>
                  </a:lnTo>
                  <a:lnTo>
                    <a:pt x="195094" y="38901"/>
                  </a:lnTo>
                  <a:lnTo>
                    <a:pt x="200151" y="68438"/>
                  </a:lnTo>
                  <a:lnTo>
                    <a:pt x="204418" y="124964"/>
                  </a:lnTo>
                  <a:lnTo>
                    <a:pt x="208685" y="179049"/>
                  </a:lnTo>
                  <a:lnTo>
                    <a:pt x="212952" y="231136"/>
                  </a:lnTo>
                  <a:lnTo>
                    <a:pt x="221486" y="331094"/>
                  </a:lnTo>
                  <a:lnTo>
                    <a:pt x="238554" y="526581"/>
                  </a:lnTo>
                  <a:lnTo>
                    <a:pt x="242821" y="577121"/>
                  </a:lnTo>
                  <a:lnTo>
                    <a:pt x="247088" y="629217"/>
                  </a:lnTo>
                  <a:lnTo>
                    <a:pt x="251355" y="683312"/>
                  </a:lnTo>
                  <a:lnTo>
                    <a:pt x="255622" y="739851"/>
                  </a:lnTo>
                  <a:lnTo>
                    <a:pt x="252757" y="772574"/>
                  </a:lnTo>
                  <a:lnTo>
                    <a:pt x="240223" y="802984"/>
                  </a:lnTo>
                  <a:lnTo>
                    <a:pt x="219945" y="826696"/>
                  </a:lnTo>
                  <a:lnTo>
                    <a:pt x="193847" y="839327"/>
                  </a:lnTo>
                  <a:lnTo>
                    <a:pt x="160852" y="844324"/>
                  </a:lnTo>
                  <a:lnTo>
                    <a:pt x="127811" y="845990"/>
                  </a:lnTo>
                  <a:close/>
                </a:path>
              </a:pathLst>
            </a:custGeom>
            <a:solidFill>
              <a:srgbClr val="F9B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3047404" y="8449151"/>
              <a:ext cx="255904" cy="162560"/>
            </a:xfrm>
            <a:custGeom>
              <a:avLst/>
              <a:gdLst/>
              <a:ahLst/>
              <a:cxnLst/>
              <a:rect l="l" t="t" r="r" b="b"/>
              <a:pathLst>
                <a:path w="255905" h="162559">
                  <a:moveTo>
                    <a:pt x="127811" y="162510"/>
                  </a:moveTo>
                  <a:lnTo>
                    <a:pt x="61774" y="155846"/>
                  </a:lnTo>
                  <a:lnTo>
                    <a:pt x="15421" y="119504"/>
                  </a:lnTo>
                  <a:lnTo>
                    <a:pt x="0" y="56371"/>
                  </a:lnTo>
                  <a:lnTo>
                    <a:pt x="4142" y="0"/>
                  </a:lnTo>
                  <a:lnTo>
                    <a:pt x="251419" y="0"/>
                  </a:lnTo>
                  <a:lnTo>
                    <a:pt x="255622" y="56371"/>
                  </a:lnTo>
                  <a:lnTo>
                    <a:pt x="240223" y="119504"/>
                  </a:lnTo>
                  <a:lnTo>
                    <a:pt x="193847" y="155846"/>
                  </a:lnTo>
                  <a:lnTo>
                    <a:pt x="127811" y="162510"/>
                  </a:lnTo>
                  <a:close/>
                </a:path>
              </a:pathLst>
            </a:custGeom>
            <a:solidFill>
              <a:srgbClr val="65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2830623" y="6840556"/>
              <a:ext cx="1645285" cy="1434465"/>
            </a:xfrm>
            <a:custGeom>
              <a:avLst/>
              <a:gdLst/>
              <a:ahLst/>
              <a:cxnLst/>
              <a:rect l="l" t="t" r="r" b="b"/>
              <a:pathLst>
                <a:path w="1645284" h="1434465">
                  <a:moveTo>
                    <a:pt x="600754" y="1433897"/>
                  </a:moveTo>
                  <a:lnTo>
                    <a:pt x="554156" y="1429198"/>
                  </a:lnTo>
                  <a:lnTo>
                    <a:pt x="510752" y="1415721"/>
                  </a:lnTo>
                  <a:lnTo>
                    <a:pt x="471471" y="1394397"/>
                  </a:lnTo>
                  <a:lnTo>
                    <a:pt x="437245" y="1366157"/>
                  </a:lnTo>
                  <a:lnTo>
                    <a:pt x="409005" y="1331932"/>
                  </a:lnTo>
                  <a:lnTo>
                    <a:pt x="387681" y="1292651"/>
                  </a:lnTo>
                  <a:lnTo>
                    <a:pt x="374204" y="1249247"/>
                  </a:lnTo>
                  <a:lnTo>
                    <a:pt x="369505" y="1202649"/>
                  </a:lnTo>
                  <a:lnTo>
                    <a:pt x="369505" y="1195805"/>
                  </a:lnTo>
                  <a:lnTo>
                    <a:pt x="369865" y="1189081"/>
                  </a:lnTo>
                  <a:lnTo>
                    <a:pt x="370466" y="1182417"/>
                  </a:lnTo>
                  <a:lnTo>
                    <a:pt x="350116" y="1190973"/>
                  </a:lnTo>
                  <a:lnTo>
                    <a:pt x="328697" y="1197328"/>
                  </a:lnTo>
                  <a:lnTo>
                    <a:pt x="306356" y="1201286"/>
                  </a:lnTo>
                  <a:lnTo>
                    <a:pt x="283237" y="1202649"/>
                  </a:lnTo>
                  <a:lnTo>
                    <a:pt x="237401" y="1197369"/>
                  </a:lnTo>
                  <a:lnTo>
                    <a:pt x="195324" y="1182330"/>
                  </a:lnTo>
                  <a:lnTo>
                    <a:pt x="158206" y="1158733"/>
                  </a:lnTo>
                  <a:lnTo>
                    <a:pt x="127246" y="1127780"/>
                  </a:lnTo>
                  <a:lnTo>
                    <a:pt x="103646" y="1090672"/>
                  </a:lnTo>
                  <a:lnTo>
                    <a:pt x="88606" y="1048611"/>
                  </a:lnTo>
                  <a:lnTo>
                    <a:pt x="83326" y="1002798"/>
                  </a:lnTo>
                  <a:lnTo>
                    <a:pt x="86710" y="966096"/>
                  </a:lnTo>
                  <a:lnTo>
                    <a:pt x="96443" y="931650"/>
                  </a:lnTo>
                  <a:lnTo>
                    <a:pt x="111894" y="900031"/>
                  </a:lnTo>
                  <a:lnTo>
                    <a:pt x="132433" y="871805"/>
                  </a:lnTo>
                  <a:lnTo>
                    <a:pt x="88899" y="848432"/>
                  </a:lnTo>
                  <a:lnTo>
                    <a:pt x="52335" y="815796"/>
                  </a:lnTo>
                  <a:lnTo>
                    <a:pt x="24295" y="775437"/>
                  </a:lnTo>
                  <a:lnTo>
                    <a:pt x="6332" y="728896"/>
                  </a:lnTo>
                  <a:lnTo>
                    <a:pt x="0" y="677717"/>
                  </a:lnTo>
                  <a:lnTo>
                    <a:pt x="6326" y="626572"/>
                  </a:lnTo>
                  <a:lnTo>
                    <a:pt x="24270" y="580061"/>
                  </a:lnTo>
                  <a:lnTo>
                    <a:pt x="52283" y="539720"/>
                  </a:lnTo>
                  <a:lnTo>
                    <a:pt x="88814" y="507083"/>
                  </a:lnTo>
                  <a:lnTo>
                    <a:pt x="132313" y="483689"/>
                  </a:lnTo>
                  <a:lnTo>
                    <a:pt x="121866" y="461006"/>
                  </a:lnTo>
                  <a:lnTo>
                    <a:pt x="114161" y="436945"/>
                  </a:lnTo>
                  <a:lnTo>
                    <a:pt x="109393" y="411702"/>
                  </a:lnTo>
                  <a:lnTo>
                    <a:pt x="107759" y="385474"/>
                  </a:lnTo>
                  <a:lnTo>
                    <a:pt x="113263" y="337672"/>
                  </a:lnTo>
                  <a:lnTo>
                    <a:pt x="128940" y="293796"/>
                  </a:lnTo>
                  <a:lnTo>
                    <a:pt x="153542" y="255094"/>
                  </a:lnTo>
                  <a:lnTo>
                    <a:pt x="185818" y="222817"/>
                  </a:lnTo>
                  <a:lnTo>
                    <a:pt x="224518" y="198214"/>
                  </a:lnTo>
                  <a:lnTo>
                    <a:pt x="268394" y="182536"/>
                  </a:lnTo>
                  <a:lnTo>
                    <a:pt x="316195" y="177032"/>
                  </a:lnTo>
                  <a:lnTo>
                    <a:pt x="347766" y="179410"/>
                  </a:lnTo>
                  <a:lnTo>
                    <a:pt x="377857" y="186309"/>
                  </a:lnTo>
                  <a:lnTo>
                    <a:pt x="406113" y="197382"/>
                  </a:lnTo>
                  <a:lnTo>
                    <a:pt x="432180" y="212278"/>
                  </a:lnTo>
                  <a:lnTo>
                    <a:pt x="441619" y="163105"/>
                  </a:lnTo>
                  <a:lnTo>
                    <a:pt x="460862" y="118229"/>
                  </a:lnTo>
                  <a:lnTo>
                    <a:pt x="488721" y="78843"/>
                  </a:lnTo>
                  <a:lnTo>
                    <a:pt x="524010" y="46135"/>
                  </a:lnTo>
                  <a:lnTo>
                    <a:pt x="565542" y="21298"/>
                  </a:lnTo>
                  <a:lnTo>
                    <a:pt x="612130" y="5523"/>
                  </a:lnTo>
                  <a:lnTo>
                    <a:pt x="662588" y="0"/>
                  </a:lnTo>
                  <a:lnTo>
                    <a:pt x="711882" y="5269"/>
                  </a:lnTo>
                  <a:lnTo>
                    <a:pt x="757514" y="20337"/>
                  </a:lnTo>
                  <a:lnTo>
                    <a:pt x="798384" y="44094"/>
                  </a:lnTo>
                  <a:lnTo>
                    <a:pt x="833390" y="75429"/>
                  </a:lnTo>
                  <a:lnTo>
                    <a:pt x="861432" y="113232"/>
                  </a:lnTo>
                  <a:lnTo>
                    <a:pt x="881410" y="156393"/>
                  </a:lnTo>
                  <a:lnTo>
                    <a:pt x="904270" y="114091"/>
                  </a:lnTo>
                  <a:lnTo>
                    <a:pt x="936118" y="78576"/>
                  </a:lnTo>
                  <a:lnTo>
                    <a:pt x="975453" y="51349"/>
                  </a:lnTo>
                  <a:lnTo>
                    <a:pt x="1020772" y="33911"/>
                  </a:lnTo>
                  <a:lnTo>
                    <a:pt x="1070575" y="27765"/>
                  </a:lnTo>
                  <a:lnTo>
                    <a:pt x="1117234" y="33139"/>
                  </a:lnTo>
                  <a:lnTo>
                    <a:pt x="1160069" y="48448"/>
                  </a:lnTo>
                  <a:lnTo>
                    <a:pt x="1197856" y="72469"/>
                  </a:lnTo>
                  <a:lnTo>
                    <a:pt x="1229374" y="103982"/>
                  </a:lnTo>
                  <a:lnTo>
                    <a:pt x="1253401" y="141763"/>
                  </a:lnTo>
                  <a:lnTo>
                    <a:pt x="1268713" y="184593"/>
                  </a:lnTo>
                  <a:lnTo>
                    <a:pt x="1274088" y="231248"/>
                  </a:lnTo>
                  <a:lnTo>
                    <a:pt x="1273745" y="242963"/>
                  </a:lnTo>
                  <a:lnTo>
                    <a:pt x="1272738" y="254504"/>
                  </a:lnTo>
                  <a:lnTo>
                    <a:pt x="1271100" y="265853"/>
                  </a:lnTo>
                  <a:lnTo>
                    <a:pt x="1268866" y="276994"/>
                  </a:lnTo>
                  <a:lnTo>
                    <a:pt x="1282030" y="273454"/>
                  </a:lnTo>
                  <a:lnTo>
                    <a:pt x="1295565" y="270878"/>
                  </a:lnTo>
                  <a:lnTo>
                    <a:pt x="1309439" y="269303"/>
                  </a:lnTo>
                  <a:lnTo>
                    <a:pt x="1323616" y="268769"/>
                  </a:lnTo>
                  <a:lnTo>
                    <a:pt x="1372715" y="275365"/>
                  </a:lnTo>
                  <a:lnTo>
                    <a:pt x="1416839" y="293981"/>
                  </a:lnTo>
                  <a:lnTo>
                    <a:pt x="1454226" y="322859"/>
                  </a:lnTo>
                  <a:lnTo>
                    <a:pt x="1483114" y="360242"/>
                  </a:lnTo>
                  <a:lnTo>
                    <a:pt x="1501739" y="404372"/>
                  </a:lnTo>
                  <a:lnTo>
                    <a:pt x="1508339" y="453492"/>
                  </a:lnTo>
                  <a:lnTo>
                    <a:pt x="1505344" y="486758"/>
                  </a:lnTo>
                  <a:lnTo>
                    <a:pt x="1496715" y="518043"/>
                  </a:lnTo>
                  <a:lnTo>
                    <a:pt x="1482987" y="546829"/>
                  </a:lnTo>
                  <a:lnTo>
                    <a:pt x="1464695" y="572598"/>
                  </a:lnTo>
                  <a:lnTo>
                    <a:pt x="1513207" y="583521"/>
                  </a:lnTo>
                  <a:lnTo>
                    <a:pt x="1556466" y="605448"/>
                  </a:lnTo>
                  <a:lnTo>
                    <a:pt x="1592881" y="636796"/>
                  </a:lnTo>
                  <a:lnTo>
                    <a:pt x="1620861" y="675985"/>
                  </a:lnTo>
                  <a:lnTo>
                    <a:pt x="1638816" y="721430"/>
                  </a:lnTo>
                  <a:lnTo>
                    <a:pt x="1645155" y="771549"/>
                  </a:lnTo>
                  <a:lnTo>
                    <a:pt x="1639875" y="817362"/>
                  </a:lnTo>
                  <a:lnTo>
                    <a:pt x="1624835" y="859424"/>
                  </a:lnTo>
                  <a:lnTo>
                    <a:pt x="1601235" y="896532"/>
                  </a:lnTo>
                  <a:lnTo>
                    <a:pt x="1570275" y="927484"/>
                  </a:lnTo>
                  <a:lnTo>
                    <a:pt x="1533157" y="951081"/>
                  </a:lnTo>
                  <a:lnTo>
                    <a:pt x="1491080" y="966120"/>
                  </a:lnTo>
                  <a:lnTo>
                    <a:pt x="1445244" y="971400"/>
                  </a:lnTo>
                  <a:lnTo>
                    <a:pt x="1440561" y="971400"/>
                  </a:lnTo>
                  <a:lnTo>
                    <a:pt x="1431376" y="970680"/>
                  </a:lnTo>
                  <a:lnTo>
                    <a:pt x="1443209" y="994957"/>
                  </a:lnTo>
                  <a:lnTo>
                    <a:pt x="1451975" y="1020815"/>
                  </a:lnTo>
                  <a:lnTo>
                    <a:pt x="1457420" y="1048036"/>
                  </a:lnTo>
                  <a:lnTo>
                    <a:pt x="1459292" y="1076398"/>
                  </a:lnTo>
                  <a:lnTo>
                    <a:pt x="1453643" y="1125448"/>
                  </a:lnTo>
                  <a:lnTo>
                    <a:pt x="1437553" y="1170471"/>
                  </a:lnTo>
                  <a:lnTo>
                    <a:pt x="1412304" y="1210187"/>
                  </a:lnTo>
                  <a:lnTo>
                    <a:pt x="1379181" y="1243310"/>
                  </a:lnTo>
                  <a:lnTo>
                    <a:pt x="1339465" y="1268559"/>
                  </a:lnTo>
                  <a:lnTo>
                    <a:pt x="1294442" y="1284649"/>
                  </a:lnTo>
                  <a:lnTo>
                    <a:pt x="1245393" y="1290298"/>
                  </a:lnTo>
                  <a:lnTo>
                    <a:pt x="1212989" y="1287867"/>
                  </a:lnTo>
                  <a:lnTo>
                    <a:pt x="1182110" y="1280805"/>
                  </a:lnTo>
                  <a:lnTo>
                    <a:pt x="1153111" y="1269454"/>
                  </a:lnTo>
                  <a:lnTo>
                    <a:pt x="1126346" y="1254157"/>
                  </a:lnTo>
                  <a:lnTo>
                    <a:pt x="1114777" y="1301542"/>
                  </a:lnTo>
                  <a:lnTo>
                    <a:pt x="1090503" y="1342340"/>
                  </a:lnTo>
                  <a:lnTo>
                    <a:pt x="1055774" y="1374286"/>
                  </a:lnTo>
                  <a:lnTo>
                    <a:pt x="1012842" y="1395114"/>
                  </a:lnTo>
                  <a:lnTo>
                    <a:pt x="963956" y="1402560"/>
                  </a:lnTo>
                  <a:lnTo>
                    <a:pt x="914073" y="1394771"/>
                  </a:lnTo>
                  <a:lnTo>
                    <a:pt x="870476" y="1373024"/>
                  </a:lnTo>
                  <a:lnTo>
                    <a:pt x="835559" y="1339750"/>
                  </a:lnTo>
                  <a:lnTo>
                    <a:pt x="811711" y="1297381"/>
                  </a:lnTo>
                  <a:lnTo>
                    <a:pt x="790040" y="1335447"/>
                  </a:lnTo>
                  <a:lnTo>
                    <a:pt x="761808" y="1368554"/>
                  </a:lnTo>
                  <a:lnTo>
                    <a:pt x="727890" y="1395829"/>
                  </a:lnTo>
                  <a:lnTo>
                    <a:pt x="689159" y="1416394"/>
                  </a:lnTo>
                  <a:lnTo>
                    <a:pt x="646489" y="1429376"/>
                  </a:lnTo>
                  <a:lnTo>
                    <a:pt x="600754" y="1433897"/>
                  </a:lnTo>
                  <a:close/>
                </a:path>
              </a:pathLst>
            </a:custGeom>
            <a:solidFill>
              <a:srgbClr val="D5D0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2607121" y="6980950"/>
              <a:ext cx="692785" cy="784860"/>
            </a:xfrm>
            <a:custGeom>
              <a:avLst/>
              <a:gdLst/>
              <a:ahLst/>
              <a:cxnLst/>
              <a:rect l="l" t="t" r="r" b="b"/>
              <a:pathLst>
                <a:path w="692784" h="784859">
                  <a:moveTo>
                    <a:pt x="346298" y="784390"/>
                  </a:moveTo>
                  <a:lnTo>
                    <a:pt x="296252" y="782651"/>
                  </a:lnTo>
                  <a:lnTo>
                    <a:pt x="246206" y="777434"/>
                  </a:lnTo>
                  <a:lnTo>
                    <a:pt x="196159" y="768738"/>
                  </a:lnTo>
                  <a:lnTo>
                    <a:pt x="146112" y="756565"/>
                  </a:lnTo>
                  <a:lnTo>
                    <a:pt x="108017" y="737655"/>
                  </a:lnTo>
                  <a:lnTo>
                    <a:pt x="72493" y="707089"/>
                  </a:lnTo>
                  <a:lnTo>
                    <a:pt x="44078" y="669939"/>
                  </a:lnTo>
                  <a:lnTo>
                    <a:pt x="27312" y="631275"/>
                  </a:lnTo>
                  <a:lnTo>
                    <a:pt x="17479" y="583458"/>
                  </a:lnTo>
                  <a:lnTo>
                    <a:pt x="9832" y="535642"/>
                  </a:lnTo>
                  <a:lnTo>
                    <a:pt x="4369" y="487825"/>
                  </a:lnTo>
                  <a:lnTo>
                    <a:pt x="1092" y="440008"/>
                  </a:lnTo>
                  <a:lnTo>
                    <a:pt x="0" y="392192"/>
                  </a:lnTo>
                  <a:lnTo>
                    <a:pt x="1092" y="344375"/>
                  </a:lnTo>
                  <a:lnTo>
                    <a:pt x="4369" y="296559"/>
                  </a:lnTo>
                  <a:lnTo>
                    <a:pt x="9832" y="248742"/>
                  </a:lnTo>
                  <a:lnTo>
                    <a:pt x="17479" y="200925"/>
                  </a:lnTo>
                  <a:lnTo>
                    <a:pt x="27312" y="153109"/>
                  </a:lnTo>
                  <a:lnTo>
                    <a:pt x="44078" y="114449"/>
                  </a:lnTo>
                  <a:lnTo>
                    <a:pt x="72493" y="77308"/>
                  </a:lnTo>
                  <a:lnTo>
                    <a:pt x="108017" y="46751"/>
                  </a:lnTo>
                  <a:lnTo>
                    <a:pt x="146112" y="27843"/>
                  </a:lnTo>
                  <a:lnTo>
                    <a:pt x="196159" y="15661"/>
                  </a:lnTo>
                  <a:lnTo>
                    <a:pt x="246206" y="6960"/>
                  </a:lnTo>
                  <a:lnTo>
                    <a:pt x="296252" y="1740"/>
                  </a:lnTo>
                  <a:lnTo>
                    <a:pt x="346298" y="0"/>
                  </a:lnTo>
                  <a:lnTo>
                    <a:pt x="396344" y="1740"/>
                  </a:lnTo>
                  <a:lnTo>
                    <a:pt x="446390" y="6960"/>
                  </a:lnTo>
                  <a:lnTo>
                    <a:pt x="496435" y="15661"/>
                  </a:lnTo>
                  <a:lnTo>
                    <a:pt x="546481" y="27843"/>
                  </a:lnTo>
                  <a:lnTo>
                    <a:pt x="584579" y="46751"/>
                  </a:lnTo>
                  <a:lnTo>
                    <a:pt x="620112" y="77308"/>
                  </a:lnTo>
                  <a:lnTo>
                    <a:pt x="648530" y="114449"/>
                  </a:lnTo>
                  <a:lnTo>
                    <a:pt x="665287" y="153109"/>
                  </a:lnTo>
                  <a:lnTo>
                    <a:pt x="675142" y="200925"/>
                  </a:lnTo>
                  <a:lnTo>
                    <a:pt x="682807" y="248742"/>
                  </a:lnTo>
                  <a:lnTo>
                    <a:pt x="688282" y="296559"/>
                  </a:lnTo>
                  <a:lnTo>
                    <a:pt x="691567" y="344375"/>
                  </a:lnTo>
                  <a:lnTo>
                    <a:pt x="692662" y="392192"/>
                  </a:lnTo>
                  <a:lnTo>
                    <a:pt x="691567" y="440008"/>
                  </a:lnTo>
                  <a:lnTo>
                    <a:pt x="688282" y="487825"/>
                  </a:lnTo>
                  <a:lnTo>
                    <a:pt x="682807" y="535642"/>
                  </a:lnTo>
                  <a:lnTo>
                    <a:pt x="675142" y="583458"/>
                  </a:lnTo>
                  <a:lnTo>
                    <a:pt x="665287" y="631275"/>
                  </a:lnTo>
                  <a:lnTo>
                    <a:pt x="648530" y="669939"/>
                  </a:lnTo>
                  <a:lnTo>
                    <a:pt x="620112" y="707089"/>
                  </a:lnTo>
                  <a:lnTo>
                    <a:pt x="584579" y="737655"/>
                  </a:lnTo>
                  <a:lnTo>
                    <a:pt x="546481" y="756565"/>
                  </a:lnTo>
                  <a:lnTo>
                    <a:pt x="496435" y="768738"/>
                  </a:lnTo>
                  <a:lnTo>
                    <a:pt x="446390" y="777434"/>
                  </a:lnTo>
                  <a:lnTo>
                    <a:pt x="396344" y="782651"/>
                  </a:lnTo>
                  <a:lnTo>
                    <a:pt x="346298" y="784390"/>
                  </a:lnTo>
                  <a:close/>
                </a:path>
              </a:pathLst>
            </a:custGeom>
            <a:solidFill>
              <a:srgbClr val="F9B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2726467" y="7370342"/>
              <a:ext cx="454025" cy="56515"/>
            </a:xfrm>
            <a:custGeom>
              <a:avLst/>
              <a:gdLst/>
              <a:ahLst/>
              <a:cxnLst/>
              <a:rect l="l" t="t" r="r" b="b"/>
              <a:pathLst>
                <a:path w="454025" h="56515">
                  <a:moveTo>
                    <a:pt x="114541" y="37236"/>
                  </a:moveTo>
                  <a:lnTo>
                    <a:pt x="79311" y="11188"/>
                  </a:lnTo>
                  <a:lnTo>
                    <a:pt x="60718" y="9131"/>
                  </a:lnTo>
                  <a:lnTo>
                    <a:pt x="51320" y="10223"/>
                  </a:lnTo>
                  <a:lnTo>
                    <a:pt x="12623" y="33235"/>
                  </a:lnTo>
                  <a:lnTo>
                    <a:pt x="0" y="56146"/>
                  </a:lnTo>
                  <a:lnTo>
                    <a:pt x="21856" y="44526"/>
                  </a:lnTo>
                  <a:lnTo>
                    <a:pt x="28702" y="41135"/>
                  </a:lnTo>
                  <a:lnTo>
                    <a:pt x="69126" y="30403"/>
                  </a:lnTo>
                  <a:lnTo>
                    <a:pt x="76149" y="30391"/>
                  </a:lnTo>
                  <a:lnTo>
                    <a:pt x="83375" y="30873"/>
                  </a:lnTo>
                  <a:lnTo>
                    <a:pt x="90766" y="31851"/>
                  </a:lnTo>
                  <a:lnTo>
                    <a:pt x="98399" y="33261"/>
                  </a:lnTo>
                  <a:lnTo>
                    <a:pt x="106299" y="35064"/>
                  </a:lnTo>
                  <a:lnTo>
                    <a:pt x="114541" y="37236"/>
                  </a:lnTo>
                  <a:close/>
                </a:path>
                <a:path w="454025" h="56515">
                  <a:moveTo>
                    <a:pt x="453910" y="47078"/>
                  </a:moveTo>
                  <a:lnTo>
                    <a:pt x="428142" y="12039"/>
                  </a:lnTo>
                  <a:lnTo>
                    <a:pt x="393204" y="0"/>
                  </a:lnTo>
                  <a:lnTo>
                    <a:pt x="383794" y="355"/>
                  </a:lnTo>
                  <a:lnTo>
                    <a:pt x="344373" y="20789"/>
                  </a:lnTo>
                  <a:lnTo>
                    <a:pt x="339356" y="28105"/>
                  </a:lnTo>
                  <a:lnTo>
                    <a:pt x="347624" y="25946"/>
                  </a:lnTo>
                  <a:lnTo>
                    <a:pt x="355536" y="24142"/>
                  </a:lnTo>
                  <a:lnTo>
                    <a:pt x="363156" y="22758"/>
                  </a:lnTo>
                  <a:lnTo>
                    <a:pt x="370573" y="21805"/>
                  </a:lnTo>
                  <a:lnTo>
                    <a:pt x="377774" y="21285"/>
                  </a:lnTo>
                  <a:lnTo>
                    <a:pt x="384797" y="21285"/>
                  </a:lnTo>
                  <a:lnTo>
                    <a:pt x="425208" y="32016"/>
                  </a:lnTo>
                  <a:lnTo>
                    <a:pt x="432079" y="35407"/>
                  </a:lnTo>
                  <a:lnTo>
                    <a:pt x="453910" y="47078"/>
                  </a:lnTo>
                  <a:close/>
                </a:path>
              </a:pathLst>
            </a:custGeom>
            <a:solidFill>
              <a:srgbClr val="582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2382551" y="7068692"/>
              <a:ext cx="1173480" cy="311785"/>
            </a:xfrm>
            <a:custGeom>
              <a:avLst/>
              <a:gdLst/>
              <a:ahLst/>
              <a:cxnLst/>
              <a:rect l="l" t="t" r="r" b="b"/>
              <a:pathLst>
                <a:path w="1173480" h="311784">
                  <a:moveTo>
                    <a:pt x="448729" y="54686"/>
                  </a:moveTo>
                  <a:lnTo>
                    <a:pt x="438162" y="27432"/>
                  </a:lnTo>
                  <a:lnTo>
                    <a:pt x="416445" y="8851"/>
                  </a:lnTo>
                  <a:lnTo>
                    <a:pt x="388035" y="0"/>
                  </a:lnTo>
                  <a:lnTo>
                    <a:pt x="356349" y="901"/>
                  </a:lnTo>
                  <a:lnTo>
                    <a:pt x="324739" y="11518"/>
                  </a:lnTo>
                  <a:lnTo>
                    <a:pt x="282359" y="32867"/>
                  </a:lnTo>
                  <a:lnTo>
                    <a:pt x="239090" y="52120"/>
                  </a:lnTo>
                  <a:lnTo>
                    <a:pt x="194995" y="69240"/>
                  </a:lnTo>
                  <a:lnTo>
                    <a:pt x="150139" y="84213"/>
                  </a:lnTo>
                  <a:lnTo>
                    <a:pt x="104584" y="97015"/>
                  </a:lnTo>
                  <a:lnTo>
                    <a:pt x="58394" y="107632"/>
                  </a:lnTo>
                  <a:lnTo>
                    <a:pt x="29006" y="121615"/>
                  </a:lnTo>
                  <a:lnTo>
                    <a:pt x="8915" y="148780"/>
                  </a:lnTo>
                  <a:lnTo>
                    <a:pt x="0" y="185775"/>
                  </a:lnTo>
                  <a:lnTo>
                    <a:pt x="4102" y="229260"/>
                  </a:lnTo>
                  <a:lnTo>
                    <a:pt x="21983" y="269824"/>
                  </a:lnTo>
                  <a:lnTo>
                    <a:pt x="50482" y="298361"/>
                  </a:lnTo>
                  <a:lnTo>
                    <a:pt x="85509" y="311772"/>
                  </a:lnTo>
                  <a:lnTo>
                    <a:pt x="122923" y="306946"/>
                  </a:lnTo>
                  <a:lnTo>
                    <a:pt x="173291" y="286105"/>
                  </a:lnTo>
                  <a:lnTo>
                    <a:pt x="222491" y="262915"/>
                  </a:lnTo>
                  <a:lnTo>
                    <a:pt x="270459" y="237413"/>
                  </a:lnTo>
                  <a:lnTo>
                    <a:pt x="317131" y="209638"/>
                  </a:lnTo>
                  <a:lnTo>
                    <a:pt x="362445" y="179641"/>
                  </a:lnTo>
                  <a:lnTo>
                    <a:pt x="406323" y="147434"/>
                  </a:lnTo>
                  <a:lnTo>
                    <a:pt x="432206" y="119075"/>
                  </a:lnTo>
                  <a:lnTo>
                    <a:pt x="446544" y="86690"/>
                  </a:lnTo>
                  <a:lnTo>
                    <a:pt x="448729" y="54686"/>
                  </a:lnTo>
                  <a:close/>
                </a:path>
                <a:path w="1173480" h="311784">
                  <a:moveTo>
                    <a:pt x="1173416" y="185775"/>
                  </a:moveTo>
                  <a:lnTo>
                    <a:pt x="1164475" y="148780"/>
                  </a:lnTo>
                  <a:lnTo>
                    <a:pt x="1144371" y="121615"/>
                  </a:lnTo>
                  <a:lnTo>
                    <a:pt x="1114971" y="107632"/>
                  </a:lnTo>
                  <a:lnTo>
                    <a:pt x="1068806" y="97015"/>
                  </a:lnTo>
                  <a:lnTo>
                    <a:pt x="1023264" y="84213"/>
                  </a:lnTo>
                  <a:lnTo>
                    <a:pt x="978420" y="69240"/>
                  </a:lnTo>
                  <a:lnTo>
                    <a:pt x="934339" y="52120"/>
                  </a:lnTo>
                  <a:lnTo>
                    <a:pt x="891057" y="32867"/>
                  </a:lnTo>
                  <a:lnTo>
                    <a:pt x="848664" y="11518"/>
                  </a:lnTo>
                  <a:lnTo>
                    <a:pt x="817041" y="901"/>
                  </a:lnTo>
                  <a:lnTo>
                    <a:pt x="785329" y="0"/>
                  </a:lnTo>
                  <a:lnTo>
                    <a:pt x="756932" y="8851"/>
                  </a:lnTo>
                  <a:lnTo>
                    <a:pt x="735266" y="27432"/>
                  </a:lnTo>
                  <a:lnTo>
                    <a:pt x="724674" y="54686"/>
                  </a:lnTo>
                  <a:lnTo>
                    <a:pt x="726859" y="86690"/>
                  </a:lnTo>
                  <a:lnTo>
                    <a:pt x="767029" y="147434"/>
                  </a:lnTo>
                  <a:lnTo>
                    <a:pt x="810945" y="179641"/>
                  </a:lnTo>
                  <a:lnTo>
                    <a:pt x="856272" y="209638"/>
                  </a:lnTo>
                  <a:lnTo>
                    <a:pt x="902944" y="237413"/>
                  </a:lnTo>
                  <a:lnTo>
                    <a:pt x="950912" y="262915"/>
                  </a:lnTo>
                  <a:lnTo>
                    <a:pt x="1000099" y="286105"/>
                  </a:lnTo>
                  <a:lnTo>
                    <a:pt x="1050442" y="306946"/>
                  </a:lnTo>
                  <a:lnTo>
                    <a:pt x="1087882" y="311772"/>
                  </a:lnTo>
                  <a:lnTo>
                    <a:pt x="1122908" y="298361"/>
                  </a:lnTo>
                  <a:lnTo>
                    <a:pt x="1151420" y="269824"/>
                  </a:lnTo>
                  <a:lnTo>
                    <a:pt x="1169301" y="229260"/>
                  </a:lnTo>
                  <a:lnTo>
                    <a:pt x="1173416" y="185775"/>
                  </a:lnTo>
                  <a:close/>
                </a:path>
              </a:pathLst>
            </a:custGeom>
            <a:solidFill>
              <a:srgbClr val="F9B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2487496" y="6690454"/>
              <a:ext cx="889000" cy="589280"/>
            </a:xfrm>
            <a:custGeom>
              <a:avLst/>
              <a:gdLst/>
              <a:ahLst/>
              <a:cxnLst/>
              <a:rect l="l" t="t" r="r" b="b"/>
              <a:pathLst>
                <a:path w="889000" h="589279">
                  <a:moveTo>
                    <a:pt x="533853" y="589185"/>
                  </a:moveTo>
                  <a:lnTo>
                    <a:pt x="503021" y="584595"/>
                  </a:lnTo>
                  <a:lnTo>
                    <a:pt x="475808" y="571731"/>
                  </a:lnTo>
                  <a:lnTo>
                    <a:pt x="453559" y="551955"/>
                  </a:lnTo>
                  <a:lnTo>
                    <a:pt x="437619" y="526631"/>
                  </a:lnTo>
                  <a:lnTo>
                    <a:pt x="419684" y="552082"/>
                  </a:lnTo>
                  <a:lnTo>
                    <a:pt x="395716" y="571843"/>
                  </a:lnTo>
                  <a:lnTo>
                    <a:pt x="366975" y="584637"/>
                  </a:lnTo>
                  <a:lnTo>
                    <a:pt x="334722" y="589185"/>
                  </a:lnTo>
                  <a:lnTo>
                    <a:pt x="293885" y="581770"/>
                  </a:lnTo>
                  <a:lnTo>
                    <a:pt x="259441" y="561337"/>
                  </a:lnTo>
                  <a:lnTo>
                    <a:pt x="234070" y="530605"/>
                  </a:lnTo>
                  <a:lnTo>
                    <a:pt x="220454" y="492291"/>
                  </a:lnTo>
                  <a:lnTo>
                    <a:pt x="207526" y="500059"/>
                  </a:lnTo>
                  <a:lnTo>
                    <a:pt x="193443" y="505851"/>
                  </a:lnTo>
                  <a:lnTo>
                    <a:pt x="178379" y="509471"/>
                  </a:lnTo>
                  <a:lnTo>
                    <a:pt x="162510" y="510722"/>
                  </a:lnTo>
                  <a:lnTo>
                    <a:pt x="123305" y="502808"/>
                  </a:lnTo>
                  <a:lnTo>
                    <a:pt x="91291" y="481223"/>
                  </a:lnTo>
                  <a:lnTo>
                    <a:pt x="69707" y="449203"/>
                  </a:lnTo>
                  <a:lnTo>
                    <a:pt x="61792" y="409986"/>
                  </a:lnTo>
                  <a:lnTo>
                    <a:pt x="62024" y="403299"/>
                  </a:lnTo>
                  <a:lnTo>
                    <a:pt x="62701" y="396748"/>
                  </a:lnTo>
                  <a:lnTo>
                    <a:pt x="63790" y="390332"/>
                  </a:lnTo>
                  <a:lnTo>
                    <a:pt x="65262" y="384051"/>
                  </a:lnTo>
                  <a:lnTo>
                    <a:pt x="38739" y="365594"/>
                  </a:lnTo>
                  <a:lnTo>
                    <a:pt x="18119" y="340820"/>
                  </a:lnTo>
                  <a:lnTo>
                    <a:pt x="4755" y="311050"/>
                  </a:lnTo>
                  <a:lnTo>
                    <a:pt x="0" y="277606"/>
                  </a:lnTo>
                  <a:lnTo>
                    <a:pt x="9399" y="231063"/>
                  </a:lnTo>
                  <a:lnTo>
                    <a:pt x="35032" y="193055"/>
                  </a:lnTo>
                  <a:lnTo>
                    <a:pt x="73046" y="167429"/>
                  </a:lnTo>
                  <a:lnTo>
                    <a:pt x="119592" y="158031"/>
                  </a:lnTo>
                  <a:lnTo>
                    <a:pt x="140393" y="159839"/>
                  </a:lnTo>
                  <a:lnTo>
                    <a:pt x="160024" y="165054"/>
                  </a:lnTo>
                  <a:lnTo>
                    <a:pt x="178177" y="173364"/>
                  </a:lnTo>
                  <a:lnTo>
                    <a:pt x="194544" y="184458"/>
                  </a:lnTo>
                  <a:lnTo>
                    <a:pt x="192833" y="177116"/>
                  </a:lnTo>
                  <a:lnTo>
                    <a:pt x="191848" y="169498"/>
                  </a:lnTo>
                  <a:lnTo>
                    <a:pt x="191848" y="161639"/>
                  </a:lnTo>
                  <a:lnTo>
                    <a:pt x="199766" y="122433"/>
                  </a:lnTo>
                  <a:lnTo>
                    <a:pt x="221353" y="90411"/>
                  </a:lnTo>
                  <a:lnTo>
                    <a:pt x="253361" y="68817"/>
                  </a:lnTo>
                  <a:lnTo>
                    <a:pt x="292542" y="60897"/>
                  </a:lnTo>
                  <a:lnTo>
                    <a:pt x="303688" y="61518"/>
                  </a:lnTo>
                  <a:lnTo>
                    <a:pt x="314441" y="63326"/>
                  </a:lnTo>
                  <a:lnTo>
                    <a:pt x="324759" y="66241"/>
                  </a:lnTo>
                  <a:lnTo>
                    <a:pt x="334602" y="70185"/>
                  </a:lnTo>
                  <a:lnTo>
                    <a:pt x="354921" y="41619"/>
                  </a:lnTo>
                  <a:lnTo>
                    <a:pt x="381983" y="19448"/>
                  </a:lnTo>
                  <a:lnTo>
                    <a:pt x="414380" y="5099"/>
                  </a:lnTo>
                  <a:lnTo>
                    <a:pt x="450706" y="0"/>
                  </a:lnTo>
                  <a:lnTo>
                    <a:pt x="494061" y="7347"/>
                  </a:lnTo>
                  <a:lnTo>
                    <a:pt x="531264" y="27720"/>
                  </a:lnTo>
                  <a:lnTo>
                    <a:pt x="559855" y="58615"/>
                  </a:lnTo>
                  <a:lnTo>
                    <a:pt x="577377" y="97530"/>
                  </a:lnTo>
                  <a:lnTo>
                    <a:pt x="590983" y="88544"/>
                  </a:lnTo>
                  <a:lnTo>
                    <a:pt x="605990" y="81809"/>
                  </a:lnTo>
                  <a:lnTo>
                    <a:pt x="622180" y="77582"/>
                  </a:lnTo>
                  <a:lnTo>
                    <a:pt x="639331" y="76116"/>
                  </a:lnTo>
                  <a:lnTo>
                    <a:pt x="672834" y="81846"/>
                  </a:lnTo>
                  <a:lnTo>
                    <a:pt x="701541" y="97723"/>
                  </a:lnTo>
                  <a:lnTo>
                    <a:pt x="723517" y="121775"/>
                  </a:lnTo>
                  <a:lnTo>
                    <a:pt x="736826" y="152028"/>
                  </a:lnTo>
                  <a:lnTo>
                    <a:pt x="745377" y="149624"/>
                  </a:lnTo>
                  <a:lnTo>
                    <a:pt x="754175" y="147857"/>
                  </a:lnTo>
                  <a:lnTo>
                    <a:pt x="763199" y="146769"/>
                  </a:lnTo>
                  <a:lnTo>
                    <a:pt x="772425" y="146397"/>
                  </a:lnTo>
                  <a:lnTo>
                    <a:pt x="817571" y="155511"/>
                  </a:lnTo>
                  <a:lnTo>
                    <a:pt x="854438" y="180367"/>
                  </a:lnTo>
                  <a:lnTo>
                    <a:pt x="879295" y="217235"/>
                  </a:lnTo>
                  <a:lnTo>
                    <a:pt x="888410" y="262388"/>
                  </a:lnTo>
                  <a:lnTo>
                    <a:pt x="884231" y="293284"/>
                  </a:lnTo>
                  <a:lnTo>
                    <a:pt x="872448" y="321020"/>
                  </a:lnTo>
                  <a:lnTo>
                    <a:pt x="854194" y="344497"/>
                  </a:lnTo>
                  <a:lnTo>
                    <a:pt x="830598" y="362619"/>
                  </a:lnTo>
                  <a:lnTo>
                    <a:pt x="834918" y="373743"/>
                  </a:lnTo>
                  <a:lnTo>
                    <a:pt x="838102" y="385379"/>
                  </a:lnTo>
                  <a:lnTo>
                    <a:pt x="840070" y="397477"/>
                  </a:lnTo>
                  <a:lnTo>
                    <a:pt x="840743" y="409986"/>
                  </a:lnTo>
                  <a:lnTo>
                    <a:pt x="831638" y="455132"/>
                  </a:lnTo>
                  <a:lnTo>
                    <a:pt x="806802" y="491999"/>
                  </a:lnTo>
                  <a:lnTo>
                    <a:pt x="769956" y="516855"/>
                  </a:lnTo>
                  <a:lnTo>
                    <a:pt x="724819" y="525970"/>
                  </a:lnTo>
                  <a:lnTo>
                    <a:pt x="700052" y="523299"/>
                  </a:lnTo>
                  <a:lnTo>
                    <a:pt x="677160" y="515674"/>
                  </a:lnTo>
                  <a:lnTo>
                    <a:pt x="656665" y="503683"/>
                  </a:lnTo>
                  <a:lnTo>
                    <a:pt x="639091" y="487909"/>
                  </a:lnTo>
                  <a:lnTo>
                    <a:pt x="629739" y="527490"/>
                  </a:lnTo>
                  <a:lnTo>
                    <a:pt x="607003" y="559664"/>
                  </a:lnTo>
                  <a:lnTo>
                    <a:pt x="574002" y="581280"/>
                  </a:lnTo>
                  <a:lnTo>
                    <a:pt x="533853" y="589185"/>
                  </a:lnTo>
                  <a:close/>
                </a:path>
              </a:pathLst>
            </a:custGeom>
            <a:solidFill>
              <a:srgbClr val="D5D0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2900441" y="7643623"/>
              <a:ext cx="118746" cy="12174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2249314" y="8088408"/>
              <a:ext cx="3230245" cy="294640"/>
            </a:xfrm>
            <a:custGeom>
              <a:avLst/>
              <a:gdLst/>
              <a:ahLst/>
              <a:cxnLst/>
              <a:rect l="l" t="t" r="r" b="b"/>
              <a:pathLst>
                <a:path w="3230244" h="294640">
                  <a:moveTo>
                    <a:pt x="3229173" y="294578"/>
                  </a:moveTo>
                  <a:lnTo>
                    <a:pt x="0" y="286158"/>
                  </a:lnTo>
                  <a:lnTo>
                    <a:pt x="51715" y="0"/>
                  </a:lnTo>
                  <a:lnTo>
                    <a:pt x="3229947" y="8322"/>
                  </a:lnTo>
                  <a:lnTo>
                    <a:pt x="3229173" y="294578"/>
                  </a:lnTo>
                  <a:close/>
                </a:path>
              </a:pathLst>
            </a:custGeom>
            <a:solidFill>
              <a:srgbClr val="663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2243527" y="8083569"/>
              <a:ext cx="3241040" cy="304800"/>
            </a:xfrm>
            <a:custGeom>
              <a:avLst/>
              <a:gdLst/>
              <a:ahLst/>
              <a:cxnLst/>
              <a:rect l="l" t="t" r="r" b="b"/>
              <a:pathLst>
                <a:path w="3241040" h="304800">
                  <a:moveTo>
                    <a:pt x="3239779" y="304255"/>
                  </a:moveTo>
                  <a:lnTo>
                    <a:pt x="0" y="295739"/>
                  </a:lnTo>
                  <a:lnTo>
                    <a:pt x="53457" y="0"/>
                  </a:lnTo>
                  <a:lnTo>
                    <a:pt x="3240553" y="8322"/>
                  </a:lnTo>
                  <a:lnTo>
                    <a:pt x="3240550" y="9677"/>
                  </a:lnTo>
                  <a:lnTo>
                    <a:pt x="61547" y="9677"/>
                  </a:lnTo>
                  <a:lnTo>
                    <a:pt x="11612" y="286158"/>
                  </a:lnTo>
                  <a:lnTo>
                    <a:pt x="3239804" y="294578"/>
                  </a:lnTo>
                  <a:lnTo>
                    <a:pt x="3239779" y="304255"/>
                  </a:lnTo>
                  <a:close/>
                </a:path>
                <a:path w="3241040" h="304800">
                  <a:moveTo>
                    <a:pt x="61567" y="9677"/>
                  </a:moveTo>
                  <a:close/>
                </a:path>
                <a:path w="3241040" h="304800">
                  <a:moveTo>
                    <a:pt x="3239804" y="294578"/>
                  </a:moveTo>
                  <a:lnTo>
                    <a:pt x="3230198" y="294578"/>
                  </a:lnTo>
                  <a:lnTo>
                    <a:pt x="3230876" y="17999"/>
                  </a:lnTo>
                  <a:lnTo>
                    <a:pt x="61567" y="9677"/>
                  </a:lnTo>
                  <a:lnTo>
                    <a:pt x="3240550" y="9677"/>
                  </a:lnTo>
                  <a:lnTo>
                    <a:pt x="3239804" y="294578"/>
                  </a:lnTo>
                  <a:close/>
                </a:path>
              </a:pathLst>
            </a:custGeom>
            <a:solidFill>
              <a:srgbClr val="7B42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2259485" y="8031989"/>
              <a:ext cx="3220085" cy="295275"/>
            </a:xfrm>
            <a:custGeom>
              <a:avLst/>
              <a:gdLst/>
              <a:ahLst/>
              <a:cxnLst/>
              <a:rect l="l" t="t" r="r" b="b"/>
              <a:pathLst>
                <a:path w="3220084" h="295275">
                  <a:moveTo>
                    <a:pt x="3219137" y="294674"/>
                  </a:moveTo>
                  <a:lnTo>
                    <a:pt x="0" y="286255"/>
                  </a:lnTo>
                  <a:lnTo>
                    <a:pt x="51744" y="0"/>
                  </a:lnTo>
                  <a:lnTo>
                    <a:pt x="3219911" y="8419"/>
                  </a:lnTo>
                  <a:lnTo>
                    <a:pt x="3219137" y="294674"/>
                  </a:lnTo>
                  <a:close/>
                </a:path>
              </a:pathLst>
            </a:custGeom>
            <a:solidFill>
              <a:srgbClr val="7C4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2253698" y="8027150"/>
              <a:ext cx="3230880" cy="304800"/>
            </a:xfrm>
            <a:custGeom>
              <a:avLst/>
              <a:gdLst/>
              <a:ahLst/>
              <a:cxnLst/>
              <a:rect l="l" t="t" r="r" b="b"/>
              <a:pathLst>
                <a:path w="3230880" h="304800">
                  <a:moveTo>
                    <a:pt x="3229811" y="304352"/>
                  </a:moveTo>
                  <a:lnTo>
                    <a:pt x="0" y="295836"/>
                  </a:lnTo>
                  <a:lnTo>
                    <a:pt x="53486" y="0"/>
                  </a:lnTo>
                  <a:lnTo>
                    <a:pt x="3230585" y="8419"/>
                  </a:lnTo>
                  <a:lnTo>
                    <a:pt x="3230582" y="9677"/>
                  </a:lnTo>
                  <a:lnTo>
                    <a:pt x="61538" y="9677"/>
                  </a:lnTo>
                  <a:lnTo>
                    <a:pt x="11545" y="286255"/>
                  </a:lnTo>
                  <a:lnTo>
                    <a:pt x="3229837" y="294674"/>
                  </a:lnTo>
                  <a:lnTo>
                    <a:pt x="3229811" y="304352"/>
                  </a:lnTo>
                  <a:close/>
                </a:path>
                <a:path w="3230880" h="304800">
                  <a:moveTo>
                    <a:pt x="3229837" y="294674"/>
                  </a:moveTo>
                  <a:lnTo>
                    <a:pt x="3220066" y="294674"/>
                  </a:lnTo>
                  <a:lnTo>
                    <a:pt x="3220840" y="18096"/>
                  </a:lnTo>
                  <a:lnTo>
                    <a:pt x="61576" y="9677"/>
                  </a:lnTo>
                  <a:lnTo>
                    <a:pt x="3230582" y="9677"/>
                  </a:lnTo>
                  <a:lnTo>
                    <a:pt x="3229837" y="294674"/>
                  </a:lnTo>
                  <a:close/>
                </a:path>
              </a:pathLst>
            </a:custGeom>
            <a:solidFill>
              <a:srgbClr val="7B42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2147896" y="8653468"/>
              <a:ext cx="3329940" cy="293370"/>
            </a:xfrm>
            <a:custGeom>
              <a:avLst/>
              <a:gdLst/>
              <a:ahLst/>
              <a:cxnLst/>
              <a:rect l="l" t="t" r="r" b="b"/>
              <a:pathLst>
                <a:path w="3329940" h="293370">
                  <a:moveTo>
                    <a:pt x="3329082" y="293320"/>
                  </a:moveTo>
                  <a:lnTo>
                    <a:pt x="0" y="282191"/>
                  </a:lnTo>
                  <a:lnTo>
                    <a:pt x="50496" y="2806"/>
                  </a:lnTo>
                  <a:lnTo>
                    <a:pt x="3329856" y="0"/>
                  </a:lnTo>
                  <a:lnTo>
                    <a:pt x="3329082" y="293320"/>
                  </a:lnTo>
                  <a:close/>
                </a:path>
              </a:pathLst>
            </a:custGeom>
            <a:solidFill>
              <a:srgbClr val="663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2142109" y="8648629"/>
              <a:ext cx="3340735" cy="303530"/>
            </a:xfrm>
            <a:custGeom>
              <a:avLst/>
              <a:gdLst/>
              <a:ahLst/>
              <a:cxnLst/>
              <a:rect l="l" t="t" r="r" b="b"/>
              <a:pathLst>
                <a:path w="3340734" h="303529">
                  <a:moveTo>
                    <a:pt x="3339746" y="302997"/>
                  </a:moveTo>
                  <a:lnTo>
                    <a:pt x="0" y="291868"/>
                  </a:lnTo>
                  <a:lnTo>
                    <a:pt x="52238" y="2806"/>
                  </a:lnTo>
                  <a:lnTo>
                    <a:pt x="3340501" y="0"/>
                  </a:lnTo>
                  <a:lnTo>
                    <a:pt x="3340477" y="9677"/>
                  </a:lnTo>
                  <a:lnTo>
                    <a:pt x="60328" y="12483"/>
                  </a:lnTo>
                  <a:lnTo>
                    <a:pt x="11593" y="282191"/>
                  </a:lnTo>
                  <a:lnTo>
                    <a:pt x="3339770" y="293320"/>
                  </a:lnTo>
                  <a:lnTo>
                    <a:pt x="3339746" y="302997"/>
                  </a:lnTo>
                  <a:close/>
                </a:path>
                <a:path w="3340734" h="303529">
                  <a:moveTo>
                    <a:pt x="3339770" y="293320"/>
                  </a:moveTo>
                  <a:lnTo>
                    <a:pt x="3330049" y="293320"/>
                  </a:lnTo>
                  <a:lnTo>
                    <a:pt x="3330823" y="9677"/>
                  </a:lnTo>
                  <a:lnTo>
                    <a:pt x="3340477" y="9677"/>
                  </a:lnTo>
                  <a:lnTo>
                    <a:pt x="3339770" y="293320"/>
                  </a:lnTo>
                  <a:close/>
                </a:path>
              </a:pathLst>
            </a:custGeom>
            <a:solidFill>
              <a:srgbClr val="7B42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2158056" y="8593178"/>
              <a:ext cx="3320415" cy="297815"/>
            </a:xfrm>
            <a:custGeom>
              <a:avLst/>
              <a:gdLst/>
              <a:ahLst/>
              <a:cxnLst/>
              <a:rect l="l" t="t" r="r" b="b"/>
              <a:pathLst>
                <a:path w="3320415" h="297815">
                  <a:moveTo>
                    <a:pt x="3319172" y="297191"/>
                  </a:moveTo>
                  <a:lnTo>
                    <a:pt x="0" y="286158"/>
                  </a:lnTo>
                  <a:lnTo>
                    <a:pt x="51715" y="0"/>
                  </a:lnTo>
                  <a:lnTo>
                    <a:pt x="3319849" y="10935"/>
                  </a:lnTo>
                  <a:lnTo>
                    <a:pt x="3319172" y="297191"/>
                  </a:lnTo>
                  <a:close/>
                </a:path>
              </a:pathLst>
            </a:custGeom>
            <a:solidFill>
              <a:srgbClr val="7C4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2152279" y="8588339"/>
              <a:ext cx="3330575" cy="307340"/>
            </a:xfrm>
            <a:custGeom>
              <a:avLst/>
              <a:gdLst/>
              <a:ahLst/>
              <a:cxnLst/>
              <a:rect l="l" t="t" r="r" b="b"/>
              <a:pathLst>
                <a:path w="3330575" h="307340">
                  <a:moveTo>
                    <a:pt x="3329778" y="306868"/>
                  </a:moveTo>
                  <a:lnTo>
                    <a:pt x="0" y="295836"/>
                  </a:lnTo>
                  <a:lnTo>
                    <a:pt x="53447" y="0"/>
                  </a:lnTo>
                  <a:lnTo>
                    <a:pt x="61538" y="9677"/>
                  </a:lnTo>
                  <a:lnTo>
                    <a:pt x="11603" y="286158"/>
                  </a:lnTo>
                  <a:lnTo>
                    <a:pt x="3329800" y="297191"/>
                  </a:lnTo>
                  <a:lnTo>
                    <a:pt x="3329778" y="306868"/>
                  </a:lnTo>
                  <a:close/>
                </a:path>
                <a:path w="3330575" h="307340">
                  <a:moveTo>
                    <a:pt x="61557" y="9677"/>
                  </a:moveTo>
                  <a:close/>
                </a:path>
                <a:path w="3330575" h="307340">
                  <a:moveTo>
                    <a:pt x="3329800" y="297191"/>
                  </a:moveTo>
                  <a:lnTo>
                    <a:pt x="3320091" y="297191"/>
                  </a:lnTo>
                  <a:lnTo>
                    <a:pt x="3320769" y="20612"/>
                  </a:lnTo>
                  <a:lnTo>
                    <a:pt x="61557" y="9677"/>
                  </a:lnTo>
                  <a:lnTo>
                    <a:pt x="2953474" y="9677"/>
                  </a:lnTo>
                  <a:lnTo>
                    <a:pt x="3330456" y="10935"/>
                  </a:lnTo>
                  <a:lnTo>
                    <a:pt x="3329800" y="297191"/>
                  </a:lnTo>
                  <a:close/>
                </a:path>
              </a:pathLst>
            </a:custGeom>
            <a:solidFill>
              <a:srgbClr val="7B42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2584469" y="7601154"/>
              <a:ext cx="351790" cy="1628139"/>
            </a:xfrm>
            <a:custGeom>
              <a:avLst/>
              <a:gdLst/>
              <a:ahLst/>
              <a:cxnLst/>
              <a:rect l="l" t="t" r="r" b="b"/>
              <a:pathLst>
                <a:path w="351790" h="1628140">
                  <a:moveTo>
                    <a:pt x="253614" y="1627921"/>
                  </a:moveTo>
                  <a:lnTo>
                    <a:pt x="0" y="1627244"/>
                  </a:lnTo>
                  <a:lnTo>
                    <a:pt x="41767" y="37548"/>
                  </a:lnTo>
                  <a:lnTo>
                    <a:pt x="135782" y="0"/>
                  </a:lnTo>
                  <a:lnTo>
                    <a:pt x="351258" y="244933"/>
                  </a:lnTo>
                  <a:lnTo>
                    <a:pt x="253614" y="1627921"/>
                  </a:lnTo>
                  <a:close/>
                </a:path>
              </a:pathLst>
            </a:custGeom>
            <a:solidFill>
              <a:srgbClr val="663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2579476" y="7595445"/>
              <a:ext cx="361315" cy="1638935"/>
            </a:xfrm>
            <a:custGeom>
              <a:avLst/>
              <a:gdLst/>
              <a:ahLst/>
              <a:cxnLst/>
              <a:rect l="l" t="t" r="r" b="b"/>
              <a:pathLst>
                <a:path w="361315" h="1638934">
                  <a:moveTo>
                    <a:pt x="51477" y="46633"/>
                  </a:moveTo>
                  <a:lnTo>
                    <a:pt x="51560" y="43451"/>
                  </a:lnTo>
                  <a:lnTo>
                    <a:pt x="46760" y="43257"/>
                  </a:lnTo>
                  <a:lnTo>
                    <a:pt x="41922" y="43160"/>
                  </a:lnTo>
                  <a:lnTo>
                    <a:pt x="41999" y="39967"/>
                  </a:lnTo>
                  <a:lnTo>
                    <a:pt x="142179" y="0"/>
                  </a:lnTo>
                  <a:lnTo>
                    <a:pt x="152316" y="11516"/>
                  </a:lnTo>
                  <a:lnTo>
                    <a:pt x="139411" y="11516"/>
                  </a:lnTo>
                  <a:lnTo>
                    <a:pt x="51477" y="46633"/>
                  </a:lnTo>
                  <a:close/>
                </a:path>
                <a:path w="361315" h="1638934">
                  <a:moveTo>
                    <a:pt x="263846" y="1628792"/>
                  </a:moveTo>
                  <a:lnTo>
                    <a:pt x="254155" y="1628792"/>
                  </a:lnTo>
                  <a:lnTo>
                    <a:pt x="351316" y="252288"/>
                  </a:lnTo>
                  <a:lnTo>
                    <a:pt x="139411" y="11516"/>
                  </a:lnTo>
                  <a:lnTo>
                    <a:pt x="152316" y="11516"/>
                  </a:lnTo>
                  <a:lnTo>
                    <a:pt x="361284" y="248901"/>
                  </a:lnTo>
                  <a:lnTo>
                    <a:pt x="263846" y="1628792"/>
                  </a:lnTo>
                  <a:close/>
                </a:path>
                <a:path w="361315" h="1638934">
                  <a:moveTo>
                    <a:pt x="263155" y="1638566"/>
                  </a:moveTo>
                  <a:lnTo>
                    <a:pt x="0" y="1637792"/>
                  </a:lnTo>
                  <a:lnTo>
                    <a:pt x="41922" y="43160"/>
                  </a:lnTo>
                  <a:lnTo>
                    <a:pt x="46760" y="43257"/>
                  </a:lnTo>
                  <a:lnTo>
                    <a:pt x="48541" y="47806"/>
                  </a:lnTo>
                  <a:lnTo>
                    <a:pt x="51446" y="47806"/>
                  </a:lnTo>
                  <a:lnTo>
                    <a:pt x="9948" y="1628212"/>
                  </a:lnTo>
                  <a:lnTo>
                    <a:pt x="263846" y="1628792"/>
                  </a:lnTo>
                  <a:lnTo>
                    <a:pt x="263155" y="1638566"/>
                  </a:lnTo>
                  <a:close/>
                </a:path>
                <a:path w="361315" h="1638934">
                  <a:moveTo>
                    <a:pt x="48541" y="47806"/>
                  </a:moveTo>
                  <a:lnTo>
                    <a:pt x="46760" y="43257"/>
                  </a:lnTo>
                  <a:lnTo>
                    <a:pt x="51560" y="43451"/>
                  </a:lnTo>
                  <a:lnTo>
                    <a:pt x="51477" y="46633"/>
                  </a:lnTo>
                  <a:lnTo>
                    <a:pt x="48541" y="47806"/>
                  </a:lnTo>
                  <a:close/>
                </a:path>
                <a:path w="361315" h="1638934">
                  <a:moveTo>
                    <a:pt x="51446" y="47806"/>
                  </a:moveTo>
                  <a:lnTo>
                    <a:pt x="48541" y="47806"/>
                  </a:lnTo>
                  <a:lnTo>
                    <a:pt x="51477" y="46633"/>
                  </a:lnTo>
                  <a:lnTo>
                    <a:pt x="51446" y="47806"/>
                  </a:lnTo>
                  <a:close/>
                </a:path>
              </a:pathLst>
            </a:custGeom>
            <a:solidFill>
              <a:srgbClr val="7B42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2409484" y="7638702"/>
              <a:ext cx="432434" cy="1588770"/>
            </a:xfrm>
            <a:custGeom>
              <a:avLst/>
              <a:gdLst/>
              <a:ahLst/>
              <a:cxnLst/>
              <a:rect l="l" t="t" r="r" b="b"/>
              <a:pathLst>
                <a:path w="432434" h="1588770">
                  <a:moveTo>
                    <a:pt x="350697" y="1588341"/>
                  </a:moveTo>
                  <a:lnTo>
                    <a:pt x="90386" y="1587664"/>
                  </a:lnTo>
                  <a:lnTo>
                    <a:pt x="0" y="243772"/>
                  </a:lnTo>
                  <a:lnTo>
                    <a:pt x="216753" y="0"/>
                  </a:lnTo>
                  <a:lnTo>
                    <a:pt x="432180" y="244933"/>
                  </a:lnTo>
                  <a:lnTo>
                    <a:pt x="350697" y="1588341"/>
                  </a:lnTo>
                  <a:close/>
                </a:path>
              </a:pathLst>
            </a:custGeom>
            <a:solidFill>
              <a:srgbClr val="7C4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2404490" y="7631444"/>
              <a:ext cx="442595" cy="1600835"/>
            </a:xfrm>
            <a:custGeom>
              <a:avLst/>
              <a:gdLst/>
              <a:ahLst/>
              <a:cxnLst/>
              <a:rect l="l" t="t" r="r" b="b"/>
              <a:pathLst>
                <a:path w="442595" h="1600834">
                  <a:moveTo>
                    <a:pt x="154" y="251320"/>
                  </a:moveTo>
                  <a:lnTo>
                    <a:pt x="0" y="249288"/>
                  </a:lnTo>
                  <a:lnTo>
                    <a:pt x="221746" y="0"/>
                  </a:lnTo>
                  <a:lnTo>
                    <a:pt x="234603" y="14612"/>
                  </a:lnTo>
                  <a:lnTo>
                    <a:pt x="221707" y="14612"/>
                  </a:lnTo>
                  <a:lnTo>
                    <a:pt x="11682" y="250739"/>
                  </a:lnTo>
                  <a:lnTo>
                    <a:pt x="9793" y="250739"/>
                  </a:lnTo>
                  <a:lnTo>
                    <a:pt x="154" y="251320"/>
                  </a:lnTo>
                  <a:close/>
                </a:path>
                <a:path w="442595" h="1600834">
                  <a:moveTo>
                    <a:pt x="360825" y="1590760"/>
                  </a:moveTo>
                  <a:lnTo>
                    <a:pt x="351142" y="1590760"/>
                  </a:lnTo>
                  <a:lnTo>
                    <a:pt x="432238" y="253836"/>
                  </a:lnTo>
                  <a:lnTo>
                    <a:pt x="221707" y="14612"/>
                  </a:lnTo>
                  <a:lnTo>
                    <a:pt x="234603" y="14612"/>
                  </a:lnTo>
                  <a:lnTo>
                    <a:pt x="442109" y="250449"/>
                  </a:lnTo>
                  <a:lnTo>
                    <a:pt x="360825" y="1590760"/>
                  </a:lnTo>
                  <a:close/>
                </a:path>
                <a:path w="442595" h="1600834">
                  <a:moveTo>
                    <a:pt x="8583" y="254223"/>
                  </a:moveTo>
                  <a:lnTo>
                    <a:pt x="4993" y="251030"/>
                  </a:lnTo>
                  <a:lnTo>
                    <a:pt x="9793" y="250739"/>
                  </a:lnTo>
                  <a:lnTo>
                    <a:pt x="9926" y="252714"/>
                  </a:lnTo>
                  <a:lnTo>
                    <a:pt x="8583" y="254223"/>
                  </a:lnTo>
                  <a:close/>
                </a:path>
                <a:path w="442595" h="1600834">
                  <a:moveTo>
                    <a:pt x="9926" y="252714"/>
                  </a:moveTo>
                  <a:lnTo>
                    <a:pt x="9793" y="250739"/>
                  </a:lnTo>
                  <a:lnTo>
                    <a:pt x="11682" y="250739"/>
                  </a:lnTo>
                  <a:lnTo>
                    <a:pt x="9926" y="252714"/>
                  </a:lnTo>
                  <a:close/>
                </a:path>
                <a:path w="442595" h="1600834">
                  <a:moveTo>
                    <a:pt x="360238" y="1600438"/>
                  </a:moveTo>
                  <a:lnTo>
                    <a:pt x="90841" y="1599760"/>
                  </a:lnTo>
                  <a:lnTo>
                    <a:pt x="154" y="251320"/>
                  </a:lnTo>
                  <a:lnTo>
                    <a:pt x="4993" y="251030"/>
                  </a:lnTo>
                  <a:lnTo>
                    <a:pt x="8583" y="254223"/>
                  </a:lnTo>
                  <a:lnTo>
                    <a:pt x="10027" y="254223"/>
                  </a:lnTo>
                  <a:lnTo>
                    <a:pt x="99870" y="1590083"/>
                  </a:lnTo>
                  <a:lnTo>
                    <a:pt x="360825" y="1590760"/>
                  </a:lnTo>
                  <a:lnTo>
                    <a:pt x="360238" y="1600438"/>
                  </a:lnTo>
                  <a:close/>
                </a:path>
                <a:path w="442595" h="1600834">
                  <a:moveTo>
                    <a:pt x="10027" y="254223"/>
                  </a:moveTo>
                  <a:lnTo>
                    <a:pt x="8583" y="254223"/>
                  </a:lnTo>
                  <a:lnTo>
                    <a:pt x="9926" y="252714"/>
                  </a:lnTo>
                  <a:lnTo>
                    <a:pt x="10027" y="254223"/>
                  </a:lnTo>
                  <a:close/>
                </a:path>
              </a:pathLst>
            </a:custGeom>
            <a:solidFill>
              <a:srgbClr val="7B42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2583560" y="8115988"/>
              <a:ext cx="114202" cy="11419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2582089" y="8679790"/>
              <a:ext cx="114163" cy="11419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3740109" y="7604251"/>
              <a:ext cx="351790" cy="1628139"/>
            </a:xfrm>
            <a:custGeom>
              <a:avLst/>
              <a:gdLst/>
              <a:ahLst/>
              <a:cxnLst/>
              <a:rect l="l" t="t" r="r" b="b"/>
              <a:pathLst>
                <a:path w="351790" h="1628140">
                  <a:moveTo>
                    <a:pt x="253739" y="1627921"/>
                  </a:moveTo>
                  <a:lnTo>
                    <a:pt x="0" y="1627244"/>
                  </a:lnTo>
                  <a:lnTo>
                    <a:pt x="41806" y="37548"/>
                  </a:lnTo>
                  <a:lnTo>
                    <a:pt x="135869" y="0"/>
                  </a:lnTo>
                  <a:lnTo>
                    <a:pt x="351384" y="244836"/>
                  </a:lnTo>
                  <a:lnTo>
                    <a:pt x="253739" y="1627921"/>
                  </a:lnTo>
                  <a:close/>
                </a:path>
              </a:pathLst>
            </a:custGeom>
            <a:solidFill>
              <a:srgbClr val="663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3735173" y="7598444"/>
              <a:ext cx="361315" cy="1638935"/>
            </a:xfrm>
            <a:custGeom>
              <a:avLst/>
              <a:gdLst/>
              <a:ahLst/>
              <a:cxnLst/>
              <a:rect l="l" t="t" r="r" b="b"/>
              <a:pathLst>
                <a:path w="361315" h="1638934">
                  <a:moveTo>
                    <a:pt x="51497" y="46603"/>
                  </a:moveTo>
                  <a:lnTo>
                    <a:pt x="51580" y="43451"/>
                  </a:lnTo>
                  <a:lnTo>
                    <a:pt x="41902" y="43257"/>
                  </a:lnTo>
                  <a:lnTo>
                    <a:pt x="41999" y="39967"/>
                  </a:lnTo>
                  <a:lnTo>
                    <a:pt x="142160" y="0"/>
                  </a:lnTo>
                  <a:lnTo>
                    <a:pt x="152293" y="11516"/>
                  </a:lnTo>
                  <a:lnTo>
                    <a:pt x="139450" y="11516"/>
                  </a:lnTo>
                  <a:lnTo>
                    <a:pt x="51497" y="46603"/>
                  </a:lnTo>
                  <a:close/>
                </a:path>
                <a:path w="361315" h="1638934">
                  <a:moveTo>
                    <a:pt x="263810" y="1628889"/>
                  </a:moveTo>
                  <a:lnTo>
                    <a:pt x="254126" y="1628889"/>
                  </a:lnTo>
                  <a:lnTo>
                    <a:pt x="351287" y="252288"/>
                  </a:lnTo>
                  <a:lnTo>
                    <a:pt x="139450" y="11516"/>
                  </a:lnTo>
                  <a:lnTo>
                    <a:pt x="152293" y="11516"/>
                  </a:lnTo>
                  <a:lnTo>
                    <a:pt x="361255" y="248997"/>
                  </a:lnTo>
                  <a:lnTo>
                    <a:pt x="263810" y="1628889"/>
                  </a:lnTo>
                  <a:close/>
                </a:path>
                <a:path w="361315" h="1638934">
                  <a:moveTo>
                    <a:pt x="263126" y="1638566"/>
                  </a:moveTo>
                  <a:lnTo>
                    <a:pt x="0" y="1637889"/>
                  </a:lnTo>
                  <a:lnTo>
                    <a:pt x="41902" y="43257"/>
                  </a:lnTo>
                  <a:lnTo>
                    <a:pt x="46741" y="43354"/>
                  </a:lnTo>
                  <a:lnTo>
                    <a:pt x="48483" y="47806"/>
                  </a:lnTo>
                  <a:lnTo>
                    <a:pt x="51465" y="47806"/>
                  </a:lnTo>
                  <a:lnTo>
                    <a:pt x="9967" y="1628212"/>
                  </a:lnTo>
                  <a:lnTo>
                    <a:pt x="263810" y="1628889"/>
                  </a:lnTo>
                  <a:lnTo>
                    <a:pt x="263126" y="1638566"/>
                  </a:lnTo>
                  <a:close/>
                </a:path>
                <a:path w="361315" h="1638934">
                  <a:moveTo>
                    <a:pt x="48483" y="47806"/>
                  </a:moveTo>
                  <a:lnTo>
                    <a:pt x="46741" y="43354"/>
                  </a:lnTo>
                  <a:lnTo>
                    <a:pt x="51580" y="43451"/>
                  </a:lnTo>
                  <a:lnTo>
                    <a:pt x="51497" y="46603"/>
                  </a:lnTo>
                  <a:lnTo>
                    <a:pt x="48483" y="47806"/>
                  </a:lnTo>
                  <a:close/>
                </a:path>
                <a:path w="361315" h="1638934">
                  <a:moveTo>
                    <a:pt x="51465" y="47806"/>
                  </a:moveTo>
                  <a:lnTo>
                    <a:pt x="48483" y="47806"/>
                  </a:lnTo>
                  <a:lnTo>
                    <a:pt x="51497" y="46603"/>
                  </a:lnTo>
                  <a:lnTo>
                    <a:pt x="51465" y="47806"/>
                  </a:lnTo>
                  <a:close/>
                </a:path>
              </a:pathLst>
            </a:custGeom>
            <a:solidFill>
              <a:srgbClr val="7B42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3565141" y="7641799"/>
              <a:ext cx="432434" cy="1588770"/>
            </a:xfrm>
            <a:custGeom>
              <a:avLst/>
              <a:gdLst/>
              <a:ahLst/>
              <a:cxnLst/>
              <a:rect l="l" t="t" r="r" b="b"/>
              <a:pathLst>
                <a:path w="432434" h="1588770">
                  <a:moveTo>
                    <a:pt x="350803" y="1588244"/>
                  </a:moveTo>
                  <a:lnTo>
                    <a:pt x="90483" y="1587567"/>
                  </a:lnTo>
                  <a:lnTo>
                    <a:pt x="0" y="243675"/>
                  </a:lnTo>
                  <a:lnTo>
                    <a:pt x="216772" y="0"/>
                  </a:lnTo>
                  <a:lnTo>
                    <a:pt x="432286" y="244836"/>
                  </a:lnTo>
                  <a:lnTo>
                    <a:pt x="350803" y="1588244"/>
                  </a:lnTo>
                  <a:close/>
                </a:path>
              </a:pathLst>
            </a:custGeom>
            <a:solidFill>
              <a:srgbClr val="7C4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3560206" y="7634444"/>
              <a:ext cx="442595" cy="1600835"/>
            </a:xfrm>
            <a:custGeom>
              <a:avLst/>
              <a:gdLst/>
              <a:ahLst/>
              <a:cxnLst/>
              <a:rect l="l" t="t" r="r" b="b"/>
              <a:pathLst>
                <a:path w="442594" h="1600834">
                  <a:moveTo>
                    <a:pt x="193" y="251417"/>
                  </a:moveTo>
                  <a:lnTo>
                    <a:pt x="0" y="249385"/>
                  </a:lnTo>
                  <a:lnTo>
                    <a:pt x="221707" y="0"/>
                  </a:lnTo>
                  <a:lnTo>
                    <a:pt x="234565" y="14612"/>
                  </a:lnTo>
                  <a:lnTo>
                    <a:pt x="221707" y="14612"/>
                  </a:lnTo>
                  <a:lnTo>
                    <a:pt x="11795" y="250739"/>
                  </a:lnTo>
                  <a:lnTo>
                    <a:pt x="9774" y="250739"/>
                  </a:lnTo>
                  <a:lnTo>
                    <a:pt x="4935" y="251030"/>
                  </a:lnTo>
                  <a:lnTo>
                    <a:pt x="193" y="251417"/>
                  </a:lnTo>
                  <a:close/>
                </a:path>
                <a:path w="442594" h="1600834">
                  <a:moveTo>
                    <a:pt x="360880" y="1590760"/>
                  </a:moveTo>
                  <a:lnTo>
                    <a:pt x="351190" y="1590760"/>
                  </a:lnTo>
                  <a:lnTo>
                    <a:pt x="432189" y="253933"/>
                  </a:lnTo>
                  <a:lnTo>
                    <a:pt x="221707" y="14612"/>
                  </a:lnTo>
                  <a:lnTo>
                    <a:pt x="234565" y="14612"/>
                  </a:lnTo>
                  <a:lnTo>
                    <a:pt x="442157" y="250546"/>
                  </a:lnTo>
                  <a:lnTo>
                    <a:pt x="360880" y="1590760"/>
                  </a:lnTo>
                  <a:close/>
                </a:path>
                <a:path w="442594" h="1600834">
                  <a:moveTo>
                    <a:pt x="8612" y="254320"/>
                  </a:moveTo>
                  <a:lnTo>
                    <a:pt x="4935" y="251030"/>
                  </a:lnTo>
                  <a:lnTo>
                    <a:pt x="9774" y="250739"/>
                  </a:lnTo>
                  <a:lnTo>
                    <a:pt x="9916" y="252854"/>
                  </a:lnTo>
                  <a:lnTo>
                    <a:pt x="8612" y="254320"/>
                  </a:lnTo>
                  <a:close/>
                </a:path>
                <a:path w="442594" h="1600834">
                  <a:moveTo>
                    <a:pt x="9916" y="252854"/>
                  </a:moveTo>
                  <a:lnTo>
                    <a:pt x="9774" y="250739"/>
                  </a:lnTo>
                  <a:lnTo>
                    <a:pt x="11795" y="250739"/>
                  </a:lnTo>
                  <a:lnTo>
                    <a:pt x="9916" y="252854"/>
                  </a:lnTo>
                  <a:close/>
                </a:path>
                <a:path w="442594" h="1600834">
                  <a:moveTo>
                    <a:pt x="360287" y="1600535"/>
                  </a:moveTo>
                  <a:lnTo>
                    <a:pt x="90870" y="1599760"/>
                  </a:lnTo>
                  <a:lnTo>
                    <a:pt x="193" y="251417"/>
                  </a:lnTo>
                  <a:lnTo>
                    <a:pt x="4935" y="251030"/>
                  </a:lnTo>
                  <a:lnTo>
                    <a:pt x="8612" y="254320"/>
                  </a:lnTo>
                  <a:lnTo>
                    <a:pt x="10015" y="254320"/>
                  </a:lnTo>
                  <a:lnTo>
                    <a:pt x="99966" y="1590180"/>
                  </a:lnTo>
                  <a:lnTo>
                    <a:pt x="360880" y="1590760"/>
                  </a:lnTo>
                  <a:lnTo>
                    <a:pt x="360287" y="1600535"/>
                  </a:lnTo>
                  <a:close/>
                </a:path>
                <a:path w="442594" h="1600834">
                  <a:moveTo>
                    <a:pt x="10015" y="254320"/>
                  </a:moveTo>
                  <a:lnTo>
                    <a:pt x="8612" y="254320"/>
                  </a:lnTo>
                  <a:lnTo>
                    <a:pt x="9916" y="252854"/>
                  </a:lnTo>
                  <a:lnTo>
                    <a:pt x="10015" y="254320"/>
                  </a:lnTo>
                  <a:close/>
                </a:path>
              </a:pathLst>
            </a:custGeom>
            <a:solidFill>
              <a:srgbClr val="7B42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3739237" y="8119085"/>
              <a:ext cx="114192" cy="11409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3737785" y="8682790"/>
              <a:ext cx="114192" cy="11419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4895872" y="7607251"/>
              <a:ext cx="351790" cy="1628139"/>
            </a:xfrm>
            <a:custGeom>
              <a:avLst/>
              <a:gdLst/>
              <a:ahLst/>
              <a:cxnLst/>
              <a:rect l="l" t="t" r="r" b="b"/>
              <a:pathLst>
                <a:path w="351790" h="1628140">
                  <a:moveTo>
                    <a:pt x="253643" y="1628018"/>
                  </a:moveTo>
                  <a:lnTo>
                    <a:pt x="0" y="1627341"/>
                  </a:lnTo>
                  <a:lnTo>
                    <a:pt x="41806" y="37548"/>
                  </a:lnTo>
                  <a:lnTo>
                    <a:pt x="135869" y="0"/>
                  </a:lnTo>
                  <a:lnTo>
                    <a:pt x="351287" y="244933"/>
                  </a:lnTo>
                  <a:lnTo>
                    <a:pt x="253643" y="1628018"/>
                  </a:lnTo>
                  <a:close/>
                </a:path>
              </a:pathLst>
            </a:custGeom>
            <a:solidFill>
              <a:srgbClr val="663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4890938" y="7601541"/>
              <a:ext cx="361315" cy="1638935"/>
            </a:xfrm>
            <a:custGeom>
              <a:avLst/>
              <a:gdLst/>
              <a:ahLst/>
              <a:cxnLst/>
              <a:rect l="l" t="t" r="r" b="b"/>
              <a:pathLst>
                <a:path w="361315" h="1638934">
                  <a:moveTo>
                    <a:pt x="51497" y="46603"/>
                  </a:moveTo>
                  <a:lnTo>
                    <a:pt x="51580" y="43451"/>
                  </a:lnTo>
                  <a:lnTo>
                    <a:pt x="46741" y="43257"/>
                  </a:lnTo>
                  <a:lnTo>
                    <a:pt x="41902" y="43160"/>
                  </a:lnTo>
                  <a:lnTo>
                    <a:pt x="41902" y="39967"/>
                  </a:lnTo>
                  <a:lnTo>
                    <a:pt x="142160" y="0"/>
                  </a:lnTo>
                  <a:lnTo>
                    <a:pt x="152297" y="11516"/>
                  </a:lnTo>
                  <a:lnTo>
                    <a:pt x="139450" y="11516"/>
                  </a:lnTo>
                  <a:lnTo>
                    <a:pt x="51497" y="46603"/>
                  </a:lnTo>
                  <a:close/>
                </a:path>
                <a:path w="361315" h="1638934">
                  <a:moveTo>
                    <a:pt x="263810" y="1628889"/>
                  </a:moveTo>
                  <a:lnTo>
                    <a:pt x="254126" y="1628889"/>
                  </a:lnTo>
                  <a:lnTo>
                    <a:pt x="351287" y="252288"/>
                  </a:lnTo>
                  <a:lnTo>
                    <a:pt x="139450" y="11516"/>
                  </a:lnTo>
                  <a:lnTo>
                    <a:pt x="152297" y="11516"/>
                  </a:lnTo>
                  <a:lnTo>
                    <a:pt x="361255" y="248901"/>
                  </a:lnTo>
                  <a:lnTo>
                    <a:pt x="263810" y="1628889"/>
                  </a:lnTo>
                  <a:close/>
                </a:path>
                <a:path w="361315" h="1638934">
                  <a:moveTo>
                    <a:pt x="263126" y="1638566"/>
                  </a:moveTo>
                  <a:lnTo>
                    <a:pt x="0" y="1637889"/>
                  </a:lnTo>
                  <a:lnTo>
                    <a:pt x="41902" y="43160"/>
                  </a:lnTo>
                  <a:lnTo>
                    <a:pt x="46741" y="43257"/>
                  </a:lnTo>
                  <a:lnTo>
                    <a:pt x="48483" y="47806"/>
                  </a:lnTo>
                  <a:lnTo>
                    <a:pt x="51465" y="47806"/>
                  </a:lnTo>
                  <a:lnTo>
                    <a:pt x="9870" y="1628212"/>
                  </a:lnTo>
                  <a:lnTo>
                    <a:pt x="263810" y="1628889"/>
                  </a:lnTo>
                  <a:lnTo>
                    <a:pt x="263126" y="1638566"/>
                  </a:lnTo>
                  <a:close/>
                </a:path>
                <a:path w="361315" h="1638934">
                  <a:moveTo>
                    <a:pt x="48483" y="47806"/>
                  </a:moveTo>
                  <a:lnTo>
                    <a:pt x="46741" y="43257"/>
                  </a:lnTo>
                  <a:lnTo>
                    <a:pt x="51580" y="43451"/>
                  </a:lnTo>
                  <a:lnTo>
                    <a:pt x="51497" y="46603"/>
                  </a:lnTo>
                  <a:lnTo>
                    <a:pt x="48483" y="47806"/>
                  </a:lnTo>
                  <a:close/>
                </a:path>
                <a:path w="361315" h="1638934">
                  <a:moveTo>
                    <a:pt x="51465" y="47806"/>
                  </a:moveTo>
                  <a:lnTo>
                    <a:pt x="48483" y="47806"/>
                  </a:lnTo>
                  <a:lnTo>
                    <a:pt x="51497" y="46603"/>
                  </a:lnTo>
                  <a:lnTo>
                    <a:pt x="51465" y="47806"/>
                  </a:lnTo>
                  <a:close/>
                </a:path>
              </a:pathLst>
            </a:custGeom>
            <a:solidFill>
              <a:srgbClr val="7B42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4720906" y="7644799"/>
              <a:ext cx="432434" cy="1588770"/>
            </a:xfrm>
            <a:custGeom>
              <a:avLst/>
              <a:gdLst/>
              <a:ahLst/>
              <a:cxnLst/>
              <a:rect l="l" t="t" r="r" b="b"/>
              <a:pathLst>
                <a:path w="432434" h="1588770">
                  <a:moveTo>
                    <a:pt x="350706" y="1588341"/>
                  </a:moveTo>
                  <a:lnTo>
                    <a:pt x="90386" y="1587664"/>
                  </a:lnTo>
                  <a:lnTo>
                    <a:pt x="0" y="243772"/>
                  </a:lnTo>
                  <a:lnTo>
                    <a:pt x="216772" y="0"/>
                  </a:lnTo>
                  <a:lnTo>
                    <a:pt x="432189" y="244836"/>
                  </a:lnTo>
                  <a:lnTo>
                    <a:pt x="350706" y="1588341"/>
                  </a:lnTo>
                  <a:close/>
                </a:path>
              </a:pathLst>
            </a:custGeom>
            <a:solidFill>
              <a:srgbClr val="7C4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4715972" y="7637541"/>
              <a:ext cx="442595" cy="1600835"/>
            </a:xfrm>
            <a:custGeom>
              <a:avLst/>
              <a:gdLst/>
              <a:ahLst/>
              <a:cxnLst/>
              <a:rect l="l" t="t" r="r" b="b"/>
              <a:pathLst>
                <a:path w="442594" h="1600834">
                  <a:moveTo>
                    <a:pt x="96" y="251320"/>
                  </a:moveTo>
                  <a:lnTo>
                    <a:pt x="0" y="249288"/>
                  </a:lnTo>
                  <a:lnTo>
                    <a:pt x="221707" y="0"/>
                  </a:lnTo>
                  <a:lnTo>
                    <a:pt x="234564" y="14612"/>
                  </a:lnTo>
                  <a:lnTo>
                    <a:pt x="221611" y="14612"/>
                  </a:lnTo>
                  <a:lnTo>
                    <a:pt x="11614" y="250739"/>
                  </a:lnTo>
                  <a:lnTo>
                    <a:pt x="9774" y="250739"/>
                  </a:lnTo>
                  <a:lnTo>
                    <a:pt x="96" y="251320"/>
                  </a:lnTo>
                  <a:close/>
                </a:path>
                <a:path w="442594" h="1600834">
                  <a:moveTo>
                    <a:pt x="360783" y="1590664"/>
                  </a:moveTo>
                  <a:lnTo>
                    <a:pt x="351093" y="1590664"/>
                  </a:lnTo>
                  <a:lnTo>
                    <a:pt x="432189" y="253836"/>
                  </a:lnTo>
                  <a:lnTo>
                    <a:pt x="221611" y="14612"/>
                  </a:lnTo>
                  <a:lnTo>
                    <a:pt x="234564" y="14612"/>
                  </a:lnTo>
                  <a:lnTo>
                    <a:pt x="442060" y="250449"/>
                  </a:lnTo>
                  <a:lnTo>
                    <a:pt x="360783" y="1590664"/>
                  </a:lnTo>
                  <a:close/>
                </a:path>
                <a:path w="442594" h="1600834">
                  <a:moveTo>
                    <a:pt x="8516" y="254223"/>
                  </a:moveTo>
                  <a:lnTo>
                    <a:pt x="4935" y="251030"/>
                  </a:lnTo>
                  <a:lnTo>
                    <a:pt x="9774" y="250739"/>
                  </a:lnTo>
                  <a:lnTo>
                    <a:pt x="9903" y="252663"/>
                  </a:lnTo>
                  <a:lnTo>
                    <a:pt x="8516" y="254223"/>
                  </a:lnTo>
                  <a:close/>
                </a:path>
                <a:path w="442594" h="1600834">
                  <a:moveTo>
                    <a:pt x="9903" y="252663"/>
                  </a:moveTo>
                  <a:lnTo>
                    <a:pt x="9774" y="250739"/>
                  </a:lnTo>
                  <a:lnTo>
                    <a:pt x="11614" y="250739"/>
                  </a:lnTo>
                  <a:lnTo>
                    <a:pt x="9903" y="252663"/>
                  </a:lnTo>
                  <a:close/>
                </a:path>
                <a:path w="442594" h="1600834">
                  <a:moveTo>
                    <a:pt x="360190" y="1600438"/>
                  </a:moveTo>
                  <a:lnTo>
                    <a:pt x="90773" y="1599664"/>
                  </a:lnTo>
                  <a:lnTo>
                    <a:pt x="96" y="251320"/>
                  </a:lnTo>
                  <a:lnTo>
                    <a:pt x="4935" y="251030"/>
                  </a:lnTo>
                  <a:lnTo>
                    <a:pt x="8516" y="254223"/>
                  </a:lnTo>
                  <a:lnTo>
                    <a:pt x="10008" y="254223"/>
                  </a:lnTo>
                  <a:lnTo>
                    <a:pt x="99870" y="1590083"/>
                  </a:lnTo>
                  <a:lnTo>
                    <a:pt x="360783" y="1590664"/>
                  </a:lnTo>
                  <a:lnTo>
                    <a:pt x="360190" y="1600438"/>
                  </a:lnTo>
                  <a:close/>
                </a:path>
                <a:path w="442594" h="1600834">
                  <a:moveTo>
                    <a:pt x="10008" y="254223"/>
                  </a:moveTo>
                  <a:lnTo>
                    <a:pt x="8516" y="254223"/>
                  </a:lnTo>
                  <a:lnTo>
                    <a:pt x="9903" y="252663"/>
                  </a:lnTo>
                  <a:lnTo>
                    <a:pt x="10008" y="254223"/>
                  </a:lnTo>
                  <a:close/>
                </a:path>
              </a:pathLst>
            </a:custGeom>
            <a:solidFill>
              <a:srgbClr val="7B42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4895001" y="8122085"/>
              <a:ext cx="114192" cy="11419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4893454" y="8685887"/>
              <a:ext cx="114289" cy="11409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421427" y="8088868"/>
              <a:ext cx="3002915" cy="294640"/>
            </a:xfrm>
            <a:custGeom>
              <a:avLst/>
              <a:gdLst/>
              <a:ahLst/>
              <a:cxnLst/>
              <a:rect l="l" t="t" r="r" b="b"/>
              <a:pathLst>
                <a:path w="3002915" h="294640">
                  <a:moveTo>
                    <a:pt x="3001805" y="294118"/>
                  </a:moveTo>
                  <a:lnTo>
                    <a:pt x="0" y="286291"/>
                  </a:lnTo>
                  <a:lnTo>
                    <a:pt x="0" y="0"/>
                  </a:lnTo>
                  <a:lnTo>
                    <a:pt x="3002579" y="7862"/>
                  </a:lnTo>
                  <a:lnTo>
                    <a:pt x="3001805" y="294118"/>
                  </a:lnTo>
                  <a:close/>
                </a:path>
              </a:pathLst>
            </a:custGeom>
            <a:solidFill>
              <a:srgbClr val="663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421427" y="8084039"/>
              <a:ext cx="3007995" cy="304165"/>
            </a:xfrm>
            <a:custGeom>
              <a:avLst/>
              <a:gdLst/>
              <a:ahLst/>
              <a:cxnLst/>
              <a:rect l="l" t="t" r="r" b="b"/>
              <a:pathLst>
                <a:path w="3007995" h="304165">
                  <a:moveTo>
                    <a:pt x="3006650" y="294108"/>
                  </a:moveTo>
                  <a:lnTo>
                    <a:pt x="2997044" y="294108"/>
                  </a:lnTo>
                  <a:lnTo>
                    <a:pt x="2997721" y="17530"/>
                  </a:lnTo>
                  <a:lnTo>
                    <a:pt x="0" y="9658"/>
                  </a:lnTo>
                  <a:lnTo>
                    <a:pt x="0" y="0"/>
                  </a:lnTo>
                  <a:lnTo>
                    <a:pt x="3007399" y="7853"/>
                  </a:lnTo>
                  <a:lnTo>
                    <a:pt x="3006650" y="294108"/>
                  </a:lnTo>
                  <a:close/>
                </a:path>
                <a:path w="3007995" h="304165">
                  <a:moveTo>
                    <a:pt x="3006624" y="303786"/>
                  </a:moveTo>
                  <a:lnTo>
                    <a:pt x="0" y="295883"/>
                  </a:lnTo>
                  <a:lnTo>
                    <a:pt x="0" y="286269"/>
                  </a:lnTo>
                  <a:lnTo>
                    <a:pt x="3006650" y="294108"/>
                  </a:lnTo>
                  <a:lnTo>
                    <a:pt x="3006624" y="303786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421427" y="8032429"/>
              <a:ext cx="3002915" cy="294640"/>
            </a:xfrm>
            <a:custGeom>
              <a:avLst/>
              <a:gdLst/>
              <a:ahLst/>
              <a:cxnLst/>
              <a:rect l="l" t="t" r="r" b="b"/>
              <a:pathLst>
                <a:path w="3002915" h="294640">
                  <a:moveTo>
                    <a:pt x="3001941" y="294235"/>
                  </a:moveTo>
                  <a:lnTo>
                    <a:pt x="0" y="286384"/>
                  </a:lnTo>
                  <a:lnTo>
                    <a:pt x="0" y="0"/>
                  </a:lnTo>
                  <a:lnTo>
                    <a:pt x="3002715" y="7979"/>
                  </a:lnTo>
                  <a:lnTo>
                    <a:pt x="3001941" y="294235"/>
                  </a:lnTo>
                  <a:close/>
                </a:path>
              </a:pathLst>
            </a:custGeom>
            <a:solidFill>
              <a:srgbClr val="7C4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421427" y="8027600"/>
              <a:ext cx="3007995" cy="304165"/>
            </a:xfrm>
            <a:custGeom>
              <a:avLst/>
              <a:gdLst/>
              <a:ahLst/>
              <a:cxnLst/>
              <a:rect l="l" t="t" r="r" b="b"/>
              <a:pathLst>
                <a:path w="3007995" h="304165">
                  <a:moveTo>
                    <a:pt x="3006853" y="294225"/>
                  </a:moveTo>
                  <a:lnTo>
                    <a:pt x="2997083" y="294225"/>
                  </a:lnTo>
                  <a:lnTo>
                    <a:pt x="2997857" y="17647"/>
                  </a:lnTo>
                  <a:lnTo>
                    <a:pt x="0" y="9658"/>
                  </a:lnTo>
                  <a:lnTo>
                    <a:pt x="0" y="0"/>
                  </a:lnTo>
                  <a:lnTo>
                    <a:pt x="3007602" y="7970"/>
                  </a:lnTo>
                  <a:lnTo>
                    <a:pt x="3006853" y="294225"/>
                  </a:lnTo>
                  <a:close/>
                </a:path>
                <a:path w="3007995" h="304165">
                  <a:moveTo>
                    <a:pt x="3006828" y="303903"/>
                  </a:moveTo>
                  <a:lnTo>
                    <a:pt x="0" y="295975"/>
                  </a:lnTo>
                  <a:lnTo>
                    <a:pt x="0" y="286361"/>
                  </a:lnTo>
                  <a:lnTo>
                    <a:pt x="3006853" y="294225"/>
                  </a:lnTo>
                  <a:lnTo>
                    <a:pt x="3006828" y="303903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421427" y="8653468"/>
              <a:ext cx="3001645" cy="293370"/>
            </a:xfrm>
            <a:custGeom>
              <a:avLst/>
              <a:gdLst/>
              <a:ahLst/>
              <a:cxnLst/>
              <a:rect l="l" t="t" r="r" b="b"/>
              <a:pathLst>
                <a:path w="3001645" h="293370">
                  <a:moveTo>
                    <a:pt x="3000295" y="293320"/>
                  </a:moveTo>
                  <a:lnTo>
                    <a:pt x="0" y="283290"/>
                  </a:lnTo>
                  <a:lnTo>
                    <a:pt x="0" y="2568"/>
                  </a:lnTo>
                  <a:lnTo>
                    <a:pt x="3001070" y="0"/>
                  </a:lnTo>
                  <a:lnTo>
                    <a:pt x="3000295" y="293320"/>
                  </a:lnTo>
                  <a:close/>
                </a:path>
              </a:pathLst>
            </a:custGeom>
            <a:solidFill>
              <a:srgbClr val="663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421427" y="8648629"/>
              <a:ext cx="3006090" cy="303530"/>
            </a:xfrm>
            <a:custGeom>
              <a:avLst/>
              <a:gdLst/>
              <a:ahLst/>
              <a:cxnLst/>
              <a:rect l="l" t="t" r="r" b="b"/>
              <a:pathLst>
                <a:path w="3006090" h="303529">
                  <a:moveTo>
                    <a:pt x="0" y="12248"/>
                  </a:moveTo>
                  <a:lnTo>
                    <a:pt x="0" y="2565"/>
                  </a:lnTo>
                  <a:lnTo>
                    <a:pt x="3005928" y="0"/>
                  </a:lnTo>
                  <a:lnTo>
                    <a:pt x="3005904" y="9677"/>
                  </a:lnTo>
                  <a:lnTo>
                    <a:pt x="0" y="12248"/>
                  </a:lnTo>
                  <a:close/>
                </a:path>
                <a:path w="3006090" h="303529">
                  <a:moveTo>
                    <a:pt x="3005197" y="293320"/>
                  </a:moveTo>
                  <a:lnTo>
                    <a:pt x="2995476" y="293320"/>
                  </a:lnTo>
                  <a:lnTo>
                    <a:pt x="2996250" y="9677"/>
                  </a:lnTo>
                  <a:lnTo>
                    <a:pt x="3005904" y="9677"/>
                  </a:lnTo>
                  <a:lnTo>
                    <a:pt x="3005197" y="293320"/>
                  </a:lnTo>
                  <a:close/>
                </a:path>
                <a:path w="3006090" h="303529">
                  <a:moveTo>
                    <a:pt x="3005173" y="302997"/>
                  </a:moveTo>
                  <a:lnTo>
                    <a:pt x="0" y="292983"/>
                  </a:lnTo>
                  <a:lnTo>
                    <a:pt x="0" y="283274"/>
                  </a:lnTo>
                  <a:lnTo>
                    <a:pt x="3005197" y="293320"/>
                  </a:lnTo>
                  <a:lnTo>
                    <a:pt x="3005173" y="302997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421427" y="8594071"/>
              <a:ext cx="3001645" cy="296545"/>
            </a:xfrm>
            <a:custGeom>
              <a:avLst/>
              <a:gdLst/>
              <a:ahLst/>
              <a:cxnLst/>
              <a:rect l="l" t="t" r="r" b="b"/>
              <a:pathLst>
                <a:path w="3001645" h="296545">
                  <a:moveTo>
                    <a:pt x="3000547" y="296297"/>
                  </a:moveTo>
                  <a:lnTo>
                    <a:pt x="0" y="286324"/>
                  </a:lnTo>
                  <a:lnTo>
                    <a:pt x="0" y="0"/>
                  </a:lnTo>
                  <a:lnTo>
                    <a:pt x="3001225" y="10042"/>
                  </a:lnTo>
                  <a:lnTo>
                    <a:pt x="3000547" y="296297"/>
                  </a:lnTo>
                  <a:close/>
                </a:path>
              </a:pathLst>
            </a:custGeom>
            <a:solidFill>
              <a:srgbClr val="7C4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421427" y="8589244"/>
              <a:ext cx="3006090" cy="306070"/>
            </a:xfrm>
            <a:custGeom>
              <a:avLst/>
              <a:gdLst/>
              <a:ahLst/>
              <a:cxnLst/>
              <a:rect l="l" t="t" r="r" b="b"/>
              <a:pathLst>
                <a:path w="3006090" h="306070">
                  <a:moveTo>
                    <a:pt x="3005398" y="296286"/>
                  </a:moveTo>
                  <a:lnTo>
                    <a:pt x="2995689" y="296286"/>
                  </a:lnTo>
                  <a:lnTo>
                    <a:pt x="2996366" y="19708"/>
                  </a:lnTo>
                  <a:lnTo>
                    <a:pt x="0" y="9655"/>
                  </a:lnTo>
                  <a:lnTo>
                    <a:pt x="0" y="0"/>
                  </a:lnTo>
                  <a:lnTo>
                    <a:pt x="3006053" y="10031"/>
                  </a:lnTo>
                  <a:lnTo>
                    <a:pt x="3005398" y="296286"/>
                  </a:lnTo>
                  <a:close/>
                </a:path>
                <a:path w="3006090" h="306070">
                  <a:moveTo>
                    <a:pt x="3005376" y="305964"/>
                  </a:moveTo>
                  <a:lnTo>
                    <a:pt x="0" y="296006"/>
                  </a:lnTo>
                  <a:lnTo>
                    <a:pt x="0" y="286297"/>
                  </a:lnTo>
                  <a:lnTo>
                    <a:pt x="3005398" y="296286"/>
                  </a:lnTo>
                  <a:lnTo>
                    <a:pt x="3005376" y="305964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529215" y="7601154"/>
              <a:ext cx="351790" cy="1628139"/>
            </a:xfrm>
            <a:custGeom>
              <a:avLst/>
              <a:gdLst/>
              <a:ahLst/>
              <a:cxnLst/>
              <a:rect l="l" t="t" r="r" b="b"/>
              <a:pathLst>
                <a:path w="351790" h="1628140">
                  <a:moveTo>
                    <a:pt x="253614" y="1627921"/>
                  </a:moveTo>
                  <a:lnTo>
                    <a:pt x="0" y="1627244"/>
                  </a:lnTo>
                  <a:lnTo>
                    <a:pt x="41767" y="37548"/>
                  </a:lnTo>
                  <a:lnTo>
                    <a:pt x="135782" y="0"/>
                  </a:lnTo>
                  <a:lnTo>
                    <a:pt x="351258" y="244933"/>
                  </a:lnTo>
                  <a:lnTo>
                    <a:pt x="253614" y="1627921"/>
                  </a:lnTo>
                  <a:close/>
                </a:path>
              </a:pathLst>
            </a:custGeom>
            <a:solidFill>
              <a:srgbClr val="663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524222" y="7595445"/>
              <a:ext cx="361315" cy="1638935"/>
            </a:xfrm>
            <a:custGeom>
              <a:avLst/>
              <a:gdLst/>
              <a:ahLst/>
              <a:cxnLst/>
              <a:rect l="l" t="t" r="r" b="b"/>
              <a:pathLst>
                <a:path w="361315" h="1638934">
                  <a:moveTo>
                    <a:pt x="51477" y="46633"/>
                  </a:moveTo>
                  <a:lnTo>
                    <a:pt x="51560" y="43451"/>
                  </a:lnTo>
                  <a:lnTo>
                    <a:pt x="46760" y="43257"/>
                  </a:lnTo>
                  <a:lnTo>
                    <a:pt x="41922" y="43160"/>
                  </a:lnTo>
                  <a:lnTo>
                    <a:pt x="41999" y="39967"/>
                  </a:lnTo>
                  <a:lnTo>
                    <a:pt x="142179" y="0"/>
                  </a:lnTo>
                  <a:lnTo>
                    <a:pt x="152316" y="11516"/>
                  </a:lnTo>
                  <a:lnTo>
                    <a:pt x="139411" y="11516"/>
                  </a:lnTo>
                  <a:lnTo>
                    <a:pt x="51477" y="46633"/>
                  </a:lnTo>
                  <a:close/>
                </a:path>
                <a:path w="361315" h="1638934">
                  <a:moveTo>
                    <a:pt x="263846" y="1628792"/>
                  </a:moveTo>
                  <a:lnTo>
                    <a:pt x="254155" y="1628792"/>
                  </a:lnTo>
                  <a:lnTo>
                    <a:pt x="351316" y="252288"/>
                  </a:lnTo>
                  <a:lnTo>
                    <a:pt x="139411" y="11516"/>
                  </a:lnTo>
                  <a:lnTo>
                    <a:pt x="152316" y="11516"/>
                  </a:lnTo>
                  <a:lnTo>
                    <a:pt x="361284" y="248901"/>
                  </a:lnTo>
                  <a:lnTo>
                    <a:pt x="263846" y="1628792"/>
                  </a:lnTo>
                  <a:close/>
                </a:path>
                <a:path w="361315" h="1638934">
                  <a:moveTo>
                    <a:pt x="263155" y="1638566"/>
                  </a:moveTo>
                  <a:lnTo>
                    <a:pt x="0" y="1637792"/>
                  </a:lnTo>
                  <a:lnTo>
                    <a:pt x="41922" y="43160"/>
                  </a:lnTo>
                  <a:lnTo>
                    <a:pt x="46760" y="43257"/>
                  </a:lnTo>
                  <a:lnTo>
                    <a:pt x="48541" y="47806"/>
                  </a:lnTo>
                  <a:lnTo>
                    <a:pt x="51446" y="47806"/>
                  </a:lnTo>
                  <a:lnTo>
                    <a:pt x="9948" y="1628212"/>
                  </a:lnTo>
                  <a:lnTo>
                    <a:pt x="263846" y="1628792"/>
                  </a:lnTo>
                  <a:lnTo>
                    <a:pt x="263155" y="1638566"/>
                  </a:lnTo>
                  <a:close/>
                </a:path>
                <a:path w="361315" h="1638934">
                  <a:moveTo>
                    <a:pt x="48541" y="47806"/>
                  </a:moveTo>
                  <a:lnTo>
                    <a:pt x="46760" y="43257"/>
                  </a:lnTo>
                  <a:lnTo>
                    <a:pt x="51560" y="43451"/>
                  </a:lnTo>
                  <a:lnTo>
                    <a:pt x="51477" y="46633"/>
                  </a:lnTo>
                  <a:lnTo>
                    <a:pt x="48541" y="47806"/>
                  </a:lnTo>
                  <a:close/>
                </a:path>
                <a:path w="361315" h="1638934">
                  <a:moveTo>
                    <a:pt x="51446" y="47806"/>
                  </a:moveTo>
                  <a:lnTo>
                    <a:pt x="48541" y="47806"/>
                  </a:lnTo>
                  <a:lnTo>
                    <a:pt x="51477" y="46633"/>
                  </a:lnTo>
                  <a:lnTo>
                    <a:pt x="51446" y="47806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421427" y="7638702"/>
              <a:ext cx="365125" cy="1588770"/>
            </a:xfrm>
            <a:custGeom>
              <a:avLst/>
              <a:gdLst/>
              <a:ahLst/>
              <a:cxnLst/>
              <a:rect l="l" t="t" r="r" b="b"/>
              <a:pathLst>
                <a:path w="365125" h="1588770">
                  <a:moveTo>
                    <a:pt x="283499" y="1588341"/>
                  </a:moveTo>
                  <a:lnTo>
                    <a:pt x="23188" y="1587664"/>
                  </a:lnTo>
                  <a:lnTo>
                    <a:pt x="0" y="1242891"/>
                  </a:lnTo>
                  <a:lnTo>
                    <a:pt x="0" y="168197"/>
                  </a:lnTo>
                  <a:lnTo>
                    <a:pt x="149555" y="0"/>
                  </a:lnTo>
                  <a:lnTo>
                    <a:pt x="364982" y="244933"/>
                  </a:lnTo>
                  <a:lnTo>
                    <a:pt x="283499" y="1588341"/>
                  </a:lnTo>
                  <a:close/>
                </a:path>
              </a:pathLst>
            </a:custGeom>
            <a:solidFill>
              <a:srgbClr val="7C4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421427" y="7631444"/>
              <a:ext cx="370205" cy="1600835"/>
            </a:xfrm>
            <a:custGeom>
              <a:avLst/>
              <a:gdLst/>
              <a:ahLst/>
              <a:cxnLst/>
              <a:rect l="l" t="t" r="r" b="b"/>
              <a:pathLst>
                <a:path w="370204" h="1600834">
                  <a:moveTo>
                    <a:pt x="0" y="182710"/>
                  </a:moveTo>
                  <a:lnTo>
                    <a:pt x="0" y="168130"/>
                  </a:lnTo>
                  <a:lnTo>
                    <a:pt x="149555" y="0"/>
                  </a:lnTo>
                  <a:lnTo>
                    <a:pt x="162412" y="14612"/>
                  </a:lnTo>
                  <a:lnTo>
                    <a:pt x="149516" y="14612"/>
                  </a:lnTo>
                  <a:lnTo>
                    <a:pt x="0" y="182710"/>
                  </a:lnTo>
                  <a:close/>
                </a:path>
                <a:path w="370204" h="1600834">
                  <a:moveTo>
                    <a:pt x="288634" y="1590760"/>
                  </a:moveTo>
                  <a:lnTo>
                    <a:pt x="278950" y="1590760"/>
                  </a:lnTo>
                  <a:lnTo>
                    <a:pt x="360046" y="253836"/>
                  </a:lnTo>
                  <a:lnTo>
                    <a:pt x="149516" y="14612"/>
                  </a:lnTo>
                  <a:lnTo>
                    <a:pt x="162412" y="14612"/>
                  </a:lnTo>
                  <a:lnTo>
                    <a:pt x="369917" y="250449"/>
                  </a:lnTo>
                  <a:lnTo>
                    <a:pt x="288634" y="1590760"/>
                  </a:lnTo>
                  <a:close/>
                </a:path>
                <a:path w="370204" h="1600834">
                  <a:moveTo>
                    <a:pt x="288047" y="1600438"/>
                  </a:moveTo>
                  <a:lnTo>
                    <a:pt x="18649" y="1599760"/>
                  </a:lnTo>
                  <a:lnTo>
                    <a:pt x="0" y="1322451"/>
                  </a:lnTo>
                  <a:lnTo>
                    <a:pt x="0" y="1178530"/>
                  </a:lnTo>
                  <a:lnTo>
                    <a:pt x="27678" y="1590083"/>
                  </a:lnTo>
                  <a:lnTo>
                    <a:pt x="288634" y="1590760"/>
                  </a:lnTo>
                  <a:lnTo>
                    <a:pt x="288047" y="1600438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528305" y="8115988"/>
              <a:ext cx="114202" cy="11419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526834" y="8679790"/>
              <a:ext cx="114163" cy="11419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0684854" y="7604251"/>
              <a:ext cx="351790" cy="1628139"/>
            </a:xfrm>
            <a:custGeom>
              <a:avLst/>
              <a:gdLst/>
              <a:ahLst/>
              <a:cxnLst/>
              <a:rect l="l" t="t" r="r" b="b"/>
              <a:pathLst>
                <a:path w="351790" h="1628140">
                  <a:moveTo>
                    <a:pt x="253739" y="1627921"/>
                  </a:moveTo>
                  <a:lnTo>
                    <a:pt x="0" y="1627244"/>
                  </a:lnTo>
                  <a:lnTo>
                    <a:pt x="41806" y="37548"/>
                  </a:lnTo>
                  <a:lnTo>
                    <a:pt x="135869" y="0"/>
                  </a:lnTo>
                  <a:lnTo>
                    <a:pt x="351384" y="244836"/>
                  </a:lnTo>
                  <a:lnTo>
                    <a:pt x="253739" y="1627921"/>
                  </a:lnTo>
                  <a:close/>
                </a:path>
              </a:pathLst>
            </a:custGeom>
            <a:solidFill>
              <a:srgbClr val="663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0679919" y="7598444"/>
              <a:ext cx="361315" cy="1638935"/>
            </a:xfrm>
            <a:custGeom>
              <a:avLst/>
              <a:gdLst/>
              <a:ahLst/>
              <a:cxnLst/>
              <a:rect l="l" t="t" r="r" b="b"/>
              <a:pathLst>
                <a:path w="361315" h="1638934">
                  <a:moveTo>
                    <a:pt x="51497" y="46603"/>
                  </a:moveTo>
                  <a:lnTo>
                    <a:pt x="51580" y="43451"/>
                  </a:lnTo>
                  <a:lnTo>
                    <a:pt x="41902" y="43257"/>
                  </a:lnTo>
                  <a:lnTo>
                    <a:pt x="41999" y="39967"/>
                  </a:lnTo>
                  <a:lnTo>
                    <a:pt x="142160" y="0"/>
                  </a:lnTo>
                  <a:lnTo>
                    <a:pt x="152293" y="11516"/>
                  </a:lnTo>
                  <a:lnTo>
                    <a:pt x="139450" y="11516"/>
                  </a:lnTo>
                  <a:lnTo>
                    <a:pt x="51497" y="46603"/>
                  </a:lnTo>
                  <a:close/>
                </a:path>
                <a:path w="361315" h="1638934">
                  <a:moveTo>
                    <a:pt x="263810" y="1628889"/>
                  </a:moveTo>
                  <a:lnTo>
                    <a:pt x="254126" y="1628889"/>
                  </a:lnTo>
                  <a:lnTo>
                    <a:pt x="351287" y="252288"/>
                  </a:lnTo>
                  <a:lnTo>
                    <a:pt x="139450" y="11516"/>
                  </a:lnTo>
                  <a:lnTo>
                    <a:pt x="152293" y="11516"/>
                  </a:lnTo>
                  <a:lnTo>
                    <a:pt x="361255" y="248997"/>
                  </a:lnTo>
                  <a:lnTo>
                    <a:pt x="263810" y="1628889"/>
                  </a:lnTo>
                  <a:close/>
                </a:path>
                <a:path w="361315" h="1638934">
                  <a:moveTo>
                    <a:pt x="263126" y="1638566"/>
                  </a:moveTo>
                  <a:lnTo>
                    <a:pt x="0" y="1637889"/>
                  </a:lnTo>
                  <a:lnTo>
                    <a:pt x="41902" y="43257"/>
                  </a:lnTo>
                  <a:lnTo>
                    <a:pt x="46741" y="43354"/>
                  </a:lnTo>
                  <a:lnTo>
                    <a:pt x="48483" y="47806"/>
                  </a:lnTo>
                  <a:lnTo>
                    <a:pt x="51465" y="47806"/>
                  </a:lnTo>
                  <a:lnTo>
                    <a:pt x="9967" y="1628212"/>
                  </a:lnTo>
                  <a:lnTo>
                    <a:pt x="263810" y="1628889"/>
                  </a:lnTo>
                  <a:lnTo>
                    <a:pt x="263126" y="1638566"/>
                  </a:lnTo>
                  <a:close/>
                </a:path>
                <a:path w="361315" h="1638934">
                  <a:moveTo>
                    <a:pt x="48483" y="47806"/>
                  </a:moveTo>
                  <a:lnTo>
                    <a:pt x="46741" y="43354"/>
                  </a:lnTo>
                  <a:lnTo>
                    <a:pt x="51580" y="43451"/>
                  </a:lnTo>
                  <a:lnTo>
                    <a:pt x="51497" y="46603"/>
                  </a:lnTo>
                  <a:lnTo>
                    <a:pt x="48483" y="47806"/>
                  </a:lnTo>
                  <a:close/>
                </a:path>
                <a:path w="361315" h="1638934">
                  <a:moveTo>
                    <a:pt x="51465" y="47806"/>
                  </a:moveTo>
                  <a:lnTo>
                    <a:pt x="48483" y="47806"/>
                  </a:lnTo>
                  <a:lnTo>
                    <a:pt x="51497" y="46603"/>
                  </a:lnTo>
                  <a:lnTo>
                    <a:pt x="51465" y="47806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0509887" y="7641799"/>
              <a:ext cx="432434" cy="1588770"/>
            </a:xfrm>
            <a:custGeom>
              <a:avLst/>
              <a:gdLst/>
              <a:ahLst/>
              <a:cxnLst/>
              <a:rect l="l" t="t" r="r" b="b"/>
              <a:pathLst>
                <a:path w="432434" h="1588770">
                  <a:moveTo>
                    <a:pt x="350803" y="1588244"/>
                  </a:moveTo>
                  <a:lnTo>
                    <a:pt x="90483" y="1587567"/>
                  </a:lnTo>
                  <a:lnTo>
                    <a:pt x="0" y="243675"/>
                  </a:lnTo>
                  <a:lnTo>
                    <a:pt x="216772" y="0"/>
                  </a:lnTo>
                  <a:lnTo>
                    <a:pt x="432286" y="244836"/>
                  </a:lnTo>
                  <a:lnTo>
                    <a:pt x="350803" y="1588244"/>
                  </a:lnTo>
                  <a:close/>
                </a:path>
              </a:pathLst>
            </a:custGeom>
            <a:solidFill>
              <a:srgbClr val="7C4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0504952" y="7634444"/>
              <a:ext cx="442595" cy="1600835"/>
            </a:xfrm>
            <a:custGeom>
              <a:avLst/>
              <a:gdLst/>
              <a:ahLst/>
              <a:cxnLst/>
              <a:rect l="l" t="t" r="r" b="b"/>
              <a:pathLst>
                <a:path w="442595" h="1600834">
                  <a:moveTo>
                    <a:pt x="193" y="251417"/>
                  </a:moveTo>
                  <a:lnTo>
                    <a:pt x="0" y="249385"/>
                  </a:lnTo>
                  <a:lnTo>
                    <a:pt x="221707" y="0"/>
                  </a:lnTo>
                  <a:lnTo>
                    <a:pt x="234565" y="14612"/>
                  </a:lnTo>
                  <a:lnTo>
                    <a:pt x="221707" y="14612"/>
                  </a:lnTo>
                  <a:lnTo>
                    <a:pt x="11795" y="250739"/>
                  </a:lnTo>
                  <a:lnTo>
                    <a:pt x="9774" y="250739"/>
                  </a:lnTo>
                  <a:lnTo>
                    <a:pt x="4935" y="251030"/>
                  </a:lnTo>
                  <a:lnTo>
                    <a:pt x="193" y="251417"/>
                  </a:lnTo>
                  <a:close/>
                </a:path>
                <a:path w="442595" h="1600834">
                  <a:moveTo>
                    <a:pt x="360880" y="1590760"/>
                  </a:moveTo>
                  <a:lnTo>
                    <a:pt x="351190" y="1590760"/>
                  </a:lnTo>
                  <a:lnTo>
                    <a:pt x="432189" y="253933"/>
                  </a:lnTo>
                  <a:lnTo>
                    <a:pt x="221707" y="14612"/>
                  </a:lnTo>
                  <a:lnTo>
                    <a:pt x="234565" y="14612"/>
                  </a:lnTo>
                  <a:lnTo>
                    <a:pt x="442157" y="250546"/>
                  </a:lnTo>
                  <a:lnTo>
                    <a:pt x="360880" y="1590760"/>
                  </a:lnTo>
                  <a:close/>
                </a:path>
                <a:path w="442595" h="1600834">
                  <a:moveTo>
                    <a:pt x="8612" y="254320"/>
                  </a:moveTo>
                  <a:lnTo>
                    <a:pt x="4935" y="251030"/>
                  </a:lnTo>
                  <a:lnTo>
                    <a:pt x="9774" y="250739"/>
                  </a:lnTo>
                  <a:lnTo>
                    <a:pt x="9916" y="252854"/>
                  </a:lnTo>
                  <a:lnTo>
                    <a:pt x="8612" y="254320"/>
                  </a:lnTo>
                  <a:close/>
                </a:path>
                <a:path w="442595" h="1600834">
                  <a:moveTo>
                    <a:pt x="9916" y="252854"/>
                  </a:moveTo>
                  <a:lnTo>
                    <a:pt x="9774" y="250739"/>
                  </a:lnTo>
                  <a:lnTo>
                    <a:pt x="11795" y="250739"/>
                  </a:lnTo>
                  <a:lnTo>
                    <a:pt x="9916" y="252854"/>
                  </a:lnTo>
                  <a:close/>
                </a:path>
                <a:path w="442595" h="1600834">
                  <a:moveTo>
                    <a:pt x="360287" y="1600535"/>
                  </a:moveTo>
                  <a:lnTo>
                    <a:pt x="90870" y="1599760"/>
                  </a:lnTo>
                  <a:lnTo>
                    <a:pt x="193" y="251417"/>
                  </a:lnTo>
                  <a:lnTo>
                    <a:pt x="4935" y="251030"/>
                  </a:lnTo>
                  <a:lnTo>
                    <a:pt x="8612" y="254320"/>
                  </a:lnTo>
                  <a:lnTo>
                    <a:pt x="10015" y="254320"/>
                  </a:lnTo>
                  <a:lnTo>
                    <a:pt x="99966" y="1590180"/>
                  </a:lnTo>
                  <a:lnTo>
                    <a:pt x="360880" y="1590760"/>
                  </a:lnTo>
                  <a:lnTo>
                    <a:pt x="360287" y="1600535"/>
                  </a:lnTo>
                  <a:close/>
                </a:path>
                <a:path w="442595" h="1600834">
                  <a:moveTo>
                    <a:pt x="10015" y="254320"/>
                  </a:moveTo>
                  <a:lnTo>
                    <a:pt x="8612" y="254320"/>
                  </a:lnTo>
                  <a:lnTo>
                    <a:pt x="9916" y="252854"/>
                  </a:lnTo>
                  <a:lnTo>
                    <a:pt x="10015" y="254320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0683983" y="8119085"/>
              <a:ext cx="114192" cy="11409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0682531" y="8682790"/>
              <a:ext cx="114192" cy="11419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1840618" y="7607251"/>
              <a:ext cx="351790" cy="1628139"/>
            </a:xfrm>
            <a:custGeom>
              <a:avLst/>
              <a:gdLst/>
              <a:ahLst/>
              <a:cxnLst/>
              <a:rect l="l" t="t" r="r" b="b"/>
              <a:pathLst>
                <a:path w="351790" h="1628140">
                  <a:moveTo>
                    <a:pt x="253643" y="1628018"/>
                  </a:moveTo>
                  <a:lnTo>
                    <a:pt x="0" y="1627341"/>
                  </a:lnTo>
                  <a:lnTo>
                    <a:pt x="41806" y="37548"/>
                  </a:lnTo>
                  <a:lnTo>
                    <a:pt x="135869" y="0"/>
                  </a:lnTo>
                  <a:lnTo>
                    <a:pt x="351287" y="244933"/>
                  </a:lnTo>
                  <a:lnTo>
                    <a:pt x="253643" y="1628018"/>
                  </a:lnTo>
                  <a:close/>
                </a:path>
              </a:pathLst>
            </a:custGeom>
            <a:solidFill>
              <a:srgbClr val="663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1835683" y="7601541"/>
              <a:ext cx="361315" cy="1638935"/>
            </a:xfrm>
            <a:custGeom>
              <a:avLst/>
              <a:gdLst/>
              <a:ahLst/>
              <a:cxnLst/>
              <a:rect l="l" t="t" r="r" b="b"/>
              <a:pathLst>
                <a:path w="361315" h="1638934">
                  <a:moveTo>
                    <a:pt x="51497" y="46603"/>
                  </a:moveTo>
                  <a:lnTo>
                    <a:pt x="51580" y="43451"/>
                  </a:lnTo>
                  <a:lnTo>
                    <a:pt x="46741" y="43257"/>
                  </a:lnTo>
                  <a:lnTo>
                    <a:pt x="41902" y="43160"/>
                  </a:lnTo>
                  <a:lnTo>
                    <a:pt x="41902" y="39967"/>
                  </a:lnTo>
                  <a:lnTo>
                    <a:pt x="142160" y="0"/>
                  </a:lnTo>
                  <a:lnTo>
                    <a:pt x="152297" y="11516"/>
                  </a:lnTo>
                  <a:lnTo>
                    <a:pt x="139450" y="11516"/>
                  </a:lnTo>
                  <a:lnTo>
                    <a:pt x="51497" y="46603"/>
                  </a:lnTo>
                  <a:close/>
                </a:path>
                <a:path w="361315" h="1638934">
                  <a:moveTo>
                    <a:pt x="263810" y="1628889"/>
                  </a:moveTo>
                  <a:lnTo>
                    <a:pt x="254126" y="1628889"/>
                  </a:lnTo>
                  <a:lnTo>
                    <a:pt x="351287" y="252288"/>
                  </a:lnTo>
                  <a:lnTo>
                    <a:pt x="139450" y="11516"/>
                  </a:lnTo>
                  <a:lnTo>
                    <a:pt x="152297" y="11516"/>
                  </a:lnTo>
                  <a:lnTo>
                    <a:pt x="361255" y="248901"/>
                  </a:lnTo>
                  <a:lnTo>
                    <a:pt x="263810" y="1628889"/>
                  </a:lnTo>
                  <a:close/>
                </a:path>
                <a:path w="361315" h="1638934">
                  <a:moveTo>
                    <a:pt x="263126" y="1638566"/>
                  </a:moveTo>
                  <a:lnTo>
                    <a:pt x="0" y="1637889"/>
                  </a:lnTo>
                  <a:lnTo>
                    <a:pt x="41902" y="43160"/>
                  </a:lnTo>
                  <a:lnTo>
                    <a:pt x="46741" y="43257"/>
                  </a:lnTo>
                  <a:lnTo>
                    <a:pt x="48483" y="47806"/>
                  </a:lnTo>
                  <a:lnTo>
                    <a:pt x="51465" y="47806"/>
                  </a:lnTo>
                  <a:lnTo>
                    <a:pt x="9870" y="1628212"/>
                  </a:lnTo>
                  <a:lnTo>
                    <a:pt x="263810" y="1628889"/>
                  </a:lnTo>
                  <a:lnTo>
                    <a:pt x="263126" y="1638566"/>
                  </a:lnTo>
                  <a:close/>
                </a:path>
                <a:path w="361315" h="1638934">
                  <a:moveTo>
                    <a:pt x="48483" y="47806"/>
                  </a:moveTo>
                  <a:lnTo>
                    <a:pt x="46741" y="43257"/>
                  </a:lnTo>
                  <a:lnTo>
                    <a:pt x="51580" y="43451"/>
                  </a:lnTo>
                  <a:lnTo>
                    <a:pt x="51497" y="46603"/>
                  </a:lnTo>
                  <a:lnTo>
                    <a:pt x="48483" y="47806"/>
                  </a:lnTo>
                  <a:close/>
                </a:path>
                <a:path w="361315" h="1638934">
                  <a:moveTo>
                    <a:pt x="51465" y="47806"/>
                  </a:moveTo>
                  <a:lnTo>
                    <a:pt x="48483" y="47806"/>
                  </a:lnTo>
                  <a:lnTo>
                    <a:pt x="51497" y="46603"/>
                  </a:lnTo>
                  <a:lnTo>
                    <a:pt x="51465" y="47806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1665652" y="7644799"/>
              <a:ext cx="432434" cy="1588770"/>
            </a:xfrm>
            <a:custGeom>
              <a:avLst/>
              <a:gdLst/>
              <a:ahLst/>
              <a:cxnLst/>
              <a:rect l="l" t="t" r="r" b="b"/>
              <a:pathLst>
                <a:path w="432434" h="1588770">
                  <a:moveTo>
                    <a:pt x="350706" y="1588341"/>
                  </a:moveTo>
                  <a:lnTo>
                    <a:pt x="90386" y="1587664"/>
                  </a:lnTo>
                  <a:lnTo>
                    <a:pt x="0" y="243772"/>
                  </a:lnTo>
                  <a:lnTo>
                    <a:pt x="216772" y="0"/>
                  </a:lnTo>
                  <a:lnTo>
                    <a:pt x="432189" y="244836"/>
                  </a:lnTo>
                  <a:lnTo>
                    <a:pt x="350706" y="1588341"/>
                  </a:lnTo>
                  <a:close/>
                </a:path>
              </a:pathLst>
            </a:custGeom>
            <a:solidFill>
              <a:srgbClr val="7C4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1660717" y="7637541"/>
              <a:ext cx="442595" cy="1600835"/>
            </a:xfrm>
            <a:custGeom>
              <a:avLst/>
              <a:gdLst/>
              <a:ahLst/>
              <a:cxnLst/>
              <a:rect l="l" t="t" r="r" b="b"/>
              <a:pathLst>
                <a:path w="442595" h="1600834">
                  <a:moveTo>
                    <a:pt x="96" y="251320"/>
                  </a:moveTo>
                  <a:lnTo>
                    <a:pt x="0" y="249288"/>
                  </a:lnTo>
                  <a:lnTo>
                    <a:pt x="221707" y="0"/>
                  </a:lnTo>
                  <a:lnTo>
                    <a:pt x="234564" y="14612"/>
                  </a:lnTo>
                  <a:lnTo>
                    <a:pt x="221611" y="14612"/>
                  </a:lnTo>
                  <a:lnTo>
                    <a:pt x="11614" y="250739"/>
                  </a:lnTo>
                  <a:lnTo>
                    <a:pt x="9774" y="250739"/>
                  </a:lnTo>
                  <a:lnTo>
                    <a:pt x="96" y="251320"/>
                  </a:lnTo>
                  <a:close/>
                </a:path>
                <a:path w="442595" h="1600834">
                  <a:moveTo>
                    <a:pt x="360783" y="1590664"/>
                  </a:moveTo>
                  <a:lnTo>
                    <a:pt x="351093" y="1590664"/>
                  </a:lnTo>
                  <a:lnTo>
                    <a:pt x="432189" y="253836"/>
                  </a:lnTo>
                  <a:lnTo>
                    <a:pt x="221611" y="14612"/>
                  </a:lnTo>
                  <a:lnTo>
                    <a:pt x="234564" y="14612"/>
                  </a:lnTo>
                  <a:lnTo>
                    <a:pt x="442060" y="250449"/>
                  </a:lnTo>
                  <a:lnTo>
                    <a:pt x="360783" y="1590664"/>
                  </a:lnTo>
                  <a:close/>
                </a:path>
                <a:path w="442595" h="1600834">
                  <a:moveTo>
                    <a:pt x="8516" y="254223"/>
                  </a:moveTo>
                  <a:lnTo>
                    <a:pt x="4935" y="251030"/>
                  </a:lnTo>
                  <a:lnTo>
                    <a:pt x="9774" y="250739"/>
                  </a:lnTo>
                  <a:lnTo>
                    <a:pt x="9903" y="252663"/>
                  </a:lnTo>
                  <a:lnTo>
                    <a:pt x="8516" y="254223"/>
                  </a:lnTo>
                  <a:close/>
                </a:path>
                <a:path w="442595" h="1600834">
                  <a:moveTo>
                    <a:pt x="9903" y="252663"/>
                  </a:moveTo>
                  <a:lnTo>
                    <a:pt x="9774" y="250739"/>
                  </a:lnTo>
                  <a:lnTo>
                    <a:pt x="11614" y="250739"/>
                  </a:lnTo>
                  <a:lnTo>
                    <a:pt x="9903" y="252663"/>
                  </a:lnTo>
                  <a:close/>
                </a:path>
                <a:path w="442595" h="1600834">
                  <a:moveTo>
                    <a:pt x="360190" y="1600438"/>
                  </a:moveTo>
                  <a:lnTo>
                    <a:pt x="90773" y="1599664"/>
                  </a:lnTo>
                  <a:lnTo>
                    <a:pt x="96" y="251320"/>
                  </a:lnTo>
                  <a:lnTo>
                    <a:pt x="4935" y="251030"/>
                  </a:lnTo>
                  <a:lnTo>
                    <a:pt x="8516" y="254223"/>
                  </a:lnTo>
                  <a:lnTo>
                    <a:pt x="10008" y="254223"/>
                  </a:lnTo>
                  <a:lnTo>
                    <a:pt x="99870" y="1590083"/>
                  </a:lnTo>
                  <a:lnTo>
                    <a:pt x="360783" y="1590664"/>
                  </a:lnTo>
                  <a:lnTo>
                    <a:pt x="360190" y="1600438"/>
                  </a:lnTo>
                  <a:close/>
                </a:path>
                <a:path w="442595" h="1600834">
                  <a:moveTo>
                    <a:pt x="10008" y="254223"/>
                  </a:moveTo>
                  <a:lnTo>
                    <a:pt x="8516" y="254223"/>
                  </a:lnTo>
                  <a:lnTo>
                    <a:pt x="9903" y="252663"/>
                  </a:lnTo>
                  <a:lnTo>
                    <a:pt x="10008" y="254223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1839747" y="8122085"/>
              <a:ext cx="114192" cy="11419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1838199" y="8685887"/>
              <a:ext cx="114289" cy="11409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9775101" y="8670073"/>
              <a:ext cx="795020" cy="809625"/>
            </a:xfrm>
            <a:custGeom>
              <a:avLst/>
              <a:gdLst/>
              <a:ahLst/>
              <a:cxnLst/>
              <a:rect l="l" t="t" r="r" b="b"/>
              <a:pathLst>
                <a:path w="795020" h="809625">
                  <a:moveTo>
                    <a:pt x="794588" y="391299"/>
                  </a:moveTo>
                  <a:lnTo>
                    <a:pt x="791819" y="320065"/>
                  </a:lnTo>
                  <a:lnTo>
                    <a:pt x="764247" y="255066"/>
                  </a:lnTo>
                  <a:lnTo>
                    <a:pt x="710958" y="241338"/>
                  </a:lnTo>
                  <a:lnTo>
                    <a:pt x="691730" y="248577"/>
                  </a:lnTo>
                  <a:lnTo>
                    <a:pt x="703757" y="222415"/>
                  </a:lnTo>
                  <a:lnTo>
                    <a:pt x="673341" y="168135"/>
                  </a:lnTo>
                  <a:lnTo>
                    <a:pt x="621042" y="130911"/>
                  </a:lnTo>
                  <a:lnTo>
                    <a:pt x="566229" y="137198"/>
                  </a:lnTo>
                  <a:lnTo>
                    <a:pt x="523011" y="160426"/>
                  </a:lnTo>
                  <a:lnTo>
                    <a:pt x="505472" y="174066"/>
                  </a:lnTo>
                  <a:lnTo>
                    <a:pt x="546023" y="77990"/>
                  </a:lnTo>
                  <a:lnTo>
                    <a:pt x="551561" y="27825"/>
                  </a:lnTo>
                  <a:lnTo>
                    <a:pt x="514896" y="7277"/>
                  </a:lnTo>
                  <a:lnTo>
                    <a:pt x="428828" y="0"/>
                  </a:lnTo>
                  <a:lnTo>
                    <a:pt x="374192" y="57886"/>
                  </a:lnTo>
                  <a:lnTo>
                    <a:pt x="368185" y="191300"/>
                  </a:lnTo>
                  <a:lnTo>
                    <a:pt x="371678" y="220853"/>
                  </a:lnTo>
                  <a:lnTo>
                    <a:pt x="353161" y="177266"/>
                  </a:lnTo>
                  <a:lnTo>
                    <a:pt x="328383" y="127876"/>
                  </a:lnTo>
                  <a:lnTo>
                    <a:pt x="301269" y="83375"/>
                  </a:lnTo>
                  <a:lnTo>
                    <a:pt x="272440" y="46799"/>
                  </a:lnTo>
                  <a:lnTo>
                    <a:pt x="242557" y="21132"/>
                  </a:lnTo>
                  <a:lnTo>
                    <a:pt x="212242" y="9398"/>
                  </a:lnTo>
                  <a:lnTo>
                    <a:pt x="182168" y="14566"/>
                  </a:lnTo>
                  <a:lnTo>
                    <a:pt x="115062" y="50673"/>
                  </a:lnTo>
                  <a:lnTo>
                    <a:pt x="91592" y="83731"/>
                  </a:lnTo>
                  <a:lnTo>
                    <a:pt x="110782" y="132676"/>
                  </a:lnTo>
                  <a:lnTo>
                    <a:pt x="171640" y="216433"/>
                  </a:lnTo>
                  <a:lnTo>
                    <a:pt x="149961" y="207949"/>
                  </a:lnTo>
                  <a:lnTo>
                    <a:pt x="102997" y="197688"/>
                  </a:lnTo>
                  <a:lnTo>
                    <a:pt x="57899" y="208470"/>
                  </a:lnTo>
                  <a:lnTo>
                    <a:pt x="41833" y="263131"/>
                  </a:lnTo>
                  <a:lnTo>
                    <a:pt x="54102" y="295363"/>
                  </a:lnTo>
                  <a:lnTo>
                    <a:pt x="82321" y="324523"/>
                  </a:lnTo>
                  <a:lnTo>
                    <a:pt x="122618" y="350278"/>
                  </a:lnTo>
                  <a:lnTo>
                    <a:pt x="171107" y="372313"/>
                  </a:lnTo>
                  <a:lnTo>
                    <a:pt x="198018" y="381495"/>
                  </a:lnTo>
                  <a:lnTo>
                    <a:pt x="57518" y="395795"/>
                  </a:lnTo>
                  <a:lnTo>
                    <a:pt x="0" y="458241"/>
                  </a:lnTo>
                  <a:lnTo>
                    <a:pt x="11811" y="530453"/>
                  </a:lnTo>
                  <a:lnTo>
                    <a:pt x="33731" y="563295"/>
                  </a:lnTo>
                  <a:lnTo>
                    <a:pt x="81978" y="564667"/>
                  </a:lnTo>
                  <a:lnTo>
                    <a:pt x="172720" y="542442"/>
                  </a:lnTo>
                  <a:lnTo>
                    <a:pt x="158953" y="558317"/>
                  </a:lnTo>
                  <a:lnTo>
                    <a:pt x="136220" y="595718"/>
                  </a:lnTo>
                  <a:lnTo>
                    <a:pt x="132422" y="639343"/>
                  </a:lnTo>
                  <a:lnTo>
                    <a:pt x="175425" y="673874"/>
                  </a:lnTo>
                  <a:lnTo>
                    <a:pt x="235889" y="688251"/>
                  </a:lnTo>
                  <a:lnTo>
                    <a:pt x="280670" y="664400"/>
                  </a:lnTo>
                  <a:lnTo>
                    <a:pt x="313499" y="608114"/>
                  </a:lnTo>
                  <a:lnTo>
                    <a:pt x="284657" y="732218"/>
                  </a:lnTo>
                  <a:lnTo>
                    <a:pt x="325196" y="806919"/>
                  </a:lnTo>
                  <a:lnTo>
                    <a:pt x="341058" y="809625"/>
                  </a:lnTo>
                  <a:lnTo>
                    <a:pt x="433768" y="809625"/>
                  </a:lnTo>
                  <a:lnTo>
                    <a:pt x="435686" y="809117"/>
                  </a:lnTo>
                  <a:lnTo>
                    <a:pt x="452602" y="763854"/>
                  </a:lnTo>
                  <a:lnTo>
                    <a:pt x="460946" y="670636"/>
                  </a:lnTo>
                  <a:lnTo>
                    <a:pt x="471525" y="688759"/>
                  </a:lnTo>
                  <a:lnTo>
                    <a:pt x="499579" y="722287"/>
                  </a:lnTo>
                  <a:lnTo>
                    <a:pt x="539623" y="739978"/>
                  </a:lnTo>
                  <a:lnTo>
                    <a:pt x="586168" y="710577"/>
                  </a:lnTo>
                  <a:lnTo>
                    <a:pt x="611403" y="670636"/>
                  </a:lnTo>
                  <a:lnTo>
                    <a:pt x="619277" y="658177"/>
                  </a:lnTo>
                  <a:lnTo>
                    <a:pt x="611162" y="608164"/>
                  </a:lnTo>
                  <a:lnTo>
                    <a:pt x="581698" y="574116"/>
                  </a:lnTo>
                  <a:lnTo>
                    <a:pt x="652907" y="620471"/>
                  </a:lnTo>
                  <a:lnTo>
                    <a:pt x="737844" y="619366"/>
                  </a:lnTo>
                  <a:lnTo>
                    <a:pt x="773671" y="568871"/>
                  </a:lnTo>
                  <a:lnTo>
                    <a:pt x="782612" y="535266"/>
                  </a:lnTo>
                  <a:lnTo>
                    <a:pt x="761936" y="503415"/>
                  </a:lnTo>
                  <a:lnTo>
                    <a:pt x="708964" y="458241"/>
                  </a:lnTo>
                  <a:lnTo>
                    <a:pt x="727151" y="453199"/>
                  </a:lnTo>
                  <a:lnTo>
                    <a:pt x="764362" y="433285"/>
                  </a:lnTo>
                  <a:lnTo>
                    <a:pt x="794588" y="391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0191527" y="9006870"/>
              <a:ext cx="263525" cy="189230"/>
            </a:xfrm>
            <a:custGeom>
              <a:avLst/>
              <a:gdLst/>
              <a:ahLst/>
              <a:cxnLst/>
              <a:rect l="l" t="t" r="r" b="b"/>
              <a:pathLst>
                <a:path w="263525" h="189229">
                  <a:moveTo>
                    <a:pt x="172180" y="188642"/>
                  </a:moveTo>
                  <a:lnTo>
                    <a:pt x="0" y="69357"/>
                  </a:lnTo>
                  <a:lnTo>
                    <a:pt x="5937" y="26717"/>
                  </a:lnTo>
                  <a:lnTo>
                    <a:pt x="33464" y="24828"/>
                  </a:lnTo>
                  <a:lnTo>
                    <a:pt x="106819" y="10626"/>
                  </a:lnTo>
                  <a:lnTo>
                    <a:pt x="150725" y="3305"/>
                  </a:lnTo>
                  <a:lnTo>
                    <a:pt x="182688" y="539"/>
                  </a:lnTo>
                  <a:lnTo>
                    <a:pt x="220218" y="0"/>
                  </a:lnTo>
                  <a:lnTo>
                    <a:pt x="86899" y="33194"/>
                  </a:lnTo>
                  <a:lnTo>
                    <a:pt x="167234" y="35581"/>
                  </a:lnTo>
                  <a:lnTo>
                    <a:pt x="211413" y="38119"/>
                  </a:lnTo>
                  <a:lnTo>
                    <a:pt x="235099" y="42378"/>
                  </a:lnTo>
                  <a:lnTo>
                    <a:pt x="253952" y="49926"/>
                  </a:lnTo>
                  <a:lnTo>
                    <a:pt x="85820" y="52355"/>
                  </a:lnTo>
                  <a:lnTo>
                    <a:pt x="263398" y="109839"/>
                  </a:lnTo>
                  <a:lnTo>
                    <a:pt x="70977" y="65039"/>
                  </a:lnTo>
                  <a:lnTo>
                    <a:pt x="134650" y="96020"/>
                  </a:lnTo>
                  <a:lnTo>
                    <a:pt x="170493" y="116552"/>
                  </a:lnTo>
                  <a:lnTo>
                    <a:pt x="191661" y="135818"/>
                  </a:lnTo>
                  <a:lnTo>
                    <a:pt x="211312" y="163004"/>
                  </a:lnTo>
                  <a:lnTo>
                    <a:pt x="67198" y="80152"/>
                  </a:lnTo>
                  <a:lnTo>
                    <a:pt x="172180" y="188642"/>
                  </a:lnTo>
                  <a:close/>
                </a:path>
              </a:pathLst>
            </a:custGeom>
            <a:solidFill>
              <a:srgbClr val="9C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9932177" y="8856010"/>
              <a:ext cx="387000" cy="49657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414818" y="2725206"/>
              <a:ext cx="9144925" cy="462840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952299" y="2756809"/>
              <a:ext cx="326532" cy="3265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636074" y="2536024"/>
              <a:ext cx="864235" cy="864235"/>
            </a:xfrm>
            <a:custGeom>
              <a:avLst/>
              <a:gdLst/>
              <a:ahLst/>
              <a:cxnLst/>
              <a:rect l="l" t="t" r="r" b="b"/>
              <a:pathLst>
                <a:path w="864234" h="864235">
                  <a:moveTo>
                    <a:pt x="164122" y="425881"/>
                  </a:moveTo>
                  <a:lnTo>
                    <a:pt x="159283" y="421043"/>
                  </a:lnTo>
                  <a:lnTo>
                    <a:pt x="4838" y="421043"/>
                  </a:lnTo>
                  <a:lnTo>
                    <a:pt x="0" y="425881"/>
                  </a:lnTo>
                  <a:lnTo>
                    <a:pt x="0" y="437794"/>
                  </a:lnTo>
                  <a:lnTo>
                    <a:pt x="4838" y="442620"/>
                  </a:lnTo>
                  <a:lnTo>
                    <a:pt x="159283" y="442620"/>
                  </a:lnTo>
                  <a:lnTo>
                    <a:pt x="164122" y="437794"/>
                  </a:lnTo>
                  <a:lnTo>
                    <a:pt x="164122" y="425881"/>
                  </a:lnTo>
                  <a:close/>
                </a:path>
                <a:path w="864234" h="864235">
                  <a:moveTo>
                    <a:pt x="185699" y="326339"/>
                  </a:moveTo>
                  <a:lnTo>
                    <a:pt x="183045" y="320040"/>
                  </a:lnTo>
                  <a:lnTo>
                    <a:pt x="39751" y="262369"/>
                  </a:lnTo>
                  <a:lnTo>
                    <a:pt x="33477" y="265061"/>
                  </a:lnTo>
                  <a:lnTo>
                    <a:pt x="29032" y="276098"/>
                  </a:lnTo>
                  <a:lnTo>
                    <a:pt x="31711" y="282384"/>
                  </a:lnTo>
                  <a:lnTo>
                    <a:pt x="174967" y="340055"/>
                  </a:lnTo>
                  <a:lnTo>
                    <a:pt x="181254" y="337388"/>
                  </a:lnTo>
                  <a:lnTo>
                    <a:pt x="185699" y="326339"/>
                  </a:lnTo>
                  <a:close/>
                </a:path>
                <a:path w="864234" h="864235">
                  <a:moveTo>
                    <a:pt x="187871" y="542239"/>
                  </a:moveTo>
                  <a:lnTo>
                    <a:pt x="183184" y="531279"/>
                  </a:lnTo>
                  <a:lnTo>
                    <a:pt x="176872" y="528726"/>
                  </a:lnTo>
                  <a:lnTo>
                    <a:pt x="34747" y="589254"/>
                  </a:lnTo>
                  <a:lnTo>
                    <a:pt x="32219" y="595591"/>
                  </a:lnTo>
                  <a:lnTo>
                    <a:pt x="36880" y="606539"/>
                  </a:lnTo>
                  <a:lnTo>
                    <a:pt x="43218" y="609092"/>
                  </a:lnTo>
                  <a:lnTo>
                    <a:pt x="185318" y="548563"/>
                  </a:lnTo>
                  <a:lnTo>
                    <a:pt x="187871" y="542239"/>
                  </a:lnTo>
                  <a:close/>
                </a:path>
                <a:path w="864234" h="864235">
                  <a:moveTo>
                    <a:pt x="246735" y="625348"/>
                  </a:moveTo>
                  <a:lnTo>
                    <a:pt x="238328" y="616940"/>
                  </a:lnTo>
                  <a:lnTo>
                    <a:pt x="231495" y="616940"/>
                  </a:lnTo>
                  <a:lnTo>
                    <a:pt x="122275" y="726160"/>
                  </a:lnTo>
                  <a:lnTo>
                    <a:pt x="122275" y="732967"/>
                  </a:lnTo>
                  <a:lnTo>
                    <a:pt x="130708" y="741387"/>
                  </a:lnTo>
                  <a:lnTo>
                    <a:pt x="137515" y="741387"/>
                  </a:lnTo>
                  <a:lnTo>
                    <a:pt x="246735" y="632180"/>
                  </a:lnTo>
                  <a:lnTo>
                    <a:pt x="246735" y="625348"/>
                  </a:lnTo>
                  <a:close/>
                </a:path>
                <a:path w="864234" h="864235">
                  <a:moveTo>
                    <a:pt x="246735" y="231495"/>
                  </a:moveTo>
                  <a:lnTo>
                    <a:pt x="137515" y="122275"/>
                  </a:lnTo>
                  <a:lnTo>
                    <a:pt x="130708" y="122275"/>
                  </a:lnTo>
                  <a:lnTo>
                    <a:pt x="122275" y="130708"/>
                  </a:lnTo>
                  <a:lnTo>
                    <a:pt x="122275" y="137515"/>
                  </a:lnTo>
                  <a:lnTo>
                    <a:pt x="231495" y="246735"/>
                  </a:lnTo>
                  <a:lnTo>
                    <a:pt x="238328" y="246735"/>
                  </a:lnTo>
                  <a:lnTo>
                    <a:pt x="246735" y="238328"/>
                  </a:lnTo>
                  <a:lnTo>
                    <a:pt x="246735" y="231495"/>
                  </a:lnTo>
                  <a:close/>
                </a:path>
                <a:path w="864234" h="864235">
                  <a:moveTo>
                    <a:pt x="334949" y="176860"/>
                  </a:moveTo>
                  <a:lnTo>
                    <a:pt x="274421" y="34747"/>
                  </a:lnTo>
                  <a:lnTo>
                    <a:pt x="268097" y="32219"/>
                  </a:lnTo>
                  <a:lnTo>
                    <a:pt x="257136" y="36880"/>
                  </a:lnTo>
                  <a:lnTo>
                    <a:pt x="254584" y="43218"/>
                  </a:lnTo>
                  <a:lnTo>
                    <a:pt x="315112" y="185318"/>
                  </a:lnTo>
                  <a:lnTo>
                    <a:pt x="321449" y="187871"/>
                  </a:lnTo>
                  <a:lnTo>
                    <a:pt x="332384" y="183184"/>
                  </a:lnTo>
                  <a:lnTo>
                    <a:pt x="334949" y="176860"/>
                  </a:lnTo>
                  <a:close/>
                </a:path>
                <a:path w="864234" h="864235">
                  <a:moveTo>
                    <a:pt x="340055" y="688695"/>
                  </a:moveTo>
                  <a:lnTo>
                    <a:pt x="337388" y="682421"/>
                  </a:lnTo>
                  <a:lnTo>
                    <a:pt x="326351" y="677976"/>
                  </a:lnTo>
                  <a:lnTo>
                    <a:pt x="320052" y="680631"/>
                  </a:lnTo>
                  <a:lnTo>
                    <a:pt x="262369" y="823925"/>
                  </a:lnTo>
                  <a:lnTo>
                    <a:pt x="265061" y="830199"/>
                  </a:lnTo>
                  <a:lnTo>
                    <a:pt x="276098" y="834644"/>
                  </a:lnTo>
                  <a:lnTo>
                    <a:pt x="282384" y="831964"/>
                  </a:lnTo>
                  <a:lnTo>
                    <a:pt x="340055" y="688695"/>
                  </a:lnTo>
                  <a:close/>
                </a:path>
                <a:path w="864234" h="864235">
                  <a:moveTo>
                    <a:pt x="442620" y="704380"/>
                  </a:moveTo>
                  <a:lnTo>
                    <a:pt x="437794" y="699554"/>
                  </a:lnTo>
                  <a:lnTo>
                    <a:pt x="425881" y="699554"/>
                  </a:lnTo>
                  <a:lnTo>
                    <a:pt x="421043" y="704380"/>
                  </a:lnTo>
                  <a:lnTo>
                    <a:pt x="421043" y="858837"/>
                  </a:lnTo>
                  <a:lnTo>
                    <a:pt x="425881" y="863650"/>
                  </a:lnTo>
                  <a:lnTo>
                    <a:pt x="437794" y="863650"/>
                  </a:lnTo>
                  <a:lnTo>
                    <a:pt x="442620" y="858837"/>
                  </a:lnTo>
                  <a:lnTo>
                    <a:pt x="442620" y="704380"/>
                  </a:lnTo>
                  <a:close/>
                </a:path>
                <a:path w="864234" h="864235">
                  <a:moveTo>
                    <a:pt x="442620" y="4838"/>
                  </a:moveTo>
                  <a:lnTo>
                    <a:pt x="437794" y="0"/>
                  </a:lnTo>
                  <a:lnTo>
                    <a:pt x="425881" y="0"/>
                  </a:lnTo>
                  <a:lnTo>
                    <a:pt x="421043" y="4838"/>
                  </a:lnTo>
                  <a:lnTo>
                    <a:pt x="421043" y="159283"/>
                  </a:lnTo>
                  <a:lnTo>
                    <a:pt x="425881" y="164122"/>
                  </a:lnTo>
                  <a:lnTo>
                    <a:pt x="437794" y="164122"/>
                  </a:lnTo>
                  <a:lnTo>
                    <a:pt x="442620" y="159283"/>
                  </a:lnTo>
                  <a:lnTo>
                    <a:pt x="442620" y="4838"/>
                  </a:lnTo>
                  <a:close/>
                </a:path>
                <a:path w="864234" h="864235">
                  <a:moveTo>
                    <a:pt x="601294" y="39751"/>
                  </a:moveTo>
                  <a:lnTo>
                    <a:pt x="598614" y="33477"/>
                  </a:lnTo>
                  <a:lnTo>
                    <a:pt x="587578" y="29032"/>
                  </a:lnTo>
                  <a:lnTo>
                    <a:pt x="581291" y="31711"/>
                  </a:lnTo>
                  <a:lnTo>
                    <a:pt x="523621" y="174967"/>
                  </a:lnTo>
                  <a:lnTo>
                    <a:pt x="526288" y="181254"/>
                  </a:lnTo>
                  <a:lnTo>
                    <a:pt x="537324" y="185699"/>
                  </a:lnTo>
                  <a:lnTo>
                    <a:pt x="543610" y="183032"/>
                  </a:lnTo>
                  <a:lnTo>
                    <a:pt x="601294" y="39751"/>
                  </a:lnTo>
                  <a:close/>
                </a:path>
                <a:path w="864234" h="864235">
                  <a:moveTo>
                    <a:pt x="609092" y="820445"/>
                  </a:moveTo>
                  <a:lnTo>
                    <a:pt x="548563" y="678357"/>
                  </a:lnTo>
                  <a:lnTo>
                    <a:pt x="542239" y="675830"/>
                  </a:lnTo>
                  <a:lnTo>
                    <a:pt x="531279" y="680491"/>
                  </a:lnTo>
                  <a:lnTo>
                    <a:pt x="528726" y="686803"/>
                  </a:lnTo>
                  <a:lnTo>
                    <a:pt x="589254" y="828916"/>
                  </a:lnTo>
                  <a:lnTo>
                    <a:pt x="595591" y="831456"/>
                  </a:lnTo>
                  <a:lnTo>
                    <a:pt x="606539" y="826795"/>
                  </a:lnTo>
                  <a:lnTo>
                    <a:pt x="609092" y="820445"/>
                  </a:lnTo>
                  <a:close/>
                </a:path>
                <a:path w="864234" h="864235">
                  <a:moveTo>
                    <a:pt x="741387" y="726160"/>
                  </a:moveTo>
                  <a:lnTo>
                    <a:pt x="632180" y="616940"/>
                  </a:lnTo>
                  <a:lnTo>
                    <a:pt x="625348" y="616940"/>
                  </a:lnTo>
                  <a:lnTo>
                    <a:pt x="616940" y="625348"/>
                  </a:lnTo>
                  <a:lnTo>
                    <a:pt x="616940" y="632180"/>
                  </a:lnTo>
                  <a:lnTo>
                    <a:pt x="726160" y="741387"/>
                  </a:lnTo>
                  <a:lnTo>
                    <a:pt x="732967" y="741387"/>
                  </a:lnTo>
                  <a:lnTo>
                    <a:pt x="741387" y="732967"/>
                  </a:lnTo>
                  <a:lnTo>
                    <a:pt x="741387" y="726160"/>
                  </a:lnTo>
                  <a:close/>
                </a:path>
                <a:path w="864234" h="864235">
                  <a:moveTo>
                    <a:pt x="741387" y="130708"/>
                  </a:moveTo>
                  <a:lnTo>
                    <a:pt x="732967" y="122275"/>
                  </a:lnTo>
                  <a:lnTo>
                    <a:pt x="726160" y="122275"/>
                  </a:lnTo>
                  <a:lnTo>
                    <a:pt x="616940" y="231495"/>
                  </a:lnTo>
                  <a:lnTo>
                    <a:pt x="616940" y="238328"/>
                  </a:lnTo>
                  <a:lnTo>
                    <a:pt x="625348" y="246735"/>
                  </a:lnTo>
                  <a:lnTo>
                    <a:pt x="632180" y="246735"/>
                  </a:lnTo>
                  <a:lnTo>
                    <a:pt x="741387" y="137515"/>
                  </a:lnTo>
                  <a:lnTo>
                    <a:pt x="741387" y="130708"/>
                  </a:lnTo>
                  <a:close/>
                </a:path>
                <a:path w="864234" h="864235">
                  <a:moveTo>
                    <a:pt x="831456" y="268097"/>
                  </a:moveTo>
                  <a:lnTo>
                    <a:pt x="826795" y="257136"/>
                  </a:lnTo>
                  <a:lnTo>
                    <a:pt x="820458" y="254584"/>
                  </a:lnTo>
                  <a:lnTo>
                    <a:pt x="678357" y="315112"/>
                  </a:lnTo>
                  <a:lnTo>
                    <a:pt x="675830" y="321449"/>
                  </a:lnTo>
                  <a:lnTo>
                    <a:pt x="680491" y="332384"/>
                  </a:lnTo>
                  <a:lnTo>
                    <a:pt x="686803" y="334937"/>
                  </a:lnTo>
                  <a:lnTo>
                    <a:pt x="828916" y="274421"/>
                  </a:lnTo>
                  <a:lnTo>
                    <a:pt x="831456" y="268097"/>
                  </a:lnTo>
                  <a:close/>
                </a:path>
                <a:path w="864234" h="864235">
                  <a:moveTo>
                    <a:pt x="834644" y="587565"/>
                  </a:moveTo>
                  <a:lnTo>
                    <a:pt x="831964" y="581291"/>
                  </a:lnTo>
                  <a:lnTo>
                    <a:pt x="688695" y="523621"/>
                  </a:lnTo>
                  <a:lnTo>
                    <a:pt x="682421" y="526288"/>
                  </a:lnTo>
                  <a:lnTo>
                    <a:pt x="677976" y="537324"/>
                  </a:lnTo>
                  <a:lnTo>
                    <a:pt x="680631" y="543610"/>
                  </a:lnTo>
                  <a:lnTo>
                    <a:pt x="823925" y="601294"/>
                  </a:lnTo>
                  <a:lnTo>
                    <a:pt x="830199" y="598614"/>
                  </a:lnTo>
                  <a:lnTo>
                    <a:pt x="834644" y="587565"/>
                  </a:lnTo>
                  <a:close/>
                </a:path>
                <a:path w="864234" h="864235">
                  <a:moveTo>
                    <a:pt x="863650" y="425881"/>
                  </a:moveTo>
                  <a:lnTo>
                    <a:pt x="858837" y="421043"/>
                  </a:lnTo>
                  <a:lnTo>
                    <a:pt x="704380" y="421043"/>
                  </a:lnTo>
                  <a:lnTo>
                    <a:pt x="699554" y="425881"/>
                  </a:lnTo>
                  <a:lnTo>
                    <a:pt x="699554" y="437794"/>
                  </a:lnTo>
                  <a:lnTo>
                    <a:pt x="704380" y="442620"/>
                  </a:lnTo>
                  <a:lnTo>
                    <a:pt x="858837" y="442620"/>
                  </a:lnTo>
                  <a:lnTo>
                    <a:pt x="863650" y="437794"/>
                  </a:lnTo>
                  <a:lnTo>
                    <a:pt x="863650" y="425881"/>
                  </a:lnTo>
                  <a:close/>
                </a:path>
              </a:pathLst>
            </a:custGeom>
            <a:solidFill>
              <a:srgbClr val="FACB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0158400" y="2782582"/>
              <a:ext cx="8167370" cy="611505"/>
            </a:xfrm>
            <a:custGeom>
              <a:avLst/>
              <a:gdLst/>
              <a:ahLst/>
              <a:cxnLst/>
              <a:rect l="l" t="t" r="r" b="b"/>
              <a:pathLst>
                <a:path w="8167369" h="611504">
                  <a:moveTo>
                    <a:pt x="593902" y="435698"/>
                  </a:moveTo>
                  <a:lnTo>
                    <a:pt x="575754" y="420357"/>
                  </a:lnTo>
                  <a:lnTo>
                    <a:pt x="573227" y="420471"/>
                  </a:lnTo>
                  <a:lnTo>
                    <a:pt x="554964" y="437489"/>
                  </a:lnTo>
                  <a:lnTo>
                    <a:pt x="554964" y="439724"/>
                  </a:lnTo>
                  <a:lnTo>
                    <a:pt x="573112" y="455066"/>
                  </a:lnTo>
                  <a:lnTo>
                    <a:pt x="575627" y="454952"/>
                  </a:lnTo>
                  <a:lnTo>
                    <a:pt x="593902" y="435698"/>
                  </a:lnTo>
                  <a:close/>
                </a:path>
                <a:path w="8167369" h="611504">
                  <a:moveTo>
                    <a:pt x="619125" y="262013"/>
                  </a:moveTo>
                  <a:lnTo>
                    <a:pt x="616508" y="239052"/>
                  </a:lnTo>
                  <a:lnTo>
                    <a:pt x="609028" y="217919"/>
                  </a:lnTo>
                  <a:lnTo>
                    <a:pt x="597293" y="199174"/>
                  </a:lnTo>
                  <a:lnTo>
                    <a:pt x="581850" y="183388"/>
                  </a:lnTo>
                  <a:lnTo>
                    <a:pt x="582714" y="176568"/>
                  </a:lnTo>
                  <a:lnTo>
                    <a:pt x="583209" y="169519"/>
                  </a:lnTo>
                  <a:lnTo>
                    <a:pt x="583209" y="162458"/>
                  </a:lnTo>
                  <a:lnTo>
                    <a:pt x="577418" y="119291"/>
                  </a:lnTo>
                  <a:lnTo>
                    <a:pt x="561047" y="80492"/>
                  </a:lnTo>
                  <a:lnTo>
                    <a:pt x="535647" y="47612"/>
                  </a:lnTo>
                  <a:lnTo>
                    <a:pt x="502780" y="22199"/>
                  </a:lnTo>
                  <a:lnTo>
                    <a:pt x="463956" y="5803"/>
                  </a:lnTo>
                  <a:lnTo>
                    <a:pt x="420751" y="0"/>
                  </a:lnTo>
                  <a:lnTo>
                    <a:pt x="395173" y="2006"/>
                  </a:lnTo>
                  <a:lnTo>
                    <a:pt x="370852" y="7835"/>
                  </a:lnTo>
                  <a:lnTo>
                    <a:pt x="348107" y="17132"/>
                  </a:lnTo>
                  <a:lnTo>
                    <a:pt x="327266" y="29591"/>
                  </a:lnTo>
                  <a:lnTo>
                    <a:pt x="319176" y="19265"/>
                  </a:lnTo>
                  <a:lnTo>
                    <a:pt x="308775" y="11303"/>
                  </a:lnTo>
                  <a:lnTo>
                    <a:pt x="296532" y="6159"/>
                  </a:lnTo>
                  <a:lnTo>
                    <a:pt x="282943" y="4330"/>
                  </a:lnTo>
                  <a:lnTo>
                    <a:pt x="263918" y="7950"/>
                  </a:lnTo>
                  <a:lnTo>
                    <a:pt x="248107" y="17868"/>
                  </a:lnTo>
                  <a:lnTo>
                    <a:pt x="236893" y="32702"/>
                  </a:lnTo>
                  <a:lnTo>
                    <a:pt x="231673" y="51015"/>
                  </a:lnTo>
                  <a:lnTo>
                    <a:pt x="223608" y="48399"/>
                  </a:lnTo>
                  <a:lnTo>
                    <a:pt x="215226" y="46494"/>
                  </a:lnTo>
                  <a:lnTo>
                    <a:pt x="206578" y="45339"/>
                  </a:lnTo>
                  <a:lnTo>
                    <a:pt x="197751" y="44945"/>
                  </a:lnTo>
                  <a:lnTo>
                    <a:pt x="159600" y="52641"/>
                  </a:lnTo>
                  <a:lnTo>
                    <a:pt x="128422" y="73647"/>
                  </a:lnTo>
                  <a:lnTo>
                    <a:pt x="107391" y="104813"/>
                  </a:lnTo>
                  <a:lnTo>
                    <a:pt x="99682" y="143014"/>
                  </a:lnTo>
                  <a:lnTo>
                    <a:pt x="99682" y="148831"/>
                  </a:lnTo>
                  <a:lnTo>
                    <a:pt x="100177" y="154660"/>
                  </a:lnTo>
                  <a:lnTo>
                    <a:pt x="101168" y="160223"/>
                  </a:lnTo>
                  <a:lnTo>
                    <a:pt x="61849" y="168452"/>
                  </a:lnTo>
                  <a:lnTo>
                    <a:pt x="29679" y="190360"/>
                  </a:lnTo>
                  <a:lnTo>
                    <a:pt x="7975" y="222656"/>
                  </a:lnTo>
                  <a:lnTo>
                    <a:pt x="0" y="262013"/>
                  </a:lnTo>
                  <a:lnTo>
                    <a:pt x="5435" y="294716"/>
                  </a:lnTo>
                  <a:lnTo>
                    <a:pt x="20510" y="323088"/>
                  </a:lnTo>
                  <a:lnTo>
                    <a:pt x="43408" y="345274"/>
                  </a:lnTo>
                  <a:lnTo>
                    <a:pt x="72313" y="359460"/>
                  </a:lnTo>
                  <a:lnTo>
                    <a:pt x="72059" y="361315"/>
                  </a:lnTo>
                  <a:lnTo>
                    <a:pt x="71945" y="363296"/>
                  </a:lnTo>
                  <a:lnTo>
                    <a:pt x="71945" y="365163"/>
                  </a:lnTo>
                  <a:lnTo>
                    <a:pt x="76415" y="384441"/>
                  </a:lnTo>
                  <a:lnTo>
                    <a:pt x="88607" y="400189"/>
                  </a:lnTo>
                  <a:lnTo>
                    <a:pt x="106680" y="410794"/>
                  </a:lnTo>
                  <a:lnTo>
                    <a:pt x="128778" y="414693"/>
                  </a:lnTo>
                  <a:lnTo>
                    <a:pt x="143789" y="412927"/>
                  </a:lnTo>
                  <a:lnTo>
                    <a:pt x="157276" y="407987"/>
                  </a:lnTo>
                  <a:lnTo>
                    <a:pt x="168744" y="400316"/>
                  </a:lnTo>
                  <a:lnTo>
                    <a:pt x="177685" y="390423"/>
                  </a:lnTo>
                  <a:lnTo>
                    <a:pt x="190677" y="396633"/>
                  </a:lnTo>
                  <a:lnTo>
                    <a:pt x="204482" y="401269"/>
                  </a:lnTo>
                  <a:lnTo>
                    <a:pt x="219011" y="404152"/>
                  </a:lnTo>
                  <a:lnTo>
                    <a:pt x="234149" y="405155"/>
                  </a:lnTo>
                  <a:lnTo>
                    <a:pt x="259638" y="402374"/>
                  </a:lnTo>
                  <a:lnTo>
                    <a:pt x="283159" y="394423"/>
                  </a:lnTo>
                  <a:lnTo>
                    <a:pt x="304114" y="381901"/>
                  </a:lnTo>
                  <a:lnTo>
                    <a:pt x="321945" y="365404"/>
                  </a:lnTo>
                  <a:lnTo>
                    <a:pt x="341642" y="385838"/>
                  </a:lnTo>
                  <a:lnTo>
                    <a:pt x="365455" y="401459"/>
                  </a:lnTo>
                  <a:lnTo>
                    <a:pt x="392582" y="411429"/>
                  </a:lnTo>
                  <a:lnTo>
                    <a:pt x="422236" y="414934"/>
                  </a:lnTo>
                  <a:lnTo>
                    <a:pt x="444195" y="413016"/>
                  </a:lnTo>
                  <a:lnTo>
                    <a:pt x="464908" y="407504"/>
                  </a:lnTo>
                  <a:lnTo>
                    <a:pt x="484073" y="398741"/>
                  </a:lnTo>
                  <a:lnTo>
                    <a:pt x="501370" y="387070"/>
                  </a:lnTo>
                  <a:lnTo>
                    <a:pt x="506285" y="396316"/>
                  </a:lnTo>
                  <a:lnTo>
                    <a:pt x="514756" y="402831"/>
                  </a:lnTo>
                  <a:lnTo>
                    <a:pt x="525653" y="406057"/>
                  </a:lnTo>
                  <a:lnTo>
                    <a:pt x="537895" y="405396"/>
                  </a:lnTo>
                  <a:lnTo>
                    <a:pt x="549478" y="400646"/>
                  </a:lnTo>
                  <a:lnTo>
                    <a:pt x="558076" y="392861"/>
                  </a:lnTo>
                  <a:lnTo>
                    <a:pt x="562864" y="383082"/>
                  </a:lnTo>
                  <a:lnTo>
                    <a:pt x="563029" y="372338"/>
                  </a:lnTo>
                  <a:lnTo>
                    <a:pt x="561670" y="366153"/>
                  </a:lnTo>
                  <a:lnTo>
                    <a:pt x="557834" y="361073"/>
                  </a:lnTo>
                  <a:lnTo>
                    <a:pt x="552627" y="357606"/>
                  </a:lnTo>
                  <a:lnTo>
                    <a:pt x="579374" y="342633"/>
                  </a:lnTo>
                  <a:lnTo>
                    <a:pt x="600405" y="320675"/>
                  </a:lnTo>
                  <a:lnTo>
                    <a:pt x="614184" y="293281"/>
                  </a:lnTo>
                  <a:lnTo>
                    <a:pt x="619125" y="262013"/>
                  </a:lnTo>
                  <a:close/>
                </a:path>
                <a:path w="8167369" h="611504">
                  <a:moveTo>
                    <a:pt x="8141602" y="591693"/>
                  </a:moveTo>
                  <a:lnTo>
                    <a:pt x="8123453" y="576351"/>
                  </a:lnTo>
                  <a:lnTo>
                    <a:pt x="8120939" y="576465"/>
                  </a:lnTo>
                  <a:lnTo>
                    <a:pt x="8102663" y="595718"/>
                  </a:lnTo>
                  <a:lnTo>
                    <a:pt x="8103654" y="600138"/>
                  </a:lnTo>
                  <a:lnTo>
                    <a:pt x="8120812" y="611060"/>
                  </a:lnTo>
                  <a:lnTo>
                    <a:pt x="8123326" y="610946"/>
                  </a:lnTo>
                  <a:lnTo>
                    <a:pt x="8141602" y="591693"/>
                  </a:lnTo>
                  <a:close/>
                </a:path>
                <a:path w="8167369" h="611504">
                  <a:moveTo>
                    <a:pt x="8166862" y="418020"/>
                  </a:moveTo>
                  <a:lnTo>
                    <a:pt x="8164233" y="395058"/>
                  </a:lnTo>
                  <a:lnTo>
                    <a:pt x="8156765" y="373926"/>
                  </a:lnTo>
                  <a:lnTo>
                    <a:pt x="8145018" y="355168"/>
                  </a:lnTo>
                  <a:lnTo>
                    <a:pt x="8129587" y="339382"/>
                  </a:lnTo>
                  <a:lnTo>
                    <a:pt x="8130451" y="332574"/>
                  </a:lnTo>
                  <a:lnTo>
                    <a:pt x="8130946" y="325513"/>
                  </a:lnTo>
                  <a:lnTo>
                    <a:pt x="8130946" y="318465"/>
                  </a:lnTo>
                  <a:lnTo>
                    <a:pt x="8125142" y="275297"/>
                  </a:lnTo>
                  <a:lnTo>
                    <a:pt x="8108772" y="236499"/>
                  </a:lnTo>
                  <a:lnTo>
                    <a:pt x="8083385" y="203619"/>
                  </a:lnTo>
                  <a:lnTo>
                    <a:pt x="8050504" y="178206"/>
                  </a:lnTo>
                  <a:lnTo>
                    <a:pt x="8011693" y="161810"/>
                  </a:lnTo>
                  <a:lnTo>
                    <a:pt x="7968488" y="156006"/>
                  </a:lnTo>
                  <a:lnTo>
                    <a:pt x="7942910" y="158013"/>
                  </a:lnTo>
                  <a:lnTo>
                    <a:pt x="7918590" y="163830"/>
                  </a:lnTo>
                  <a:lnTo>
                    <a:pt x="7895844" y="173139"/>
                  </a:lnTo>
                  <a:lnTo>
                    <a:pt x="7875003" y="185597"/>
                  </a:lnTo>
                  <a:lnTo>
                    <a:pt x="7866901" y="175272"/>
                  </a:lnTo>
                  <a:lnTo>
                    <a:pt x="7856499" y="167297"/>
                  </a:lnTo>
                  <a:lnTo>
                    <a:pt x="7844269" y="162153"/>
                  </a:lnTo>
                  <a:lnTo>
                    <a:pt x="7830667" y="160337"/>
                  </a:lnTo>
                  <a:lnTo>
                    <a:pt x="7811656" y="163957"/>
                  </a:lnTo>
                  <a:lnTo>
                    <a:pt x="7795844" y="173875"/>
                  </a:lnTo>
                  <a:lnTo>
                    <a:pt x="7784630" y="188709"/>
                  </a:lnTo>
                  <a:lnTo>
                    <a:pt x="7779410" y="207022"/>
                  </a:lnTo>
                  <a:lnTo>
                    <a:pt x="7771333" y="204393"/>
                  </a:lnTo>
                  <a:lnTo>
                    <a:pt x="7762951" y="202501"/>
                  </a:lnTo>
                  <a:lnTo>
                    <a:pt x="7754315" y="201345"/>
                  </a:lnTo>
                  <a:lnTo>
                    <a:pt x="7745476" y="200952"/>
                  </a:lnTo>
                  <a:lnTo>
                    <a:pt x="7707325" y="208648"/>
                  </a:lnTo>
                  <a:lnTo>
                    <a:pt x="7676147" y="229654"/>
                  </a:lnTo>
                  <a:lnTo>
                    <a:pt x="7655128" y="260819"/>
                  </a:lnTo>
                  <a:lnTo>
                    <a:pt x="7647406" y="299021"/>
                  </a:lnTo>
                  <a:lnTo>
                    <a:pt x="7647406" y="304838"/>
                  </a:lnTo>
                  <a:lnTo>
                    <a:pt x="7647902" y="310654"/>
                  </a:lnTo>
                  <a:lnTo>
                    <a:pt x="7648892" y="316230"/>
                  </a:lnTo>
                  <a:lnTo>
                    <a:pt x="7609586" y="324459"/>
                  </a:lnTo>
                  <a:lnTo>
                    <a:pt x="7577417" y="346367"/>
                  </a:lnTo>
                  <a:lnTo>
                    <a:pt x="7555700" y="378663"/>
                  </a:lnTo>
                  <a:lnTo>
                    <a:pt x="7547737" y="418020"/>
                  </a:lnTo>
                  <a:lnTo>
                    <a:pt x="7553160" y="450723"/>
                  </a:lnTo>
                  <a:lnTo>
                    <a:pt x="7568235" y="479094"/>
                  </a:lnTo>
                  <a:lnTo>
                    <a:pt x="7591145" y="501281"/>
                  </a:lnTo>
                  <a:lnTo>
                    <a:pt x="7620051" y="515467"/>
                  </a:lnTo>
                  <a:lnTo>
                    <a:pt x="7619797" y="517321"/>
                  </a:lnTo>
                  <a:lnTo>
                    <a:pt x="7619670" y="519303"/>
                  </a:lnTo>
                  <a:lnTo>
                    <a:pt x="7619670" y="521157"/>
                  </a:lnTo>
                  <a:lnTo>
                    <a:pt x="7624153" y="540448"/>
                  </a:lnTo>
                  <a:lnTo>
                    <a:pt x="7636345" y="556196"/>
                  </a:lnTo>
                  <a:lnTo>
                    <a:pt x="7654417" y="566801"/>
                  </a:lnTo>
                  <a:lnTo>
                    <a:pt x="7676515" y="570687"/>
                  </a:lnTo>
                  <a:lnTo>
                    <a:pt x="7691514" y="568934"/>
                  </a:lnTo>
                  <a:lnTo>
                    <a:pt x="7705001" y="563994"/>
                  </a:lnTo>
                  <a:lnTo>
                    <a:pt x="7716469" y="556323"/>
                  </a:lnTo>
                  <a:lnTo>
                    <a:pt x="7725423" y="546417"/>
                  </a:lnTo>
                  <a:lnTo>
                    <a:pt x="7738402" y="552640"/>
                  </a:lnTo>
                  <a:lnTo>
                    <a:pt x="7752207" y="557276"/>
                  </a:lnTo>
                  <a:lnTo>
                    <a:pt x="7766736" y="560158"/>
                  </a:lnTo>
                  <a:lnTo>
                    <a:pt x="7781887" y="561162"/>
                  </a:lnTo>
                  <a:lnTo>
                    <a:pt x="7807376" y="558380"/>
                  </a:lnTo>
                  <a:lnTo>
                    <a:pt x="7830883" y="550430"/>
                  </a:lnTo>
                  <a:lnTo>
                    <a:pt x="7851851" y="537908"/>
                  </a:lnTo>
                  <a:lnTo>
                    <a:pt x="7869682" y="521411"/>
                  </a:lnTo>
                  <a:lnTo>
                    <a:pt x="7889367" y="541845"/>
                  </a:lnTo>
                  <a:lnTo>
                    <a:pt x="7913179" y="557453"/>
                  </a:lnTo>
                  <a:lnTo>
                    <a:pt x="7940319" y="567436"/>
                  </a:lnTo>
                  <a:lnTo>
                    <a:pt x="7969974" y="570941"/>
                  </a:lnTo>
                  <a:lnTo>
                    <a:pt x="7991932" y="569023"/>
                  </a:lnTo>
                  <a:lnTo>
                    <a:pt x="8012646" y="563511"/>
                  </a:lnTo>
                  <a:lnTo>
                    <a:pt x="8031810" y="554748"/>
                  </a:lnTo>
                  <a:lnTo>
                    <a:pt x="8049095" y="543077"/>
                  </a:lnTo>
                  <a:lnTo>
                    <a:pt x="8054022" y="552323"/>
                  </a:lnTo>
                  <a:lnTo>
                    <a:pt x="8062481" y="558838"/>
                  </a:lnTo>
                  <a:lnTo>
                    <a:pt x="8073390" y="562063"/>
                  </a:lnTo>
                  <a:lnTo>
                    <a:pt x="8085633" y="561403"/>
                  </a:lnTo>
                  <a:lnTo>
                    <a:pt x="8097215" y="556653"/>
                  </a:lnTo>
                  <a:lnTo>
                    <a:pt x="8105813" y="548868"/>
                  </a:lnTo>
                  <a:lnTo>
                    <a:pt x="8110601" y="539076"/>
                  </a:lnTo>
                  <a:lnTo>
                    <a:pt x="8110766" y="528345"/>
                  </a:lnTo>
                  <a:lnTo>
                    <a:pt x="8109407" y="522147"/>
                  </a:lnTo>
                  <a:lnTo>
                    <a:pt x="8105559" y="517080"/>
                  </a:lnTo>
                  <a:lnTo>
                    <a:pt x="8100365" y="513613"/>
                  </a:lnTo>
                  <a:lnTo>
                    <a:pt x="8127098" y="498640"/>
                  </a:lnTo>
                  <a:lnTo>
                    <a:pt x="8148142" y="476681"/>
                  </a:lnTo>
                  <a:lnTo>
                    <a:pt x="8161922" y="449287"/>
                  </a:lnTo>
                  <a:lnTo>
                    <a:pt x="8166862" y="418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7200794" y="5502137"/>
              <a:ext cx="735058" cy="61900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2749680" y="4746089"/>
              <a:ext cx="457138" cy="38496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5690571" y="8670073"/>
              <a:ext cx="795020" cy="809625"/>
            </a:xfrm>
            <a:custGeom>
              <a:avLst/>
              <a:gdLst/>
              <a:ahLst/>
              <a:cxnLst/>
              <a:rect l="l" t="t" r="r" b="b"/>
              <a:pathLst>
                <a:path w="795019" h="809625">
                  <a:moveTo>
                    <a:pt x="794575" y="391299"/>
                  </a:moveTo>
                  <a:lnTo>
                    <a:pt x="791819" y="320065"/>
                  </a:lnTo>
                  <a:lnTo>
                    <a:pt x="764247" y="255066"/>
                  </a:lnTo>
                  <a:lnTo>
                    <a:pt x="710946" y="241338"/>
                  </a:lnTo>
                  <a:lnTo>
                    <a:pt x="691730" y="248564"/>
                  </a:lnTo>
                  <a:lnTo>
                    <a:pt x="703757" y="222415"/>
                  </a:lnTo>
                  <a:lnTo>
                    <a:pt x="673341" y="168135"/>
                  </a:lnTo>
                  <a:lnTo>
                    <a:pt x="621042" y="130911"/>
                  </a:lnTo>
                  <a:lnTo>
                    <a:pt x="566229" y="137198"/>
                  </a:lnTo>
                  <a:lnTo>
                    <a:pt x="523011" y="160426"/>
                  </a:lnTo>
                  <a:lnTo>
                    <a:pt x="505472" y="174066"/>
                  </a:lnTo>
                  <a:lnTo>
                    <a:pt x="546023" y="77990"/>
                  </a:lnTo>
                  <a:lnTo>
                    <a:pt x="551561" y="27825"/>
                  </a:lnTo>
                  <a:lnTo>
                    <a:pt x="514883" y="7277"/>
                  </a:lnTo>
                  <a:lnTo>
                    <a:pt x="428828" y="0"/>
                  </a:lnTo>
                  <a:lnTo>
                    <a:pt x="374192" y="57886"/>
                  </a:lnTo>
                  <a:lnTo>
                    <a:pt x="368173" y="191300"/>
                  </a:lnTo>
                  <a:lnTo>
                    <a:pt x="371665" y="220865"/>
                  </a:lnTo>
                  <a:lnTo>
                    <a:pt x="353161" y="177266"/>
                  </a:lnTo>
                  <a:lnTo>
                    <a:pt x="328383" y="127876"/>
                  </a:lnTo>
                  <a:lnTo>
                    <a:pt x="301256" y="83375"/>
                  </a:lnTo>
                  <a:lnTo>
                    <a:pt x="272440" y="46799"/>
                  </a:lnTo>
                  <a:lnTo>
                    <a:pt x="242544" y="21132"/>
                  </a:lnTo>
                  <a:lnTo>
                    <a:pt x="212242" y="9398"/>
                  </a:lnTo>
                  <a:lnTo>
                    <a:pt x="182168" y="14566"/>
                  </a:lnTo>
                  <a:lnTo>
                    <a:pt x="115049" y="50673"/>
                  </a:lnTo>
                  <a:lnTo>
                    <a:pt x="91592" y="83731"/>
                  </a:lnTo>
                  <a:lnTo>
                    <a:pt x="110782" y="132676"/>
                  </a:lnTo>
                  <a:lnTo>
                    <a:pt x="171640" y="216433"/>
                  </a:lnTo>
                  <a:lnTo>
                    <a:pt x="149948" y="207949"/>
                  </a:lnTo>
                  <a:lnTo>
                    <a:pt x="102997" y="197688"/>
                  </a:lnTo>
                  <a:lnTo>
                    <a:pt x="57899" y="208470"/>
                  </a:lnTo>
                  <a:lnTo>
                    <a:pt x="41833" y="263131"/>
                  </a:lnTo>
                  <a:lnTo>
                    <a:pt x="54102" y="295363"/>
                  </a:lnTo>
                  <a:lnTo>
                    <a:pt x="82321" y="324523"/>
                  </a:lnTo>
                  <a:lnTo>
                    <a:pt x="122618" y="350278"/>
                  </a:lnTo>
                  <a:lnTo>
                    <a:pt x="171094" y="372313"/>
                  </a:lnTo>
                  <a:lnTo>
                    <a:pt x="198018" y="381495"/>
                  </a:lnTo>
                  <a:lnTo>
                    <a:pt x="57518" y="395795"/>
                  </a:lnTo>
                  <a:lnTo>
                    <a:pt x="0" y="458241"/>
                  </a:lnTo>
                  <a:lnTo>
                    <a:pt x="11811" y="530453"/>
                  </a:lnTo>
                  <a:lnTo>
                    <a:pt x="33731" y="563295"/>
                  </a:lnTo>
                  <a:lnTo>
                    <a:pt x="81978" y="564667"/>
                  </a:lnTo>
                  <a:lnTo>
                    <a:pt x="172720" y="542442"/>
                  </a:lnTo>
                  <a:lnTo>
                    <a:pt x="158953" y="558317"/>
                  </a:lnTo>
                  <a:lnTo>
                    <a:pt x="136220" y="595718"/>
                  </a:lnTo>
                  <a:lnTo>
                    <a:pt x="132410" y="639343"/>
                  </a:lnTo>
                  <a:lnTo>
                    <a:pt x="175425" y="673874"/>
                  </a:lnTo>
                  <a:lnTo>
                    <a:pt x="235889" y="688251"/>
                  </a:lnTo>
                  <a:lnTo>
                    <a:pt x="280670" y="664400"/>
                  </a:lnTo>
                  <a:lnTo>
                    <a:pt x="313474" y="608152"/>
                  </a:lnTo>
                  <a:lnTo>
                    <a:pt x="284657" y="732218"/>
                  </a:lnTo>
                  <a:lnTo>
                    <a:pt x="325196" y="806919"/>
                  </a:lnTo>
                  <a:lnTo>
                    <a:pt x="341058" y="809625"/>
                  </a:lnTo>
                  <a:lnTo>
                    <a:pt x="433768" y="809625"/>
                  </a:lnTo>
                  <a:lnTo>
                    <a:pt x="435673" y="809117"/>
                  </a:lnTo>
                  <a:lnTo>
                    <a:pt x="452602" y="763854"/>
                  </a:lnTo>
                  <a:lnTo>
                    <a:pt x="460946" y="670636"/>
                  </a:lnTo>
                  <a:lnTo>
                    <a:pt x="471512" y="688759"/>
                  </a:lnTo>
                  <a:lnTo>
                    <a:pt x="499567" y="722287"/>
                  </a:lnTo>
                  <a:lnTo>
                    <a:pt x="539623" y="739978"/>
                  </a:lnTo>
                  <a:lnTo>
                    <a:pt x="586168" y="710577"/>
                  </a:lnTo>
                  <a:lnTo>
                    <a:pt x="611403" y="670636"/>
                  </a:lnTo>
                  <a:lnTo>
                    <a:pt x="619277" y="658177"/>
                  </a:lnTo>
                  <a:lnTo>
                    <a:pt x="611162" y="608164"/>
                  </a:lnTo>
                  <a:lnTo>
                    <a:pt x="581723" y="574141"/>
                  </a:lnTo>
                  <a:lnTo>
                    <a:pt x="652894" y="620471"/>
                  </a:lnTo>
                  <a:lnTo>
                    <a:pt x="737844" y="619366"/>
                  </a:lnTo>
                  <a:lnTo>
                    <a:pt x="773671" y="568871"/>
                  </a:lnTo>
                  <a:lnTo>
                    <a:pt x="782599" y="535266"/>
                  </a:lnTo>
                  <a:lnTo>
                    <a:pt x="761936" y="503415"/>
                  </a:lnTo>
                  <a:lnTo>
                    <a:pt x="708964" y="458241"/>
                  </a:lnTo>
                  <a:lnTo>
                    <a:pt x="727138" y="453199"/>
                  </a:lnTo>
                  <a:lnTo>
                    <a:pt x="764349" y="433285"/>
                  </a:lnTo>
                  <a:lnTo>
                    <a:pt x="794575" y="391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106994" y="9006870"/>
              <a:ext cx="263525" cy="189230"/>
            </a:xfrm>
            <a:custGeom>
              <a:avLst/>
              <a:gdLst/>
              <a:ahLst/>
              <a:cxnLst/>
              <a:rect l="l" t="t" r="r" b="b"/>
              <a:pathLst>
                <a:path w="263525" h="189229">
                  <a:moveTo>
                    <a:pt x="172180" y="188642"/>
                  </a:moveTo>
                  <a:lnTo>
                    <a:pt x="0" y="69357"/>
                  </a:lnTo>
                  <a:lnTo>
                    <a:pt x="5937" y="26717"/>
                  </a:lnTo>
                  <a:lnTo>
                    <a:pt x="33464" y="24828"/>
                  </a:lnTo>
                  <a:lnTo>
                    <a:pt x="106819" y="10626"/>
                  </a:lnTo>
                  <a:lnTo>
                    <a:pt x="150725" y="3305"/>
                  </a:lnTo>
                  <a:lnTo>
                    <a:pt x="182688" y="539"/>
                  </a:lnTo>
                  <a:lnTo>
                    <a:pt x="220218" y="0"/>
                  </a:lnTo>
                  <a:lnTo>
                    <a:pt x="86899" y="33194"/>
                  </a:lnTo>
                  <a:lnTo>
                    <a:pt x="167234" y="35581"/>
                  </a:lnTo>
                  <a:lnTo>
                    <a:pt x="211413" y="38119"/>
                  </a:lnTo>
                  <a:lnTo>
                    <a:pt x="235099" y="42378"/>
                  </a:lnTo>
                  <a:lnTo>
                    <a:pt x="253952" y="49926"/>
                  </a:lnTo>
                  <a:lnTo>
                    <a:pt x="85820" y="52355"/>
                  </a:lnTo>
                  <a:lnTo>
                    <a:pt x="263398" y="109839"/>
                  </a:lnTo>
                  <a:lnTo>
                    <a:pt x="70977" y="65039"/>
                  </a:lnTo>
                  <a:lnTo>
                    <a:pt x="134650" y="96020"/>
                  </a:lnTo>
                  <a:lnTo>
                    <a:pt x="170493" y="116552"/>
                  </a:lnTo>
                  <a:lnTo>
                    <a:pt x="191661" y="135818"/>
                  </a:lnTo>
                  <a:lnTo>
                    <a:pt x="211312" y="163004"/>
                  </a:lnTo>
                  <a:lnTo>
                    <a:pt x="67198" y="80152"/>
                  </a:lnTo>
                  <a:lnTo>
                    <a:pt x="172180" y="188642"/>
                  </a:lnTo>
                  <a:close/>
                </a:path>
              </a:pathLst>
            </a:custGeom>
            <a:solidFill>
              <a:srgbClr val="9C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5847644" y="8856010"/>
              <a:ext cx="387000" cy="49657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136568" y="8670073"/>
              <a:ext cx="795020" cy="809625"/>
            </a:xfrm>
            <a:custGeom>
              <a:avLst/>
              <a:gdLst/>
              <a:ahLst/>
              <a:cxnLst/>
              <a:rect l="l" t="t" r="r" b="b"/>
              <a:pathLst>
                <a:path w="795019" h="809625">
                  <a:moveTo>
                    <a:pt x="794588" y="391299"/>
                  </a:moveTo>
                  <a:lnTo>
                    <a:pt x="791819" y="320065"/>
                  </a:lnTo>
                  <a:lnTo>
                    <a:pt x="764247" y="255066"/>
                  </a:lnTo>
                  <a:lnTo>
                    <a:pt x="710958" y="241338"/>
                  </a:lnTo>
                  <a:lnTo>
                    <a:pt x="691730" y="248577"/>
                  </a:lnTo>
                  <a:lnTo>
                    <a:pt x="703757" y="222415"/>
                  </a:lnTo>
                  <a:lnTo>
                    <a:pt x="673341" y="168135"/>
                  </a:lnTo>
                  <a:lnTo>
                    <a:pt x="621042" y="130911"/>
                  </a:lnTo>
                  <a:lnTo>
                    <a:pt x="566242" y="137198"/>
                  </a:lnTo>
                  <a:lnTo>
                    <a:pt x="523024" y="160426"/>
                  </a:lnTo>
                  <a:lnTo>
                    <a:pt x="505485" y="174066"/>
                  </a:lnTo>
                  <a:lnTo>
                    <a:pt x="546023" y="77990"/>
                  </a:lnTo>
                  <a:lnTo>
                    <a:pt x="551561" y="27825"/>
                  </a:lnTo>
                  <a:lnTo>
                    <a:pt x="514896" y="7277"/>
                  </a:lnTo>
                  <a:lnTo>
                    <a:pt x="428840" y="0"/>
                  </a:lnTo>
                  <a:lnTo>
                    <a:pt x="374192" y="57886"/>
                  </a:lnTo>
                  <a:lnTo>
                    <a:pt x="368185" y="191300"/>
                  </a:lnTo>
                  <a:lnTo>
                    <a:pt x="371678" y="220853"/>
                  </a:lnTo>
                  <a:lnTo>
                    <a:pt x="353174" y="177266"/>
                  </a:lnTo>
                  <a:lnTo>
                    <a:pt x="328383" y="127876"/>
                  </a:lnTo>
                  <a:lnTo>
                    <a:pt x="301269" y="83375"/>
                  </a:lnTo>
                  <a:lnTo>
                    <a:pt x="272440" y="46799"/>
                  </a:lnTo>
                  <a:lnTo>
                    <a:pt x="242557" y="21132"/>
                  </a:lnTo>
                  <a:lnTo>
                    <a:pt x="212255" y="9398"/>
                  </a:lnTo>
                  <a:lnTo>
                    <a:pt x="182168" y="14566"/>
                  </a:lnTo>
                  <a:lnTo>
                    <a:pt x="115062" y="50673"/>
                  </a:lnTo>
                  <a:lnTo>
                    <a:pt x="91592" y="83731"/>
                  </a:lnTo>
                  <a:lnTo>
                    <a:pt x="110782" y="132676"/>
                  </a:lnTo>
                  <a:lnTo>
                    <a:pt x="171640" y="216433"/>
                  </a:lnTo>
                  <a:lnTo>
                    <a:pt x="149961" y="207949"/>
                  </a:lnTo>
                  <a:lnTo>
                    <a:pt x="102997" y="197688"/>
                  </a:lnTo>
                  <a:lnTo>
                    <a:pt x="57912" y="208470"/>
                  </a:lnTo>
                  <a:lnTo>
                    <a:pt x="41833" y="263131"/>
                  </a:lnTo>
                  <a:lnTo>
                    <a:pt x="54102" y="295363"/>
                  </a:lnTo>
                  <a:lnTo>
                    <a:pt x="82321" y="324523"/>
                  </a:lnTo>
                  <a:lnTo>
                    <a:pt x="122618" y="350278"/>
                  </a:lnTo>
                  <a:lnTo>
                    <a:pt x="171107" y="372313"/>
                  </a:lnTo>
                  <a:lnTo>
                    <a:pt x="198018" y="381495"/>
                  </a:lnTo>
                  <a:lnTo>
                    <a:pt x="57518" y="395795"/>
                  </a:lnTo>
                  <a:lnTo>
                    <a:pt x="0" y="458241"/>
                  </a:lnTo>
                  <a:lnTo>
                    <a:pt x="11811" y="530453"/>
                  </a:lnTo>
                  <a:lnTo>
                    <a:pt x="33743" y="563295"/>
                  </a:lnTo>
                  <a:lnTo>
                    <a:pt x="81978" y="564667"/>
                  </a:lnTo>
                  <a:lnTo>
                    <a:pt x="172720" y="542442"/>
                  </a:lnTo>
                  <a:lnTo>
                    <a:pt x="158953" y="558317"/>
                  </a:lnTo>
                  <a:lnTo>
                    <a:pt x="136220" y="595718"/>
                  </a:lnTo>
                  <a:lnTo>
                    <a:pt x="132422" y="639343"/>
                  </a:lnTo>
                  <a:lnTo>
                    <a:pt x="175425" y="673874"/>
                  </a:lnTo>
                  <a:lnTo>
                    <a:pt x="235889" y="688251"/>
                  </a:lnTo>
                  <a:lnTo>
                    <a:pt x="280670" y="664400"/>
                  </a:lnTo>
                  <a:lnTo>
                    <a:pt x="313499" y="608139"/>
                  </a:lnTo>
                  <a:lnTo>
                    <a:pt x="284670" y="732218"/>
                  </a:lnTo>
                  <a:lnTo>
                    <a:pt x="325208" y="806919"/>
                  </a:lnTo>
                  <a:lnTo>
                    <a:pt x="341071" y="809625"/>
                  </a:lnTo>
                  <a:lnTo>
                    <a:pt x="433768" y="809625"/>
                  </a:lnTo>
                  <a:lnTo>
                    <a:pt x="435686" y="809117"/>
                  </a:lnTo>
                  <a:lnTo>
                    <a:pt x="452602" y="763854"/>
                  </a:lnTo>
                  <a:lnTo>
                    <a:pt x="460946" y="670636"/>
                  </a:lnTo>
                  <a:lnTo>
                    <a:pt x="471525" y="688759"/>
                  </a:lnTo>
                  <a:lnTo>
                    <a:pt x="499579" y="722287"/>
                  </a:lnTo>
                  <a:lnTo>
                    <a:pt x="539623" y="739978"/>
                  </a:lnTo>
                  <a:lnTo>
                    <a:pt x="586168" y="710577"/>
                  </a:lnTo>
                  <a:lnTo>
                    <a:pt x="611403" y="670636"/>
                  </a:lnTo>
                  <a:lnTo>
                    <a:pt x="619277" y="658177"/>
                  </a:lnTo>
                  <a:lnTo>
                    <a:pt x="611174" y="608164"/>
                  </a:lnTo>
                  <a:lnTo>
                    <a:pt x="581723" y="574128"/>
                  </a:lnTo>
                  <a:lnTo>
                    <a:pt x="652907" y="620471"/>
                  </a:lnTo>
                  <a:lnTo>
                    <a:pt x="737844" y="619366"/>
                  </a:lnTo>
                  <a:lnTo>
                    <a:pt x="773671" y="568871"/>
                  </a:lnTo>
                  <a:lnTo>
                    <a:pt x="782612" y="535266"/>
                  </a:lnTo>
                  <a:lnTo>
                    <a:pt x="761936" y="503415"/>
                  </a:lnTo>
                  <a:lnTo>
                    <a:pt x="708964" y="458241"/>
                  </a:lnTo>
                  <a:lnTo>
                    <a:pt x="727151" y="453199"/>
                  </a:lnTo>
                  <a:lnTo>
                    <a:pt x="764362" y="433285"/>
                  </a:lnTo>
                  <a:lnTo>
                    <a:pt x="794588" y="391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7552995" y="9006870"/>
              <a:ext cx="263525" cy="189230"/>
            </a:xfrm>
            <a:custGeom>
              <a:avLst/>
              <a:gdLst/>
              <a:ahLst/>
              <a:cxnLst/>
              <a:rect l="l" t="t" r="r" b="b"/>
              <a:pathLst>
                <a:path w="263525" h="189229">
                  <a:moveTo>
                    <a:pt x="172180" y="188642"/>
                  </a:moveTo>
                  <a:lnTo>
                    <a:pt x="0" y="69357"/>
                  </a:lnTo>
                  <a:lnTo>
                    <a:pt x="5937" y="26717"/>
                  </a:lnTo>
                  <a:lnTo>
                    <a:pt x="33464" y="24828"/>
                  </a:lnTo>
                  <a:lnTo>
                    <a:pt x="106819" y="10626"/>
                  </a:lnTo>
                  <a:lnTo>
                    <a:pt x="150725" y="3305"/>
                  </a:lnTo>
                  <a:lnTo>
                    <a:pt x="182688" y="539"/>
                  </a:lnTo>
                  <a:lnTo>
                    <a:pt x="220218" y="0"/>
                  </a:lnTo>
                  <a:lnTo>
                    <a:pt x="86899" y="33194"/>
                  </a:lnTo>
                  <a:lnTo>
                    <a:pt x="167234" y="35581"/>
                  </a:lnTo>
                  <a:lnTo>
                    <a:pt x="211413" y="38119"/>
                  </a:lnTo>
                  <a:lnTo>
                    <a:pt x="235099" y="42378"/>
                  </a:lnTo>
                  <a:lnTo>
                    <a:pt x="253952" y="49926"/>
                  </a:lnTo>
                  <a:lnTo>
                    <a:pt x="85820" y="52355"/>
                  </a:lnTo>
                  <a:lnTo>
                    <a:pt x="263398" y="109839"/>
                  </a:lnTo>
                  <a:lnTo>
                    <a:pt x="70977" y="65039"/>
                  </a:lnTo>
                  <a:lnTo>
                    <a:pt x="134650" y="96020"/>
                  </a:lnTo>
                  <a:lnTo>
                    <a:pt x="170493" y="116552"/>
                  </a:lnTo>
                  <a:lnTo>
                    <a:pt x="191661" y="135818"/>
                  </a:lnTo>
                  <a:lnTo>
                    <a:pt x="211312" y="163004"/>
                  </a:lnTo>
                  <a:lnTo>
                    <a:pt x="67198" y="80152"/>
                  </a:lnTo>
                  <a:lnTo>
                    <a:pt x="172180" y="188642"/>
                  </a:lnTo>
                  <a:close/>
                </a:path>
              </a:pathLst>
            </a:custGeom>
            <a:solidFill>
              <a:srgbClr val="9C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7293645" y="8856010"/>
              <a:ext cx="387000" cy="49657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2808204" y="8670073"/>
              <a:ext cx="795020" cy="809625"/>
            </a:xfrm>
            <a:custGeom>
              <a:avLst/>
              <a:gdLst/>
              <a:ahLst/>
              <a:cxnLst/>
              <a:rect l="l" t="t" r="r" b="b"/>
              <a:pathLst>
                <a:path w="795019" h="809625">
                  <a:moveTo>
                    <a:pt x="794575" y="391299"/>
                  </a:moveTo>
                  <a:lnTo>
                    <a:pt x="791806" y="320065"/>
                  </a:lnTo>
                  <a:lnTo>
                    <a:pt x="764247" y="255066"/>
                  </a:lnTo>
                  <a:lnTo>
                    <a:pt x="710946" y="241338"/>
                  </a:lnTo>
                  <a:lnTo>
                    <a:pt x="691718" y="248577"/>
                  </a:lnTo>
                  <a:lnTo>
                    <a:pt x="703757" y="222415"/>
                  </a:lnTo>
                  <a:lnTo>
                    <a:pt x="673328" y="168135"/>
                  </a:lnTo>
                  <a:lnTo>
                    <a:pt x="621030" y="130911"/>
                  </a:lnTo>
                  <a:lnTo>
                    <a:pt x="566229" y="137198"/>
                  </a:lnTo>
                  <a:lnTo>
                    <a:pt x="523011" y="160426"/>
                  </a:lnTo>
                  <a:lnTo>
                    <a:pt x="505472" y="174066"/>
                  </a:lnTo>
                  <a:lnTo>
                    <a:pt x="546023" y="77990"/>
                  </a:lnTo>
                  <a:lnTo>
                    <a:pt x="551548" y="27825"/>
                  </a:lnTo>
                  <a:lnTo>
                    <a:pt x="514883" y="7277"/>
                  </a:lnTo>
                  <a:lnTo>
                    <a:pt x="428828" y="0"/>
                  </a:lnTo>
                  <a:lnTo>
                    <a:pt x="374180" y="57886"/>
                  </a:lnTo>
                  <a:lnTo>
                    <a:pt x="368173" y="191300"/>
                  </a:lnTo>
                  <a:lnTo>
                    <a:pt x="371665" y="220865"/>
                  </a:lnTo>
                  <a:lnTo>
                    <a:pt x="353161" y="177266"/>
                  </a:lnTo>
                  <a:lnTo>
                    <a:pt x="328383" y="127876"/>
                  </a:lnTo>
                  <a:lnTo>
                    <a:pt x="301256" y="83375"/>
                  </a:lnTo>
                  <a:lnTo>
                    <a:pt x="272427" y="46799"/>
                  </a:lnTo>
                  <a:lnTo>
                    <a:pt x="242544" y="21132"/>
                  </a:lnTo>
                  <a:lnTo>
                    <a:pt x="212242" y="9398"/>
                  </a:lnTo>
                  <a:lnTo>
                    <a:pt x="182156" y="14566"/>
                  </a:lnTo>
                  <a:lnTo>
                    <a:pt x="115049" y="50673"/>
                  </a:lnTo>
                  <a:lnTo>
                    <a:pt x="91579" y="83731"/>
                  </a:lnTo>
                  <a:lnTo>
                    <a:pt x="110769" y="132676"/>
                  </a:lnTo>
                  <a:lnTo>
                    <a:pt x="171640" y="216433"/>
                  </a:lnTo>
                  <a:lnTo>
                    <a:pt x="149948" y="207949"/>
                  </a:lnTo>
                  <a:lnTo>
                    <a:pt x="102984" y="197688"/>
                  </a:lnTo>
                  <a:lnTo>
                    <a:pt x="57899" y="208470"/>
                  </a:lnTo>
                  <a:lnTo>
                    <a:pt x="41821" y="263131"/>
                  </a:lnTo>
                  <a:lnTo>
                    <a:pt x="54089" y="295363"/>
                  </a:lnTo>
                  <a:lnTo>
                    <a:pt x="82308" y="324523"/>
                  </a:lnTo>
                  <a:lnTo>
                    <a:pt x="122605" y="350278"/>
                  </a:lnTo>
                  <a:lnTo>
                    <a:pt x="171094" y="372313"/>
                  </a:lnTo>
                  <a:lnTo>
                    <a:pt x="198005" y="381495"/>
                  </a:lnTo>
                  <a:lnTo>
                    <a:pt x="57518" y="395795"/>
                  </a:lnTo>
                  <a:lnTo>
                    <a:pt x="0" y="458241"/>
                  </a:lnTo>
                  <a:lnTo>
                    <a:pt x="11798" y="530453"/>
                  </a:lnTo>
                  <a:lnTo>
                    <a:pt x="33731" y="563295"/>
                  </a:lnTo>
                  <a:lnTo>
                    <a:pt x="81965" y="564667"/>
                  </a:lnTo>
                  <a:lnTo>
                    <a:pt x="172720" y="542442"/>
                  </a:lnTo>
                  <a:lnTo>
                    <a:pt x="158940" y="558317"/>
                  </a:lnTo>
                  <a:lnTo>
                    <a:pt x="136220" y="595718"/>
                  </a:lnTo>
                  <a:lnTo>
                    <a:pt x="132410" y="639343"/>
                  </a:lnTo>
                  <a:lnTo>
                    <a:pt x="175412" y="673874"/>
                  </a:lnTo>
                  <a:lnTo>
                    <a:pt x="235877" y="688251"/>
                  </a:lnTo>
                  <a:lnTo>
                    <a:pt x="280670" y="664400"/>
                  </a:lnTo>
                  <a:lnTo>
                    <a:pt x="313474" y="608152"/>
                  </a:lnTo>
                  <a:lnTo>
                    <a:pt x="284657" y="732218"/>
                  </a:lnTo>
                  <a:lnTo>
                    <a:pt x="325196" y="806919"/>
                  </a:lnTo>
                  <a:lnTo>
                    <a:pt x="341058" y="809625"/>
                  </a:lnTo>
                  <a:lnTo>
                    <a:pt x="433755" y="809625"/>
                  </a:lnTo>
                  <a:lnTo>
                    <a:pt x="435673" y="809117"/>
                  </a:lnTo>
                  <a:lnTo>
                    <a:pt x="452602" y="763854"/>
                  </a:lnTo>
                  <a:lnTo>
                    <a:pt x="460946" y="670636"/>
                  </a:lnTo>
                  <a:lnTo>
                    <a:pt x="471512" y="688759"/>
                  </a:lnTo>
                  <a:lnTo>
                    <a:pt x="499567" y="722287"/>
                  </a:lnTo>
                  <a:lnTo>
                    <a:pt x="539610" y="739978"/>
                  </a:lnTo>
                  <a:lnTo>
                    <a:pt x="586168" y="710577"/>
                  </a:lnTo>
                  <a:lnTo>
                    <a:pt x="611403" y="670636"/>
                  </a:lnTo>
                  <a:lnTo>
                    <a:pt x="619264" y="658177"/>
                  </a:lnTo>
                  <a:lnTo>
                    <a:pt x="611162" y="608164"/>
                  </a:lnTo>
                  <a:lnTo>
                    <a:pt x="581710" y="574128"/>
                  </a:lnTo>
                  <a:lnTo>
                    <a:pt x="652894" y="620471"/>
                  </a:lnTo>
                  <a:lnTo>
                    <a:pt x="737831" y="619366"/>
                  </a:lnTo>
                  <a:lnTo>
                    <a:pt x="773658" y="568871"/>
                  </a:lnTo>
                  <a:lnTo>
                    <a:pt x="782599" y="535266"/>
                  </a:lnTo>
                  <a:lnTo>
                    <a:pt x="761936" y="503415"/>
                  </a:lnTo>
                  <a:lnTo>
                    <a:pt x="708952" y="458241"/>
                  </a:lnTo>
                  <a:lnTo>
                    <a:pt x="727138" y="453199"/>
                  </a:lnTo>
                  <a:lnTo>
                    <a:pt x="764349" y="433285"/>
                  </a:lnTo>
                  <a:lnTo>
                    <a:pt x="794575" y="391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3224622" y="9006870"/>
              <a:ext cx="263525" cy="189230"/>
            </a:xfrm>
            <a:custGeom>
              <a:avLst/>
              <a:gdLst/>
              <a:ahLst/>
              <a:cxnLst/>
              <a:rect l="l" t="t" r="r" b="b"/>
              <a:pathLst>
                <a:path w="263525" h="189229">
                  <a:moveTo>
                    <a:pt x="172180" y="188642"/>
                  </a:moveTo>
                  <a:lnTo>
                    <a:pt x="0" y="69357"/>
                  </a:lnTo>
                  <a:lnTo>
                    <a:pt x="5937" y="26717"/>
                  </a:lnTo>
                  <a:lnTo>
                    <a:pt x="33464" y="24828"/>
                  </a:lnTo>
                  <a:lnTo>
                    <a:pt x="106819" y="10626"/>
                  </a:lnTo>
                  <a:lnTo>
                    <a:pt x="150725" y="3305"/>
                  </a:lnTo>
                  <a:lnTo>
                    <a:pt x="182688" y="539"/>
                  </a:lnTo>
                  <a:lnTo>
                    <a:pt x="220218" y="0"/>
                  </a:lnTo>
                  <a:lnTo>
                    <a:pt x="86899" y="33194"/>
                  </a:lnTo>
                  <a:lnTo>
                    <a:pt x="167234" y="35581"/>
                  </a:lnTo>
                  <a:lnTo>
                    <a:pt x="211413" y="38119"/>
                  </a:lnTo>
                  <a:lnTo>
                    <a:pt x="235099" y="42378"/>
                  </a:lnTo>
                  <a:lnTo>
                    <a:pt x="253952" y="49926"/>
                  </a:lnTo>
                  <a:lnTo>
                    <a:pt x="85820" y="52355"/>
                  </a:lnTo>
                  <a:lnTo>
                    <a:pt x="263398" y="109839"/>
                  </a:lnTo>
                  <a:lnTo>
                    <a:pt x="70977" y="65039"/>
                  </a:lnTo>
                  <a:lnTo>
                    <a:pt x="134650" y="96020"/>
                  </a:lnTo>
                  <a:lnTo>
                    <a:pt x="170493" y="116552"/>
                  </a:lnTo>
                  <a:lnTo>
                    <a:pt x="191661" y="135818"/>
                  </a:lnTo>
                  <a:lnTo>
                    <a:pt x="211312" y="163004"/>
                  </a:lnTo>
                  <a:lnTo>
                    <a:pt x="67198" y="80152"/>
                  </a:lnTo>
                  <a:lnTo>
                    <a:pt x="172180" y="188642"/>
                  </a:lnTo>
                  <a:close/>
                </a:path>
              </a:pathLst>
            </a:custGeom>
            <a:solidFill>
              <a:srgbClr val="9C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2965272" y="8856010"/>
              <a:ext cx="387000" cy="49657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2677045" y="5192530"/>
              <a:ext cx="1270855" cy="1087664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9833283" y="6771630"/>
              <a:ext cx="2000140" cy="3466932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4175011" y="4359341"/>
              <a:ext cx="4052817" cy="376020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9177141" y="2637064"/>
              <a:ext cx="283845" cy="7983855"/>
            </a:xfrm>
            <a:custGeom>
              <a:avLst/>
              <a:gdLst/>
              <a:ahLst/>
              <a:cxnLst/>
              <a:rect l="l" t="t" r="r" b="b"/>
              <a:pathLst>
                <a:path w="283845" h="7983855">
                  <a:moveTo>
                    <a:pt x="283401" y="501689"/>
                  </a:moveTo>
                  <a:lnTo>
                    <a:pt x="277391" y="1197399"/>
                  </a:lnTo>
                  <a:lnTo>
                    <a:pt x="277391" y="7983311"/>
                  </a:lnTo>
                  <a:lnTo>
                    <a:pt x="0" y="7983311"/>
                  </a:lnTo>
                  <a:lnTo>
                    <a:pt x="3265" y="132402"/>
                  </a:lnTo>
                  <a:lnTo>
                    <a:pt x="8659" y="91911"/>
                  </a:lnTo>
                  <a:lnTo>
                    <a:pt x="46097" y="33049"/>
                  </a:lnTo>
                  <a:lnTo>
                    <a:pt x="106380" y="3655"/>
                  </a:lnTo>
                  <a:lnTo>
                    <a:pt x="140328" y="0"/>
                  </a:lnTo>
                  <a:lnTo>
                    <a:pt x="174277" y="3700"/>
                  </a:lnTo>
                  <a:lnTo>
                    <a:pt x="234559" y="33152"/>
                  </a:lnTo>
                  <a:lnTo>
                    <a:pt x="271997" y="91981"/>
                  </a:lnTo>
                  <a:lnTo>
                    <a:pt x="277208" y="131033"/>
                  </a:lnTo>
                  <a:lnTo>
                    <a:pt x="277208" y="142453"/>
                  </a:lnTo>
                  <a:lnTo>
                    <a:pt x="281649" y="299880"/>
                  </a:lnTo>
                  <a:lnTo>
                    <a:pt x="283401" y="501689"/>
                  </a:lnTo>
                  <a:close/>
                </a:path>
                <a:path w="283845" h="7983855">
                  <a:moveTo>
                    <a:pt x="277391" y="132402"/>
                  </a:moveTo>
                  <a:lnTo>
                    <a:pt x="277391" y="137519"/>
                  </a:lnTo>
                  <a:lnTo>
                    <a:pt x="277208" y="142453"/>
                  </a:lnTo>
                  <a:lnTo>
                    <a:pt x="277208" y="131033"/>
                  </a:lnTo>
                  <a:lnTo>
                    <a:pt x="277391" y="132402"/>
                  </a:lnTo>
                  <a:close/>
                </a:path>
              </a:pathLst>
            </a:custGeom>
            <a:solidFill>
              <a:srgbClr val="FFFFF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525544" y="6383564"/>
              <a:ext cx="1754049" cy="179949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2" name="object 232"/>
          <p:cNvSpPr/>
          <p:nvPr/>
        </p:nvSpPr>
        <p:spPr>
          <a:xfrm>
            <a:off x="219075" y="0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0" y="219074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8507075" y="0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8621375" y="219075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0" y="10506075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19075" y="10620387"/>
            <a:ext cx="18297525" cy="99060"/>
          </a:xfrm>
          <a:custGeom>
            <a:avLst/>
            <a:gdLst/>
            <a:ahLst/>
            <a:cxnLst/>
            <a:rect l="l" t="t" r="r" b="b"/>
            <a:pathLst>
              <a:path w="18297525" h="99059">
                <a:moveTo>
                  <a:pt x="9525" y="0"/>
                </a:moveTo>
                <a:lnTo>
                  <a:pt x="0" y="0"/>
                </a:lnTo>
                <a:lnTo>
                  <a:pt x="0" y="98615"/>
                </a:lnTo>
                <a:lnTo>
                  <a:pt x="9525" y="98615"/>
                </a:lnTo>
                <a:lnTo>
                  <a:pt x="9525" y="0"/>
                </a:lnTo>
                <a:close/>
              </a:path>
              <a:path w="18297525" h="99059">
                <a:moveTo>
                  <a:pt x="18297525" y="0"/>
                </a:moveTo>
                <a:lnTo>
                  <a:pt x="18288000" y="0"/>
                </a:lnTo>
                <a:lnTo>
                  <a:pt x="18288000" y="98615"/>
                </a:lnTo>
                <a:lnTo>
                  <a:pt x="18297525" y="98615"/>
                </a:lnTo>
                <a:lnTo>
                  <a:pt x="182975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8621375" y="10506075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75" y="104774"/>
            <a:ext cx="18516600" cy="10515600"/>
          </a:xfrm>
          <a:custGeom>
            <a:avLst/>
            <a:gdLst/>
            <a:ahLst/>
            <a:cxnLst/>
            <a:rect l="l" t="t" r="r" b="b"/>
            <a:pathLst>
              <a:path w="18516600" h="10515600">
                <a:moveTo>
                  <a:pt x="18516600" y="10515600"/>
                </a:moveTo>
                <a:lnTo>
                  <a:pt x="0" y="10515600"/>
                </a:lnTo>
                <a:lnTo>
                  <a:pt x="0" y="0"/>
                </a:lnTo>
                <a:lnTo>
                  <a:pt x="18516600" y="0"/>
                </a:lnTo>
                <a:lnTo>
                  <a:pt x="18516600" y="10515600"/>
                </a:lnTo>
                <a:close/>
              </a:path>
            </a:pathLst>
          </a:custGeom>
          <a:solidFill>
            <a:srgbClr val="00C2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4190" y="609861"/>
            <a:ext cx="13510894" cy="1864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50" b="0" spc="560" dirty="0">
                <a:latin typeface="Arial"/>
                <a:cs typeface="Arial"/>
              </a:rPr>
              <a:t>Encuentra </a:t>
            </a:r>
            <a:r>
              <a:rPr sz="8550" b="0" spc="-114" dirty="0">
                <a:latin typeface="Arial"/>
                <a:cs typeface="Arial"/>
              </a:rPr>
              <a:t>las</a:t>
            </a:r>
            <a:r>
              <a:rPr sz="8550" b="0" spc="-1185" dirty="0">
                <a:latin typeface="Arial"/>
                <a:cs typeface="Arial"/>
              </a:rPr>
              <a:t> </a:t>
            </a:r>
            <a:r>
              <a:rPr sz="8550" b="0" spc="545" dirty="0">
                <a:latin typeface="Arial"/>
                <a:cs typeface="Arial"/>
              </a:rPr>
              <a:t>diferencias</a:t>
            </a:r>
            <a:endParaRPr sz="8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1422400" algn="l"/>
              </a:tabLst>
            </a:pPr>
            <a:r>
              <a:rPr sz="3400" b="0" spc="285" dirty="0">
                <a:latin typeface="Arial"/>
                <a:cs typeface="Arial"/>
              </a:rPr>
              <a:t>M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á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-50" dirty="0">
                <a:latin typeface="Arial"/>
                <a:cs typeface="Arial"/>
              </a:rPr>
              <a:t>s	</a:t>
            </a:r>
            <a:r>
              <a:rPr sz="3400" b="0" spc="-40" dirty="0">
                <a:latin typeface="Arial"/>
                <a:cs typeface="Arial"/>
              </a:rPr>
              <a:t>F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40" dirty="0">
                <a:latin typeface="Arial"/>
                <a:cs typeface="Arial"/>
              </a:rPr>
              <a:t>n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a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40" dirty="0">
                <a:latin typeface="Arial"/>
                <a:cs typeface="Arial"/>
              </a:rPr>
              <a:t>u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320" dirty="0">
                <a:latin typeface="Arial"/>
                <a:cs typeface="Arial"/>
              </a:rPr>
              <a:t>d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100" dirty="0">
                <a:latin typeface="Arial"/>
                <a:cs typeface="Arial"/>
              </a:rPr>
              <a:t>i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130" dirty="0">
                <a:latin typeface="Arial"/>
                <a:cs typeface="Arial"/>
              </a:rPr>
              <a:t>l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320" dirty="0">
                <a:latin typeface="Arial"/>
                <a:cs typeface="Arial"/>
              </a:rPr>
              <a:t>g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-90" dirty="0">
                <a:latin typeface="Arial"/>
                <a:cs typeface="Arial"/>
              </a:rPr>
              <a:t>í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a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5579" y="2773831"/>
            <a:ext cx="1062990" cy="781685"/>
          </a:xfrm>
          <a:custGeom>
            <a:avLst/>
            <a:gdLst/>
            <a:ahLst/>
            <a:cxnLst/>
            <a:rect l="l" t="t" r="r" b="b"/>
            <a:pathLst>
              <a:path w="1062989" h="781685">
                <a:moveTo>
                  <a:pt x="1019619" y="748030"/>
                </a:moveTo>
                <a:lnTo>
                  <a:pt x="988453" y="721690"/>
                </a:lnTo>
                <a:lnTo>
                  <a:pt x="984135" y="721893"/>
                </a:lnTo>
                <a:lnTo>
                  <a:pt x="952779" y="751103"/>
                </a:lnTo>
                <a:lnTo>
                  <a:pt x="952766" y="754938"/>
                </a:lnTo>
                <a:lnTo>
                  <a:pt x="954455" y="762533"/>
                </a:lnTo>
                <a:lnTo>
                  <a:pt x="983932" y="781278"/>
                </a:lnTo>
                <a:lnTo>
                  <a:pt x="988250" y="781088"/>
                </a:lnTo>
                <a:lnTo>
                  <a:pt x="1019606" y="751865"/>
                </a:lnTo>
                <a:lnTo>
                  <a:pt x="1019619" y="748030"/>
                </a:lnTo>
                <a:close/>
              </a:path>
              <a:path w="1062989" h="781685">
                <a:moveTo>
                  <a:pt x="1062939" y="449834"/>
                </a:moveTo>
                <a:lnTo>
                  <a:pt x="1058443" y="410413"/>
                </a:lnTo>
                <a:lnTo>
                  <a:pt x="1045616" y="374129"/>
                </a:lnTo>
                <a:lnTo>
                  <a:pt x="1025448" y="341934"/>
                </a:lnTo>
                <a:lnTo>
                  <a:pt x="998956" y="314833"/>
                </a:lnTo>
                <a:lnTo>
                  <a:pt x="999947" y="305993"/>
                </a:lnTo>
                <a:lnTo>
                  <a:pt x="1000683" y="297027"/>
                </a:lnTo>
                <a:lnTo>
                  <a:pt x="1001141" y="287997"/>
                </a:lnTo>
                <a:lnTo>
                  <a:pt x="1001293" y="278904"/>
                </a:lnTo>
                <a:lnTo>
                  <a:pt x="997648" y="233705"/>
                </a:lnTo>
                <a:lnTo>
                  <a:pt x="987082" y="190804"/>
                </a:lnTo>
                <a:lnTo>
                  <a:pt x="970178" y="150787"/>
                </a:lnTo>
                <a:lnTo>
                  <a:pt x="947496" y="114236"/>
                </a:lnTo>
                <a:lnTo>
                  <a:pt x="919632" y="81737"/>
                </a:lnTo>
                <a:lnTo>
                  <a:pt x="887133" y="53848"/>
                </a:lnTo>
                <a:lnTo>
                  <a:pt x="850595" y="31153"/>
                </a:lnTo>
                <a:lnTo>
                  <a:pt x="810564" y="14224"/>
                </a:lnTo>
                <a:lnTo>
                  <a:pt x="767638" y="3644"/>
                </a:lnTo>
                <a:lnTo>
                  <a:pt x="722376" y="0"/>
                </a:lnTo>
                <a:lnTo>
                  <a:pt x="678459" y="3454"/>
                </a:lnTo>
                <a:lnTo>
                  <a:pt x="636701" y="13436"/>
                </a:lnTo>
                <a:lnTo>
                  <a:pt x="597649" y="29413"/>
                </a:lnTo>
                <a:lnTo>
                  <a:pt x="561873" y="50800"/>
                </a:lnTo>
                <a:lnTo>
                  <a:pt x="547979" y="33083"/>
                </a:lnTo>
                <a:lnTo>
                  <a:pt x="530110" y="19392"/>
                </a:lnTo>
                <a:lnTo>
                  <a:pt x="509104" y="10566"/>
                </a:lnTo>
                <a:lnTo>
                  <a:pt x="485762" y="7429"/>
                </a:lnTo>
                <a:lnTo>
                  <a:pt x="453123" y="13652"/>
                </a:lnTo>
                <a:lnTo>
                  <a:pt x="425970" y="30683"/>
                </a:lnTo>
                <a:lnTo>
                  <a:pt x="406717" y="56134"/>
                </a:lnTo>
                <a:lnTo>
                  <a:pt x="397751" y="87579"/>
                </a:lnTo>
                <a:lnTo>
                  <a:pt x="383895" y="83083"/>
                </a:lnTo>
                <a:lnTo>
                  <a:pt x="369506" y="79819"/>
                </a:lnTo>
                <a:lnTo>
                  <a:pt x="354672" y="77838"/>
                </a:lnTo>
                <a:lnTo>
                  <a:pt x="339509" y="77165"/>
                </a:lnTo>
                <a:lnTo>
                  <a:pt x="294779" y="83172"/>
                </a:lnTo>
                <a:lnTo>
                  <a:pt x="254558" y="100126"/>
                </a:lnTo>
                <a:lnTo>
                  <a:pt x="220484" y="126428"/>
                </a:lnTo>
                <a:lnTo>
                  <a:pt x="194144" y="160502"/>
                </a:lnTo>
                <a:lnTo>
                  <a:pt x="177152" y="200736"/>
                </a:lnTo>
                <a:lnTo>
                  <a:pt x="171132" y="245529"/>
                </a:lnTo>
                <a:lnTo>
                  <a:pt x="171297" y="253022"/>
                </a:lnTo>
                <a:lnTo>
                  <a:pt x="171767" y="260464"/>
                </a:lnTo>
                <a:lnTo>
                  <a:pt x="172567" y="267830"/>
                </a:lnTo>
                <a:lnTo>
                  <a:pt x="173685" y="275082"/>
                </a:lnTo>
                <a:lnTo>
                  <a:pt x="127596" y="281609"/>
                </a:lnTo>
                <a:lnTo>
                  <a:pt x="86131" y="299415"/>
                </a:lnTo>
                <a:lnTo>
                  <a:pt x="50965" y="326821"/>
                </a:lnTo>
                <a:lnTo>
                  <a:pt x="23774" y="362153"/>
                </a:lnTo>
                <a:lnTo>
                  <a:pt x="6223" y="403720"/>
                </a:lnTo>
                <a:lnTo>
                  <a:pt x="0" y="449834"/>
                </a:lnTo>
                <a:lnTo>
                  <a:pt x="6032" y="495249"/>
                </a:lnTo>
                <a:lnTo>
                  <a:pt x="23063" y="536308"/>
                </a:lnTo>
                <a:lnTo>
                  <a:pt x="49504" y="571385"/>
                </a:lnTo>
                <a:lnTo>
                  <a:pt x="83731" y="598855"/>
                </a:lnTo>
                <a:lnTo>
                  <a:pt x="124155" y="617143"/>
                </a:lnTo>
                <a:lnTo>
                  <a:pt x="123723" y="620331"/>
                </a:lnTo>
                <a:lnTo>
                  <a:pt x="123507" y="623735"/>
                </a:lnTo>
                <a:lnTo>
                  <a:pt x="123507" y="626922"/>
                </a:lnTo>
                <a:lnTo>
                  <a:pt x="131191" y="660019"/>
                </a:lnTo>
                <a:lnTo>
                  <a:pt x="152133" y="687057"/>
                </a:lnTo>
                <a:lnTo>
                  <a:pt x="183159" y="705269"/>
                </a:lnTo>
                <a:lnTo>
                  <a:pt x="221094" y="711949"/>
                </a:lnTo>
                <a:lnTo>
                  <a:pt x="246862" y="708939"/>
                </a:lnTo>
                <a:lnTo>
                  <a:pt x="270014" y="700443"/>
                </a:lnTo>
                <a:lnTo>
                  <a:pt x="289699" y="687285"/>
                </a:lnTo>
                <a:lnTo>
                  <a:pt x="305066" y="670280"/>
                </a:lnTo>
                <a:lnTo>
                  <a:pt x="327355" y="680961"/>
                </a:lnTo>
                <a:lnTo>
                  <a:pt x="351066" y="688911"/>
                </a:lnTo>
                <a:lnTo>
                  <a:pt x="376008" y="693877"/>
                </a:lnTo>
                <a:lnTo>
                  <a:pt x="402005" y="695579"/>
                </a:lnTo>
                <a:lnTo>
                  <a:pt x="445770" y="690816"/>
                </a:lnTo>
                <a:lnTo>
                  <a:pt x="486130" y="677164"/>
                </a:lnTo>
                <a:lnTo>
                  <a:pt x="522122" y="655675"/>
                </a:lnTo>
                <a:lnTo>
                  <a:pt x="552729" y="627341"/>
                </a:lnTo>
                <a:lnTo>
                  <a:pt x="586536" y="662419"/>
                </a:lnTo>
                <a:lnTo>
                  <a:pt x="627430" y="689229"/>
                </a:lnTo>
                <a:lnTo>
                  <a:pt x="674014" y="706361"/>
                </a:lnTo>
                <a:lnTo>
                  <a:pt x="724928" y="712381"/>
                </a:lnTo>
                <a:lnTo>
                  <a:pt x="762622" y="709091"/>
                </a:lnTo>
                <a:lnTo>
                  <a:pt x="798195" y="699617"/>
                </a:lnTo>
                <a:lnTo>
                  <a:pt x="831088" y="684580"/>
                </a:lnTo>
                <a:lnTo>
                  <a:pt x="860767" y="664540"/>
                </a:lnTo>
                <a:lnTo>
                  <a:pt x="869226" y="680402"/>
                </a:lnTo>
                <a:lnTo>
                  <a:pt x="883754" y="691603"/>
                </a:lnTo>
                <a:lnTo>
                  <a:pt x="902474" y="697128"/>
                </a:lnTo>
                <a:lnTo>
                  <a:pt x="923480" y="696010"/>
                </a:lnTo>
                <a:lnTo>
                  <a:pt x="943381" y="687857"/>
                </a:lnTo>
                <a:lnTo>
                  <a:pt x="958138" y="674484"/>
                </a:lnTo>
                <a:lnTo>
                  <a:pt x="966355" y="657682"/>
                </a:lnTo>
                <a:lnTo>
                  <a:pt x="966635" y="639241"/>
                </a:lnTo>
                <a:lnTo>
                  <a:pt x="964120" y="631647"/>
                </a:lnTo>
                <a:lnTo>
                  <a:pt x="960183" y="624840"/>
                </a:lnTo>
                <a:lnTo>
                  <a:pt x="955014" y="618921"/>
                </a:lnTo>
                <a:lnTo>
                  <a:pt x="948778" y="613956"/>
                </a:lnTo>
                <a:lnTo>
                  <a:pt x="994689" y="588251"/>
                </a:lnTo>
                <a:lnTo>
                  <a:pt x="1030820" y="550545"/>
                </a:lnTo>
                <a:lnTo>
                  <a:pt x="1054468" y="503516"/>
                </a:lnTo>
                <a:lnTo>
                  <a:pt x="1062939" y="4498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119" y="2773820"/>
            <a:ext cx="9081770" cy="7748270"/>
          </a:xfrm>
          <a:custGeom>
            <a:avLst/>
            <a:gdLst/>
            <a:ahLst/>
            <a:cxnLst/>
            <a:rect l="l" t="t" r="r" b="b"/>
            <a:pathLst>
              <a:path w="9081770" h="7748270">
                <a:moveTo>
                  <a:pt x="9081573" y="7747686"/>
                </a:moveTo>
                <a:lnTo>
                  <a:pt x="0" y="7747686"/>
                </a:lnTo>
                <a:lnTo>
                  <a:pt x="0" y="0"/>
                </a:lnTo>
                <a:lnTo>
                  <a:pt x="9081573" y="0"/>
                </a:lnTo>
                <a:lnTo>
                  <a:pt x="9081573" y="7747686"/>
                </a:lnTo>
                <a:close/>
              </a:path>
            </a:pathLst>
          </a:custGeom>
          <a:solidFill>
            <a:srgbClr val="00C2C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260906" y="2720152"/>
            <a:ext cx="2606040" cy="3116580"/>
            <a:chOff x="4260906" y="2720152"/>
            <a:chExt cx="2606040" cy="3116580"/>
          </a:xfrm>
        </p:grpSpPr>
        <p:sp>
          <p:nvSpPr>
            <p:cNvPr id="7" name="object 7"/>
            <p:cNvSpPr/>
            <p:nvPr/>
          </p:nvSpPr>
          <p:spPr>
            <a:xfrm>
              <a:off x="4260906" y="2720152"/>
              <a:ext cx="2605789" cy="31155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09546" y="3053392"/>
              <a:ext cx="1586230" cy="2539365"/>
            </a:xfrm>
            <a:custGeom>
              <a:avLst/>
              <a:gdLst/>
              <a:ahLst/>
              <a:cxnLst/>
              <a:rect l="l" t="t" r="r" b="b"/>
              <a:pathLst>
                <a:path w="1586229" h="2539365">
                  <a:moveTo>
                    <a:pt x="496222" y="2538971"/>
                  </a:moveTo>
                  <a:lnTo>
                    <a:pt x="0" y="2538971"/>
                  </a:lnTo>
                  <a:lnTo>
                    <a:pt x="0" y="0"/>
                  </a:lnTo>
                  <a:lnTo>
                    <a:pt x="1585872" y="0"/>
                  </a:lnTo>
                  <a:lnTo>
                    <a:pt x="496222" y="2538971"/>
                  </a:lnTo>
                  <a:close/>
                </a:path>
              </a:pathLst>
            </a:custGeom>
            <a:solidFill>
              <a:srgbClr val="FFFFFF">
                <a:alpha val="541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60921" y="2809794"/>
              <a:ext cx="2494630" cy="3026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19075" y="2637064"/>
            <a:ext cx="18266410" cy="7983855"/>
            <a:chOff x="219075" y="2637064"/>
            <a:chExt cx="18266410" cy="7983855"/>
          </a:xfrm>
        </p:grpSpPr>
        <p:sp>
          <p:nvSpPr>
            <p:cNvPr id="11" name="object 11"/>
            <p:cNvSpPr/>
            <p:nvPr/>
          </p:nvSpPr>
          <p:spPr>
            <a:xfrm>
              <a:off x="8669487" y="8753615"/>
              <a:ext cx="542925" cy="564515"/>
            </a:xfrm>
            <a:custGeom>
              <a:avLst/>
              <a:gdLst/>
              <a:ahLst/>
              <a:cxnLst/>
              <a:rect l="l" t="t" r="r" b="b"/>
              <a:pathLst>
                <a:path w="542925" h="564515">
                  <a:moveTo>
                    <a:pt x="526145" y="564484"/>
                  </a:moveTo>
                  <a:lnTo>
                    <a:pt x="38301" y="564484"/>
                  </a:lnTo>
                  <a:lnTo>
                    <a:pt x="32666" y="563363"/>
                  </a:lnTo>
                  <a:lnTo>
                    <a:pt x="1101" y="531798"/>
                  </a:lnTo>
                  <a:lnTo>
                    <a:pt x="0" y="526263"/>
                  </a:lnTo>
                  <a:lnTo>
                    <a:pt x="0" y="38223"/>
                  </a:lnTo>
                  <a:lnTo>
                    <a:pt x="21840" y="5605"/>
                  </a:lnTo>
                  <a:lnTo>
                    <a:pt x="38301" y="0"/>
                  </a:lnTo>
                  <a:lnTo>
                    <a:pt x="526145" y="0"/>
                  </a:lnTo>
                  <a:lnTo>
                    <a:pt x="531779" y="1120"/>
                  </a:lnTo>
                  <a:lnTo>
                    <a:pt x="542605" y="5605"/>
                  </a:lnTo>
                  <a:lnTo>
                    <a:pt x="542924" y="5818"/>
                  </a:lnTo>
                  <a:lnTo>
                    <a:pt x="542924" y="558666"/>
                  </a:lnTo>
                  <a:lnTo>
                    <a:pt x="542605" y="558880"/>
                  </a:lnTo>
                  <a:lnTo>
                    <a:pt x="531779" y="563363"/>
                  </a:lnTo>
                  <a:lnTo>
                    <a:pt x="526145" y="564484"/>
                  </a:lnTo>
                  <a:close/>
                </a:path>
              </a:pathLst>
            </a:custGeom>
            <a:solidFill>
              <a:srgbClr val="07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69487" y="9347675"/>
              <a:ext cx="542925" cy="564515"/>
            </a:xfrm>
            <a:custGeom>
              <a:avLst/>
              <a:gdLst/>
              <a:ahLst/>
              <a:cxnLst/>
              <a:rect l="l" t="t" r="r" b="b"/>
              <a:pathLst>
                <a:path w="542925" h="564515">
                  <a:moveTo>
                    <a:pt x="526145" y="564484"/>
                  </a:moveTo>
                  <a:lnTo>
                    <a:pt x="38301" y="564484"/>
                  </a:lnTo>
                  <a:lnTo>
                    <a:pt x="32666" y="563363"/>
                  </a:lnTo>
                  <a:lnTo>
                    <a:pt x="1101" y="531798"/>
                  </a:lnTo>
                  <a:lnTo>
                    <a:pt x="0" y="526263"/>
                  </a:lnTo>
                  <a:lnTo>
                    <a:pt x="0" y="38221"/>
                  </a:lnTo>
                  <a:lnTo>
                    <a:pt x="21840" y="5604"/>
                  </a:lnTo>
                  <a:lnTo>
                    <a:pt x="38301" y="0"/>
                  </a:lnTo>
                  <a:lnTo>
                    <a:pt x="526145" y="0"/>
                  </a:lnTo>
                  <a:lnTo>
                    <a:pt x="531779" y="1120"/>
                  </a:lnTo>
                  <a:lnTo>
                    <a:pt x="542605" y="5604"/>
                  </a:lnTo>
                  <a:lnTo>
                    <a:pt x="542924" y="5818"/>
                  </a:lnTo>
                  <a:lnTo>
                    <a:pt x="542924" y="558666"/>
                  </a:lnTo>
                  <a:lnTo>
                    <a:pt x="542605" y="558880"/>
                  </a:lnTo>
                  <a:lnTo>
                    <a:pt x="531779" y="563363"/>
                  </a:lnTo>
                  <a:lnTo>
                    <a:pt x="526145" y="564484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04494" y="8753627"/>
              <a:ext cx="2108200" cy="1751964"/>
            </a:xfrm>
            <a:custGeom>
              <a:avLst/>
              <a:gdLst/>
              <a:ahLst/>
              <a:cxnLst/>
              <a:rect l="l" t="t" r="r" b="b"/>
              <a:pathLst>
                <a:path w="2108200" h="1751965">
                  <a:moveTo>
                    <a:pt x="564489" y="38315"/>
                  </a:moveTo>
                  <a:lnTo>
                    <a:pt x="542632" y="5600"/>
                  </a:lnTo>
                  <a:lnTo>
                    <a:pt x="526161" y="0"/>
                  </a:lnTo>
                  <a:lnTo>
                    <a:pt x="38328" y="0"/>
                  </a:lnTo>
                  <a:lnTo>
                    <a:pt x="5613" y="21856"/>
                  </a:lnTo>
                  <a:lnTo>
                    <a:pt x="0" y="38315"/>
                  </a:lnTo>
                  <a:lnTo>
                    <a:pt x="0" y="526161"/>
                  </a:lnTo>
                  <a:lnTo>
                    <a:pt x="21856" y="558876"/>
                  </a:lnTo>
                  <a:lnTo>
                    <a:pt x="38328" y="564476"/>
                  </a:lnTo>
                  <a:lnTo>
                    <a:pt x="526161" y="564476"/>
                  </a:lnTo>
                  <a:lnTo>
                    <a:pt x="558876" y="542620"/>
                  </a:lnTo>
                  <a:lnTo>
                    <a:pt x="564489" y="526161"/>
                  </a:lnTo>
                  <a:lnTo>
                    <a:pt x="564489" y="38315"/>
                  </a:lnTo>
                  <a:close/>
                </a:path>
                <a:path w="2108200" h="1751965">
                  <a:moveTo>
                    <a:pt x="2107908" y="1193888"/>
                  </a:moveTo>
                  <a:lnTo>
                    <a:pt x="2107628" y="1193698"/>
                  </a:lnTo>
                  <a:lnTo>
                    <a:pt x="2096795" y="1189215"/>
                  </a:lnTo>
                  <a:lnTo>
                    <a:pt x="2091169" y="1188097"/>
                  </a:lnTo>
                  <a:lnTo>
                    <a:pt x="1603324" y="1188097"/>
                  </a:lnTo>
                  <a:lnTo>
                    <a:pt x="1570609" y="1209954"/>
                  </a:lnTo>
                  <a:lnTo>
                    <a:pt x="1564995" y="1226413"/>
                  </a:lnTo>
                  <a:lnTo>
                    <a:pt x="1564995" y="1714258"/>
                  </a:lnTo>
                  <a:lnTo>
                    <a:pt x="1586865" y="1746973"/>
                  </a:lnTo>
                  <a:lnTo>
                    <a:pt x="1599692" y="1751863"/>
                  </a:lnTo>
                  <a:lnTo>
                    <a:pt x="2094788" y="1751863"/>
                  </a:lnTo>
                  <a:lnTo>
                    <a:pt x="2096795" y="1751457"/>
                  </a:lnTo>
                  <a:lnTo>
                    <a:pt x="2107628" y="1746973"/>
                  </a:lnTo>
                  <a:lnTo>
                    <a:pt x="2107908" y="1746783"/>
                  </a:lnTo>
                  <a:lnTo>
                    <a:pt x="2107908" y="1193888"/>
                  </a:lnTo>
                  <a:close/>
                </a:path>
              </a:pathLst>
            </a:custGeom>
            <a:solidFill>
              <a:srgbClr val="07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04502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21" y="564484"/>
                  </a:lnTo>
                  <a:lnTo>
                    <a:pt x="32685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21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98562" y="875361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21"/>
                  </a:lnTo>
                  <a:lnTo>
                    <a:pt x="21860" y="5605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21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CC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98562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156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98562" y="994173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CC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92622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51285" y="8753601"/>
              <a:ext cx="3505835" cy="1753235"/>
            </a:xfrm>
            <a:custGeom>
              <a:avLst/>
              <a:gdLst/>
              <a:ahLst/>
              <a:cxnLst/>
              <a:rect l="l" t="t" r="r" b="b"/>
              <a:pathLst>
                <a:path w="3505834" h="1753234">
                  <a:moveTo>
                    <a:pt x="564489" y="38341"/>
                  </a:moveTo>
                  <a:lnTo>
                    <a:pt x="542632" y="5626"/>
                  </a:lnTo>
                  <a:lnTo>
                    <a:pt x="526161" y="25"/>
                  </a:lnTo>
                  <a:lnTo>
                    <a:pt x="38328" y="25"/>
                  </a:lnTo>
                  <a:lnTo>
                    <a:pt x="5613" y="21882"/>
                  </a:lnTo>
                  <a:lnTo>
                    <a:pt x="0" y="38341"/>
                  </a:lnTo>
                  <a:lnTo>
                    <a:pt x="0" y="526186"/>
                  </a:lnTo>
                  <a:lnTo>
                    <a:pt x="21856" y="558901"/>
                  </a:lnTo>
                  <a:lnTo>
                    <a:pt x="38328" y="564502"/>
                  </a:lnTo>
                  <a:lnTo>
                    <a:pt x="526161" y="564502"/>
                  </a:lnTo>
                  <a:lnTo>
                    <a:pt x="558876" y="542645"/>
                  </a:lnTo>
                  <a:lnTo>
                    <a:pt x="564489" y="526186"/>
                  </a:lnTo>
                  <a:lnTo>
                    <a:pt x="564489" y="38341"/>
                  </a:lnTo>
                  <a:close/>
                </a:path>
                <a:path w="3505834" h="1753234">
                  <a:moveTo>
                    <a:pt x="2317699" y="1226439"/>
                  </a:moveTo>
                  <a:lnTo>
                    <a:pt x="2295842" y="1193723"/>
                  </a:lnTo>
                  <a:lnTo>
                    <a:pt x="2279383" y="1188123"/>
                  </a:lnTo>
                  <a:lnTo>
                    <a:pt x="1791538" y="1188123"/>
                  </a:lnTo>
                  <a:lnTo>
                    <a:pt x="1758823" y="1209979"/>
                  </a:lnTo>
                  <a:lnTo>
                    <a:pt x="1753209" y="1226439"/>
                  </a:lnTo>
                  <a:lnTo>
                    <a:pt x="1753209" y="1714284"/>
                  </a:lnTo>
                  <a:lnTo>
                    <a:pt x="1775079" y="1746999"/>
                  </a:lnTo>
                  <a:lnTo>
                    <a:pt x="1791538" y="1752600"/>
                  </a:lnTo>
                  <a:lnTo>
                    <a:pt x="2279383" y="1752600"/>
                  </a:lnTo>
                  <a:lnTo>
                    <a:pt x="2312098" y="1730743"/>
                  </a:lnTo>
                  <a:lnTo>
                    <a:pt x="2317699" y="1714284"/>
                  </a:lnTo>
                  <a:lnTo>
                    <a:pt x="2317699" y="1226439"/>
                  </a:lnTo>
                  <a:close/>
                </a:path>
                <a:path w="3505834" h="1753234">
                  <a:moveTo>
                    <a:pt x="3505822" y="1226464"/>
                  </a:moveTo>
                  <a:lnTo>
                    <a:pt x="3483953" y="1193749"/>
                  </a:lnTo>
                  <a:lnTo>
                    <a:pt x="3467493" y="1188135"/>
                  </a:lnTo>
                  <a:lnTo>
                    <a:pt x="2979648" y="1188135"/>
                  </a:lnTo>
                  <a:lnTo>
                    <a:pt x="2946933" y="1210005"/>
                  </a:lnTo>
                  <a:lnTo>
                    <a:pt x="2941332" y="1226464"/>
                  </a:lnTo>
                  <a:lnTo>
                    <a:pt x="2941332" y="1714309"/>
                  </a:lnTo>
                  <a:lnTo>
                    <a:pt x="2963189" y="1747024"/>
                  </a:lnTo>
                  <a:lnTo>
                    <a:pt x="2979648" y="1752625"/>
                  </a:lnTo>
                  <a:lnTo>
                    <a:pt x="3467493" y="1752625"/>
                  </a:lnTo>
                  <a:lnTo>
                    <a:pt x="3500209" y="1730768"/>
                  </a:lnTo>
                  <a:lnTo>
                    <a:pt x="3505822" y="1714309"/>
                  </a:lnTo>
                  <a:lnTo>
                    <a:pt x="3505822" y="1226464"/>
                  </a:lnTo>
                  <a:close/>
                </a:path>
                <a:path w="3505834" h="1753234">
                  <a:moveTo>
                    <a:pt x="3505835" y="38315"/>
                  </a:moveTo>
                  <a:lnTo>
                    <a:pt x="3483965" y="5600"/>
                  </a:lnTo>
                  <a:lnTo>
                    <a:pt x="3467506" y="0"/>
                  </a:lnTo>
                  <a:lnTo>
                    <a:pt x="2979661" y="0"/>
                  </a:lnTo>
                  <a:lnTo>
                    <a:pt x="2946946" y="21856"/>
                  </a:lnTo>
                  <a:lnTo>
                    <a:pt x="2941345" y="38315"/>
                  </a:lnTo>
                  <a:lnTo>
                    <a:pt x="2941345" y="526161"/>
                  </a:lnTo>
                  <a:lnTo>
                    <a:pt x="2963202" y="558876"/>
                  </a:lnTo>
                  <a:lnTo>
                    <a:pt x="2979661" y="564489"/>
                  </a:lnTo>
                  <a:lnTo>
                    <a:pt x="3467506" y="564489"/>
                  </a:lnTo>
                  <a:lnTo>
                    <a:pt x="3500221" y="542620"/>
                  </a:lnTo>
                  <a:lnTo>
                    <a:pt x="3505835" y="526161"/>
                  </a:lnTo>
                  <a:lnTo>
                    <a:pt x="3505835" y="38315"/>
                  </a:lnTo>
                  <a:close/>
                </a:path>
              </a:pathLst>
            </a:custGeom>
            <a:solidFill>
              <a:srgbClr val="07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51293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4" h="564515">
                  <a:moveTo>
                    <a:pt x="526164" y="564484"/>
                  </a:moveTo>
                  <a:lnTo>
                    <a:pt x="38321" y="564484"/>
                  </a:lnTo>
                  <a:lnTo>
                    <a:pt x="32685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21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45353" y="875361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21"/>
                  </a:lnTo>
                  <a:lnTo>
                    <a:pt x="21860" y="5605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21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CC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45353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156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45353" y="994173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CC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39413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07612" y="8753601"/>
              <a:ext cx="3496310" cy="1753235"/>
            </a:xfrm>
            <a:custGeom>
              <a:avLst/>
              <a:gdLst/>
              <a:ahLst/>
              <a:cxnLst/>
              <a:rect l="l" t="t" r="r" b="b"/>
              <a:pathLst>
                <a:path w="3496309" h="1753234">
                  <a:moveTo>
                    <a:pt x="564489" y="38341"/>
                  </a:moveTo>
                  <a:lnTo>
                    <a:pt x="542632" y="5626"/>
                  </a:lnTo>
                  <a:lnTo>
                    <a:pt x="526173" y="25"/>
                  </a:lnTo>
                  <a:lnTo>
                    <a:pt x="38328" y="25"/>
                  </a:lnTo>
                  <a:lnTo>
                    <a:pt x="5613" y="21882"/>
                  </a:lnTo>
                  <a:lnTo>
                    <a:pt x="0" y="38341"/>
                  </a:lnTo>
                  <a:lnTo>
                    <a:pt x="0" y="526186"/>
                  </a:lnTo>
                  <a:lnTo>
                    <a:pt x="21869" y="558901"/>
                  </a:lnTo>
                  <a:lnTo>
                    <a:pt x="38328" y="564502"/>
                  </a:lnTo>
                  <a:lnTo>
                    <a:pt x="526173" y="564502"/>
                  </a:lnTo>
                  <a:lnTo>
                    <a:pt x="558888" y="542645"/>
                  </a:lnTo>
                  <a:lnTo>
                    <a:pt x="564489" y="526186"/>
                  </a:lnTo>
                  <a:lnTo>
                    <a:pt x="564489" y="38341"/>
                  </a:lnTo>
                  <a:close/>
                </a:path>
                <a:path w="3496309" h="1753234">
                  <a:moveTo>
                    <a:pt x="2308187" y="1226439"/>
                  </a:moveTo>
                  <a:lnTo>
                    <a:pt x="2286330" y="1193723"/>
                  </a:lnTo>
                  <a:lnTo>
                    <a:pt x="2269871" y="1188123"/>
                  </a:lnTo>
                  <a:lnTo>
                    <a:pt x="1782025" y="1188123"/>
                  </a:lnTo>
                  <a:lnTo>
                    <a:pt x="1749310" y="1209979"/>
                  </a:lnTo>
                  <a:lnTo>
                    <a:pt x="1743710" y="1226439"/>
                  </a:lnTo>
                  <a:lnTo>
                    <a:pt x="1743710" y="1714284"/>
                  </a:lnTo>
                  <a:lnTo>
                    <a:pt x="1765566" y="1746999"/>
                  </a:lnTo>
                  <a:lnTo>
                    <a:pt x="1782025" y="1752600"/>
                  </a:lnTo>
                  <a:lnTo>
                    <a:pt x="2269871" y="1752600"/>
                  </a:lnTo>
                  <a:lnTo>
                    <a:pt x="2302586" y="1730743"/>
                  </a:lnTo>
                  <a:lnTo>
                    <a:pt x="2308187" y="1714284"/>
                  </a:lnTo>
                  <a:lnTo>
                    <a:pt x="2308187" y="1226439"/>
                  </a:lnTo>
                  <a:close/>
                </a:path>
                <a:path w="3496309" h="1753234">
                  <a:moveTo>
                    <a:pt x="3496284" y="1226464"/>
                  </a:moveTo>
                  <a:lnTo>
                    <a:pt x="3474415" y="1193749"/>
                  </a:lnTo>
                  <a:lnTo>
                    <a:pt x="3457956" y="1188135"/>
                  </a:lnTo>
                  <a:lnTo>
                    <a:pt x="2970111" y="1188135"/>
                  </a:lnTo>
                  <a:lnTo>
                    <a:pt x="2937395" y="1210005"/>
                  </a:lnTo>
                  <a:lnTo>
                    <a:pt x="2931795" y="1226464"/>
                  </a:lnTo>
                  <a:lnTo>
                    <a:pt x="2931795" y="1714309"/>
                  </a:lnTo>
                  <a:lnTo>
                    <a:pt x="2953651" y="1747024"/>
                  </a:lnTo>
                  <a:lnTo>
                    <a:pt x="2970111" y="1752625"/>
                  </a:lnTo>
                  <a:lnTo>
                    <a:pt x="3457956" y="1752625"/>
                  </a:lnTo>
                  <a:lnTo>
                    <a:pt x="3490671" y="1730768"/>
                  </a:lnTo>
                  <a:lnTo>
                    <a:pt x="3496284" y="1714309"/>
                  </a:lnTo>
                  <a:lnTo>
                    <a:pt x="3496284" y="1226464"/>
                  </a:lnTo>
                  <a:close/>
                </a:path>
                <a:path w="3496309" h="1753234">
                  <a:moveTo>
                    <a:pt x="3496297" y="38315"/>
                  </a:moveTo>
                  <a:lnTo>
                    <a:pt x="3474428" y="5600"/>
                  </a:lnTo>
                  <a:lnTo>
                    <a:pt x="3457968" y="0"/>
                  </a:lnTo>
                  <a:lnTo>
                    <a:pt x="2970123" y="0"/>
                  </a:lnTo>
                  <a:lnTo>
                    <a:pt x="2937408" y="21856"/>
                  </a:lnTo>
                  <a:lnTo>
                    <a:pt x="2931807" y="38315"/>
                  </a:lnTo>
                  <a:lnTo>
                    <a:pt x="2931807" y="526161"/>
                  </a:lnTo>
                  <a:lnTo>
                    <a:pt x="2953664" y="558876"/>
                  </a:lnTo>
                  <a:lnTo>
                    <a:pt x="2970123" y="564489"/>
                  </a:lnTo>
                  <a:lnTo>
                    <a:pt x="3457968" y="564489"/>
                  </a:lnTo>
                  <a:lnTo>
                    <a:pt x="3490684" y="542620"/>
                  </a:lnTo>
                  <a:lnTo>
                    <a:pt x="3496297" y="526161"/>
                  </a:lnTo>
                  <a:lnTo>
                    <a:pt x="3496297" y="38315"/>
                  </a:lnTo>
                  <a:close/>
                </a:path>
              </a:pathLst>
            </a:custGeom>
            <a:solidFill>
              <a:srgbClr val="07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07623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4" h="564515">
                  <a:moveTo>
                    <a:pt x="526164" y="564484"/>
                  </a:moveTo>
                  <a:lnTo>
                    <a:pt x="38321" y="564484"/>
                  </a:lnTo>
                  <a:lnTo>
                    <a:pt x="32685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21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01683" y="875361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4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21"/>
                  </a:lnTo>
                  <a:lnTo>
                    <a:pt x="21860" y="5605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21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CC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01683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4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156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01683" y="994173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4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CC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95743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4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87702" y="8753601"/>
              <a:ext cx="3472815" cy="1753235"/>
            </a:xfrm>
            <a:custGeom>
              <a:avLst/>
              <a:gdLst/>
              <a:ahLst/>
              <a:cxnLst/>
              <a:rect l="l" t="t" r="r" b="b"/>
              <a:pathLst>
                <a:path w="3472815" h="1753234">
                  <a:moveTo>
                    <a:pt x="564489" y="38341"/>
                  </a:moveTo>
                  <a:lnTo>
                    <a:pt x="542632" y="5626"/>
                  </a:lnTo>
                  <a:lnTo>
                    <a:pt x="526173" y="25"/>
                  </a:lnTo>
                  <a:lnTo>
                    <a:pt x="38328" y="25"/>
                  </a:lnTo>
                  <a:lnTo>
                    <a:pt x="5613" y="21882"/>
                  </a:lnTo>
                  <a:lnTo>
                    <a:pt x="0" y="38341"/>
                  </a:lnTo>
                  <a:lnTo>
                    <a:pt x="0" y="526186"/>
                  </a:lnTo>
                  <a:lnTo>
                    <a:pt x="21869" y="558901"/>
                  </a:lnTo>
                  <a:lnTo>
                    <a:pt x="38328" y="564502"/>
                  </a:lnTo>
                  <a:lnTo>
                    <a:pt x="526173" y="564502"/>
                  </a:lnTo>
                  <a:lnTo>
                    <a:pt x="558888" y="542645"/>
                  </a:lnTo>
                  <a:lnTo>
                    <a:pt x="564489" y="526186"/>
                  </a:lnTo>
                  <a:lnTo>
                    <a:pt x="564489" y="38341"/>
                  </a:lnTo>
                  <a:close/>
                </a:path>
                <a:path w="3472815" h="1753234">
                  <a:moveTo>
                    <a:pt x="2284412" y="1226439"/>
                  </a:moveTo>
                  <a:lnTo>
                    <a:pt x="2262555" y="1193723"/>
                  </a:lnTo>
                  <a:lnTo>
                    <a:pt x="2246096" y="1188123"/>
                  </a:lnTo>
                  <a:lnTo>
                    <a:pt x="1758251" y="1188123"/>
                  </a:lnTo>
                  <a:lnTo>
                    <a:pt x="1725536" y="1209979"/>
                  </a:lnTo>
                  <a:lnTo>
                    <a:pt x="1719922" y="1226439"/>
                  </a:lnTo>
                  <a:lnTo>
                    <a:pt x="1719922" y="1714284"/>
                  </a:lnTo>
                  <a:lnTo>
                    <a:pt x="1741792" y="1746999"/>
                  </a:lnTo>
                  <a:lnTo>
                    <a:pt x="1758251" y="1752600"/>
                  </a:lnTo>
                  <a:lnTo>
                    <a:pt x="2246096" y="1752600"/>
                  </a:lnTo>
                  <a:lnTo>
                    <a:pt x="2278811" y="1730743"/>
                  </a:lnTo>
                  <a:lnTo>
                    <a:pt x="2284412" y="1714284"/>
                  </a:lnTo>
                  <a:lnTo>
                    <a:pt x="2284412" y="1226439"/>
                  </a:lnTo>
                  <a:close/>
                </a:path>
                <a:path w="3472815" h="1753234">
                  <a:moveTo>
                    <a:pt x="3472523" y="1226464"/>
                  </a:moveTo>
                  <a:lnTo>
                    <a:pt x="3450653" y="1193749"/>
                  </a:lnTo>
                  <a:lnTo>
                    <a:pt x="3434194" y="1188135"/>
                  </a:lnTo>
                  <a:lnTo>
                    <a:pt x="2946349" y="1188135"/>
                  </a:lnTo>
                  <a:lnTo>
                    <a:pt x="2913634" y="1210005"/>
                  </a:lnTo>
                  <a:lnTo>
                    <a:pt x="2908033" y="1226464"/>
                  </a:lnTo>
                  <a:lnTo>
                    <a:pt x="2908033" y="1714309"/>
                  </a:lnTo>
                  <a:lnTo>
                    <a:pt x="2929890" y="1747024"/>
                  </a:lnTo>
                  <a:lnTo>
                    <a:pt x="2946349" y="1752625"/>
                  </a:lnTo>
                  <a:lnTo>
                    <a:pt x="3434194" y="1752625"/>
                  </a:lnTo>
                  <a:lnTo>
                    <a:pt x="3466909" y="1730768"/>
                  </a:lnTo>
                  <a:lnTo>
                    <a:pt x="3472523" y="1714309"/>
                  </a:lnTo>
                  <a:lnTo>
                    <a:pt x="3472523" y="1226464"/>
                  </a:lnTo>
                  <a:close/>
                </a:path>
                <a:path w="3472815" h="1753234">
                  <a:moveTo>
                    <a:pt x="3472535" y="38315"/>
                  </a:moveTo>
                  <a:lnTo>
                    <a:pt x="3450679" y="5600"/>
                  </a:lnTo>
                  <a:lnTo>
                    <a:pt x="3434207" y="0"/>
                  </a:lnTo>
                  <a:lnTo>
                    <a:pt x="2946374" y="0"/>
                  </a:lnTo>
                  <a:lnTo>
                    <a:pt x="2913659" y="21856"/>
                  </a:lnTo>
                  <a:lnTo>
                    <a:pt x="2908046" y="38315"/>
                  </a:lnTo>
                  <a:lnTo>
                    <a:pt x="2908046" y="526161"/>
                  </a:lnTo>
                  <a:lnTo>
                    <a:pt x="2929902" y="558876"/>
                  </a:lnTo>
                  <a:lnTo>
                    <a:pt x="2946374" y="564489"/>
                  </a:lnTo>
                  <a:lnTo>
                    <a:pt x="3434207" y="564489"/>
                  </a:lnTo>
                  <a:lnTo>
                    <a:pt x="3466922" y="542620"/>
                  </a:lnTo>
                  <a:lnTo>
                    <a:pt x="3472535" y="526161"/>
                  </a:lnTo>
                  <a:lnTo>
                    <a:pt x="3472535" y="38315"/>
                  </a:lnTo>
                  <a:close/>
                </a:path>
              </a:pathLst>
            </a:custGeom>
            <a:solidFill>
              <a:srgbClr val="07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87713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4" h="564515">
                  <a:moveTo>
                    <a:pt x="526164" y="564484"/>
                  </a:moveTo>
                  <a:lnTo>
                    <a:pt x="38321" y="564484"/>
                  </a:lnTo>
                  <a:lnTo>
                    <a:pt x="32685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21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81773" y="875361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4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21"/>
                  </a:lnTo>
                  <a:lnTo>
                    <a:pt x="21860" y="5605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21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CC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81773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4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156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81773" y="994173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4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CC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75833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4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9075" y="8753601"/>
              <a:ext cx="3421379" cy="1753235"/>
            </a:xfrm>
            <a:custGeom>
              <a:avLst/>
              <a:gdLst/>
              <a:ahLst/>
              <a:cxnLst/>
              <a:rect l="l" t="t" r="r" b="b"/>
              <a:pathLst>
                <a:path w="3421379" h="1753234">
                  <a:moveTo>
                    <a:pt x="564476" y="38341"/>
                  </a:moveTo>
                  <a:lnTo>
                    <a:pt x="542620" y="5626"/>
                  </a:lnTo>
                  <a:lnTo>
                    <a:pt x="526161" y="25"/>
                  </a:lnTo>
                  <a:lnTo>
                    <a:pt x="38315" y="25"/>
                  </a:lnTo>
                  <a:lnTo>
                    <a:pt x="5600" y="21882"/>
                  </a:lnTo>
                  <a:lnTo>
                    <a:pt x="0" y="38341"/>
                  </a:lnTo>
                  <a:lnTo>
                    <a:pt x="0" y="526186"/>
                  </a:lnTo>
                  <a:lnTo>
                    <a:pt x="21856" y="558901"/>
                  </a:lnTo>
                  <a:lnTo>
                    <a:pt x="38315" y="564502"/>
                  </a:lnTo>
                  <a:lnTo>
                    <a:pt x="526161" y="564502"/>
                  </a:lnTo>
                  <a:lnTo>
                    <a:pt x="558876" y="542645"/>
                  </a:lnTo>
                  <a:lnTo>
                    <a:pt x="564476" y="526186"/>
                  </a:lnTo>
                  <a:lnTo>
                    <a:pt x="564476" y="38341"/>
                  </a:lnTo>
                  <a:close/>
                </a:path>
                <a:path w="3421379" h="1753234">
                  <a:moveTo>
                    <a:pt x="2233117" y="1226439"/>
                  </a:moveTo>
                  <a:lnTo>
                    <a:pt x="2211260" y="1193723"/>
                  </a:lnTo>
                  <a:lnTo>
                    <a:pt x="2194801" y="1188123"/>
                  </a:lnTo>
                  <a:lnTo>
                    <a:pt x="1706956" y="1188123"/>
                  </a:lnTo>
                  <a:lnTo>
                    <a:pt x="1674241" y="1209979"/>
                  </a:lnTo>
                  <a:lnTo>
                    <a:pt x="1668640" y="1226439"/>
                  </a:lnTo>
                  <a:lnTo>
                    <a:pt x="1668640" y="1714284"/>
                  </a:lnTo>
                  <a:lnTo>
                    <a:pt x="1690497" y="1746999"/>
                  </a:lnTo>
                  <a:lnTo>
                    <a:pt x="1706956" y="1752600"/>
                  </a:lnTo>
                  <a:lnTo>
                    <a:pt x="2194801" y="1752600"/>
                  </a:lnTo>
                  <a:lnTo>
                    <a:pt x="2227516" y="1730743"/>
                  </a:lnTo>
                  <a:lnTo>
                    <a:pt x="2233117" y="1714284"/>
                  </a:lnTo>
                  <a:lnTo>
                    <a:pt x="2233117" y="1226439"/>
                  </a:lnTo>
                  <a:close/>
                </a:path>
                <a:path w="3421379" h="1753234">
                  <a:moveTo>
                    <a:pt x="3421227" y="38315"/>
                  </a:moveTo>
                  <a:lnTo>
                    <a:pt x="3399371" y="5600"/>
                  </a:lnTo>
                  <a:lnTo>
                    <a:pt x="3382911" y="0"/>
                  </a:lnTo>
                  <a:lnTo>
                    <a:pt x="2895066" y="0"/>
                  </a:lnTo>
                  <a:lnTo>
                    <a:pt x="2862351" y="21856"/>
                  </a:lnTo>
                  <a:lnTo>
                    <a:pt x="2856750" y="38315"/>
                  </a:lnTo>
                  <a:lnTo>
                    <a:pt x="2856750" y="526161"/>
                  </a:lnTo>
                  <a:lnTo>
                    <a:pt x="2878607" y="558876"/>
                  </a:lnTo>
                  <a:lnTo>
                    <a:pt x="2895066" y="564489"/>
                  </a:lnTo>
                  <a:lnTo>
                    <a:pt x="3382911" y="564489"/>
                  </a:lnTo>
                  <a:lnTo>
                    <a:pt x="3415627" y="542620"/>
                  </a:lnTo>
                  <a:lnTo>
                    <a:pt x="3421227" y="526161"/>
                  </a:lnTo>
                  <a:lnTo>
                    <a:pt x="3421227" y="38315"/>
                  </a:lnTo>
                  <a:close/>
                </a:path>
                <a:path w="3421379" h="1753234">
                  <a:moveTo>
                    <a:pt x="3421240" y="1226464"/>
                  </a:moveTo>
                  <a:lnTo>
                    <a:pt x="3399371" y="1193749"/>
                  </a:lnTo>
                  <a:lnTo>
                    <a:pt x="3382911" y="1188135"/>
                  </a:lnTo>
                  <a:lnTo>
                    <a:pt x="2895066" y="1188135"/>
                  </a:lnTo>
                  <a:lnTo>
                    <a:pt x="2862351" y="1210005"/>
                  </a:lnTo>
                  <a:lnTo>
                    <a:pt x="2856750" y="1226464"/>
                  </a:lnTo>
                  <a:lnTo>
                    <a:pt x="2856750" y="1714309"/>
                  </a:lnTo>
                  <a:lnTo>
                    <a:pt x="2878607" y="1747024"/>
                  </a:lnTo>
                  <a:lnTo>
                    <a:pt x="2895066" y="1752625"/>
                  </a:lnTo>
                  <a:lnTo>
                    <a:pt x="3382911" y="1752625"/>
                  </a:lnTo>
                  <a:lnTo>
                    <a:pt x="3415627" y="1730768"/>
                  </a:lnTo>
                  <a:lnTo>
                    <a:pt x="3421240" y="1714309"/>
                  </a:lnTo>
                  <a:lnTo>
                    <a:pt x="3421240" y="1226464"/>
                  </a:lnTo>
                  <a:close/>
                </a:path>
              </a:pathLst>
            </a:custGeom>
            <a:solidFill>
              <a:srgbClr val="07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9075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21" y="564484"/>
                  </a:lnTo>
                  <a:lnTo>
                    <a:pt x="32685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21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13135" y="875361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21"/>
                  </a:lnTo>
                  <a:lnTo>
                    <a:pt x="21860" y="5605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21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CC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13135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156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13135" y="994173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CC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07196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4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9075" y="8753601"/>
              <a:ext cx="1752600" cy="1753235"/>
            </a:xfrm>
            <a:custGeom>
              <a:avLst/>
              <a:gdLst/>
              <a:ahLst/>
              <a:cxnLst/>
              <a:rect l="l" t="t" r="r" b="b"/>
              <a:pathLst>
                <a:path w="1752600" h="1753234">
                  <a:moveTo>
                    <a:pt x="564476" y="1226439"/>
                  </a:moveTo>
                  <a:lnTo>
                    <a:pt x="542620" y="1193723"/>
                  </a:lnTo>
                  <a:lnTo>
                    <a:pt x="526161" y="1188123"/>
                  </a:lnTo>
                  <a:lnTo>
                    <a:pt x="38315" y="1188123"/>
                  </a:lnTo>
                  <a:lnTo>
                    <a:pt x="5600" y="1209979"/>
                  </a:lnTo>
                  <a:lnTo>
                    <a:pt x="0" y="1226439"/>
                  </a:lnTo>
                  <a:lnTo>
                    <a:pt x="0" y="1714284"/>
                  </a:lnTo>
                  <a:lnTo>
                    <a:pt x="21856" y="1746999"/>
                  </a:lnTo>
                  <a:lnTo>
                    <a:pt x="38315" y="1752600"/>
                  </a:lnTo>
                  <a:lnTo>
                    <a:pt x="526161" y="1752600"/>
                  </a:lnTo>
                  <a:lnTo>
                    <a:pt x="558876" y="1730743"/>
                  </a:lnTo>
                  <a:lnTo>
                    <a:pt x="564476" y="1714284"/>
                  </a:lnTo>
                  <a:lnTo>
                    <a:pt x="564476" y="1226439"/>
                  </a:lnTo>
                  <a:close/>
                </a:path>
                <a:path w="1752600" h="1753234">
                  <a:moveTo>
                    <a:pt x="1752600" y="1226464"/>
                  </a:moveTo>
                  <a:lnTo>
                    <a:pt x="1730743" y="1193749"/>
                  </a:lnTo>
                  <a:lnTo>
                    <a:pt x="1714284" y="1188135"/>
                  </a:lnTo>
                  <a:lnTo>
                    <a:pt x="1226439" y="1188135"/>
                  </a:lnTo>
                  <a:lnTo>
                    <a:pt x="1193723" y="1210005"/>
                  </a:lnTo>
                  <a:lnTo>
                    <a:pt x="1188110" y="1226464"/>
                  </a:lnTo>
                  <a:lnTo>
                    <a:pt x="1188110" y="1714309"/>
                  </a:lnTo>
                  <a:lnTo>
                    <a:pt x="1209979" y="1747024"/>
                  </a:lnTo>
                  <a:lnTo>
                    <a:pt x="1226439" y="1752625"/>
                  </a:lnTo>
                  <a:lnTo>
                    <a:pt x="1714284" y="1752625"/>
                  </a:lnTo>
                  <a:lnTo>
                    <a:pt x="1746999" y="1730768"/>
                  </a:lnTo>
                  <a:lnTo>
                    <a:pt x="1752600" y="1714309"/>
                  </a:lnTo>
                  <a:lnTo>
                    <a:pt x="1752600" y="1226464"/>
                  </a:lnTo>
                  <a:close/>
                </a:path>
                <a:path w="1752600" h="1753234">
                  <a:moveTo>
                    <a:pt x="1752600" y="38315"/>
                  </a:moveTo>
                  <a:lnTo>
                    <a:pt x="1730730" y="5600"/>
                  </a:lnTo>
                  <a:lnTo>
                    <a:pt x="1714271" y="0"/>
                  </a:lnTo>
                  <a:lnTo>
                    <a:pt x="1226426" y="0"/>
                  </a:lnTo>
                  <a:lnTo>
                    <a:pt x="1193711" y="21856"/>
                  </a:lnTo>
                  <a:lnTo>
                    <a:pt x="1188110" y="38315"/>
                  </a:lnTo>
                  <a:lnTo>
                    <a:pt x="1188110" y="526161"/>
                  </a:lnTo>
                  <a:lnTo>
                    <a:pt x="1209967" y="558876"/>
                  </a:lnTo>
                  <a:lnTo>
                    <a:pt x="1226426" y="564489"/>
                  </a:lnTo>
                  <a:lnTo>
                    <a:pt x="1714271" y="564489"/>
                  </a:lnTo>
                  <a:lnTo>
                    <a:pt x="1746986" y="542620"/>
                  </a:lnTo>
                  <a:lnTo>
                    <a:pt x="1752600" y="526161"/>
                  </a:lnTo>
                  <a:lnTo>
                    <a:pt x="1752600" y="38315"/>
                  </a:lnTo>
                  <a:close/>
                </a:path>
              </a:pathLst>
            </a:custGeom>
            <a:solidFill>
              <a:srgbClr val="07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177141" y="2637064"/>
              <a:ext cx="283845" cy="7983855"/>
            </a:xfrm>
            <a:custGeom>
              <a:avLst/>
              <a:gdLst/>
              <a:ahLst/>
              <a:cxnLst/>
              <a:rect l="l" t="t" r="r" b="b"/>
              <a:pathLst>
                <a:path w="283845" h="7983855">
                  <a:moveTo>
                    <a:pt x="283401" y="501689"/>
                  </a:moveTo>
                  <a:lnTo>
                    <a:pt x="277391" y="1197399"/>
                  </a:lnTo>
                  <a:lnTo>
                    <a:pt x="277391" y="7983311"/>
                  </a:lnTo>
                  <a:lnTo>
                    <a:pt x="0" y="7983311"/>
                  </a:lnTo>
                  <a:lnTo>
                    <a:pt x="3265" y="132402"/>
                  </a:lnTo>
                  <a:lnTo>
                    <a:pt x="8659" y="91911"/>
                  </a:lnTo>
                  <a:lnTo>
                    <a:pt x="46097" y="33049"/>
                  </a:lnTo>
                  <a:lnTo>
                    <a:pt x="106380" y="3655"/>
                  </a:lnTo>
                  <a:lnTo>
                    <a:pt x="140328" y="0"/>
                  </a:lnTo>
                  <a:lnTo>
                    <a:pt x="174277" y="3700"/>
                  </a:lnTo>
                  <a:lnTo>
                    <a:pt x="234559" y="33152"/>
                  </a:lnTo>
                  <a:lnTo>
                    <a:pt x="271997" y="91981"/>
                  </a:lnTo>
                  <a:lnTo>
                    <a:pt x="277208" y="131033"/>
                  </a:lnTo>
                  <a:lnTo>
                    <a:pt x="277208" y="142453"/>
                  </a:lnTo>
                  <a:lnTo>
                    <a:pt x="281649" y="299880"/>
                  </a:lnTo>
                  <a:lnTo>
                    <a:pt x="283401" y="501689"/>
                  </a:lnTo>
                  <a:close/>
                </a:path>
                <a:path w="283845" h="7983855">
                  <a:moveTo>
                    <a:pt x="277391" y="132402"/>
                  </a:moveTo>
                  <a:lnTo>
                    <a:pt x="277391" y="137519"/>
                  </a:lnTo>
                  <a:lnTo>
                    <a:pt x="277208" y="142453"/>
                  </a:lnTo>
                  <a:lnTo>
                    <a:pt x="277208" y="131033"/>
                  </a:lnTo>
                  <a:lnTo>
                    <a:pt x="277391" y="132402"/>
                  </a:lnTo>
                  <a:close/>
                </a:path>
              </a:pathLst>
            </a:custGeom>
            <a:solidFill>
              <a:srgbClr val="FFFFF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0280" y="5078792"/>
              <a:ext cx="3734501" cy="48002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54289" y="6270060"/>
              <a:ext cx="2410321" cy="16117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47887" y="7635133"/>
              <a:ext cx="3000375" cy="252095"/>
            </a:xfrm>
            <a:custGeom>
              <a:avLst/>
              <a:gdLst/>
              <a:ahLst/>
              <a:cxnLst/>
              <a:rect l="l" t="t" r="r" b="b"/>
              <a:pathLst>
                <a:path w="3000375" h="252095">
                  <a:moveTo>
                    <a:pt x="2874111" y="252076"/>
                  </a:moveTo>
                  <a:lnTo>
                    <a:pt x="126038" y="252076"/>
                  </a:lnTo>
                  <a:lnTo>
                    <a:pt x="76971" y="242171"/>
                  </a:lnTo>
                  <a:lnTo>
                    <a:pt x="36909" y="215160"/>
                  </a:lnTo>
                  <a:lnTo>
                    <a:pt x="9902" y="175097"/>
                  </a:lnTo>
                  <a:lnTo>
                    <a:pt x="0" y="126038"/>
                  </a:lnTo>
                  <a:lnTo>
                    <a:pt x="9904" y="76978"/>
                  </a:lnTo>
                  <a:lnTo>
                    <a:pt x="36915" y="36915"/>
                  </a:lnTo>
                  <a:lnTo>
                    <a:pt x="76978" y="9904"/>
                  </a:lnTo>
                  <a:lnTo>
                    <a:pt x="126038" y="0"/>
                  </a:lnTo>
                  <a:lnTo>
                    <a:pt x="2874095" y="0"/>
                  </a:lnTo>
                  <a:lnTo>
                    <a:pt x="2923175" y="9906"/>
                  </a:lnTo>
                  <a:lnTo>
                    <a:pt x="2963235" y="36921"/>
                  </a:lnTo>
                  <a:lnTo>
                    <a:pt x="2990235" y="76984"/>
                  </a:lnTo>
                  <a:lnTo>
                    <a:pt x="3000133" y="126038"/>
                  </a:lnTo>
                  <a:lnTo>
                    <a:pt x="2990235" y="175097"/>
                  </a:lnTo>
                  <a:lnTo>
                    <a:pt x="2963237" y="215160"/>
                  </a:lnTo>
                  <a:lnTo>
                    <a:pt x="2923182" y="242171"/>
                  </a:lnTo>
                  <a:lnTo>
                    <a:pt x="2874111" y="252076"/>
                  </a:lnTo>
                  <a:close/>
                </a:path>
              </a:pathLst>
            </a:custGeom>
            <a:solidFill>
              <a:srgbClr val="B4C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47887" y="7760564"/>
              <a:ext cx="3000375" cy="127000"/>
            </a:xfrm>
            <a:custGeom>
              <a:avLst/>
              <a:gdLst/>
              <a:ahLst/>
              <a:cxnLst/>
              <a:rect l="l" t="t" r="r" b="b"/>
              <a:pathLst>
                <a:path w="3000375" h="127000">
                  <a:moveTo>
                    <a:pt x="2874111" y="126645"/>
                  </a:moveTo>
                  <a:lnTo>
                    <a:pt x="126038" y="126645"/>
                  </a:lnTo>
                  <a:lnTo>
                    <a:pt x="76971" y="116740"/>
                  </a:lnTo>
                  <a:lnTo>
                    <a:pt x="36909" y="89729"/>
                  </a:lnTo>
                  <a:lnTo>
                    <a:pt x="9902" y="49666"/>
                  </a:lnTo>
                  <a:lnTo>
                    <a:pt x="0" y="607"/>
                  </a:lnTo>
                  <a:lnTo>
                    <a:pt x="63" y="0"/>
                  </a:lnTo>
                  <a:lnTo>
                    <a:pt x="3000117" y="0"/>
                  </a:lnTo>
                  <a:lnTo>
                    <a:pt x="3000149" y="607"/>
                  </a:lnTo>
                  <a:lnTo>
                    <a:pt x="2990249" y="49673"/>
                  </a:lnTo>
                  <a:lnTo>
                    <a:pt x="2963245" y="89735"/>
                  </a:lnTo>
                  <a:lnTo>
                    <a:pt x="2923184" y="116742"/>
                  </a:lnTo>
                  <a:lnTo>
                    <a:pt x="2874111" y="126645"/>
                  </a:lnTo>
                  <a:close/>
                </a:path>
              </a:pathLst>
            </a:custGeom>
            <a:solidFill>
              <a:srgbClr val="D5E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95949" y="6486811"/>
              <a:ext cx="679450" cy="428625"/>
            </a:xfrm>
            <a:custGeom>
              <a:avLst/>
              <a:gdLst/>
              <a:ahLst/>
              <a:cxnLst/>
              <a:rect l="l" t="t" r="r" b="b"/>
              <a:pathLst>
                <a:path w="679450" h="428625">
                  <a:moveTo>
                    <a:pt x="667079" y="428519"/>
                  </a:moveTo>
                  <a:lnTo>
                    <a:pt x="12174" y="428519"/>
                  </a:lnTo>
                  <a:lnTo>
                    <a:pt x="7016" y="406994"/>
                  </a:lnTo>
                  <a:lnTo>
                    <a:pt x="3193" y="384993"/>
                  </a:lnTo>
                  <a:lnTo>
                    <a:pt x="817" y="362541"/>
                  </a:lnTo>
                  <a:lnTo>
                    <a:pt x="0" y="339658"/>
                  </a:lnTo>
                  <a:lnTo>
                    <a:pt x="3100" y="293571"/>
                  </a:lnTo>
                  <a:lnTo>
                    <a:pt x="12132" y="249367"/>
                  </a:lnTo>
                  <a:lnTo>
                    <a:pt x="26691" y="207452"/>
                  </a:lnTo>
                  <a:lnTo>
                    <a:pt x="46373" y="168230"/>
                  </a:lnTo>
                  <a:lnTo>
                    <a:pt x="70772" y="132107"/>
                  </a:lnTo>
                  <a:lnTo>
                    <a:pt x="99485" y="99487"/>
                  </a:lnTo>
                  <a:lnTo>
                    <a:pt x="132106" y="70774"/>
                  </a:lnTo>
                  <a:lnTo>
                    <a:pt x="168232" y="46375"/>
                  </a:lnTo>
                  <a:lnTo>
                    <a:pt x="207458" y="26693"/>
                  </a:lnTo>
                  <a:lnTo>
                    <a:pt x="249380" y="12133"/>
                  </a:lnTo>
                  <a:lnTo>
                    <a:pt x="293592" y="3100"/>
                  </a:lnTo>
                  <a:lnTo>
                    <a:pt x="339690" y="0"/>
                  </a:lnTo>
                  <a:lnTo>
                    <a:pt x="385766" y="3100"/>
                  </a:lnTo>
                  <a:lnTo>
                    <a:pt x="429958" y="12133"/>
                  </a:lnTo>
                  <a:lnTo>
                    <a:pt x="471862" y="26693"/>
                  </a:lnTo>
                  <a:lnTo>
                    <a:pt x="511072" y="46375"/>
                  </a:lnTo>
                  <a:lnTo>
                    <a:pt x="547185" y="70774"/>
                  </a:lnTo>
                  <a:lnTo>
                    <a:pt x="579796" y="99487"/>
                  </a:lnTo>
                  <a:lnTo>
                    <a:pt x="608500" y="132107"/>
                  </a:lnTo>
                  <a:lnTo>
                    <a:pt x="632892" y="168230"/>
                  </a:lnTo>
                  <a:lnTo>
                    <a:pt x="652568" y="207452"/>
                  </a:lnTo>
                  <a:lnTo>
                    <a:pt x="667123" y="249367"/>
                  </a:lnTo>
                  <a:lnTo>
                    <a:pt x="676153" y="293571"/>
                  </a:lnTo>
                  <a:lnTo>
                    <a:pt x="679253" y="339658"/>
                  </a:lnTo>
                  <a:lnTo>
                    <a:pt x="678430" y="362543"/>
                  </a:lnTo>
                  <a:lnTo>
                    <a:pt x="676042" y="384999"/>
                  </a:lnTo>
                  <a:lnTo>
                    <a:pt x="672217" y="407000"/>
                  </a:lnTo>
                  <a:lnTo>
                    <a:pt x="667079" y="428519"/>
                  </a:lnTo>
                  <a:close/>
                </a:path>
              </a:pathLst>
            </a:custGeom>
            <a:solidFill>
              <a:srgbClr val="B4C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95949" y="6802378"/>
              <a:ext cx="679450" cy="113030"/>
            </a:xfrm>
            <a:custGeom>
              <a:avLst/>
              <a:gdLst/>
              <a:ahLst/>
              <a:cxnLst/>
              <a:rect l="l" t="t" r="r" b="b"/>
              <a:pathLst>
                <a:path w="679450" h="113029">
                  <a:moveTo>
                    <a:pt x="667079" y="112953"/>
                  </a:moveTo>
                  <a:lnTo>
                    <a:pt x="12174" y="112953"/>
                  </a:lnTo>
                  <a:lnTo>
                    <a:pt x="7016" y="91427"/>
                  </a:lnTo>
                  <a:lnTo>
                    <a:pt x="3193" y="69427"/>
                  </a:lnTo>
                  <a:lnTo>
                    <a:pt x="817" y="46974"/>
                  </a:lnTo>
                  <a:lnTo>
                    <a:pt x="0" y="24092"/>
                  </a:lnTo>
                  <a:lnTo>
                    <a:pt x="0" y="15960"/>
                  </a:lnTo>
                  <a:lnTo>
                    <a:pt x="1214" y="0"/>
                  </a:lnTo>
                  <a:lnTo>
                    <a:pt x="678039" y="0"/>
                  </a:lnTo>
                  <a:lnTo>
                    <a:pt x="679253" y="15960"/>
                  </a:lnTo>
                  <a:lnTo>
                    <a:pt x="679253" y="24092"/>
                  </a:lnTo>
                  <a:lnTo>
                    <a:pt x="678430" y="46977"/>
                  </a:lnTo>
                  <a:lnTo>
                    <a:pt x="676042" y="69433"/>
                  </a:lnTo>
                  <a:lnTo>
                    <a:pt x="672217" y="91434"/>
                  </a:lnTo>
                  <a:lnTo>
                    <a:pt x="667079" y="112953"/>
                  </a:lnTo>
                  <a:close/>
                </a:path>
              </a:pathLst>
            </a:custGeom>
            <a:solidFill>
              <a:srgbClr val="D5E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94609" y="6272173"/>
              <a:ext cx="836294" cy="1403985"/>
            </a:xfrm>
            <a:custGeom>
              <a:avLst/>
              <a:gdLst/>
              <a:ahLst/>
              <a:cxnLst/>
              <a:rect l="l" t="t" r="r" b="b"/>
              <a:pathLst>
                <a:path w="836295" h="1403984">
                  <a:moveTo>
                    <a:pt x="835723" y="417868"/>
                  </a:moveTo>
                  <a:lnTo>
                    <a:pt x="832904" y="369201"/>
                  </a:lnTo>
                  <a:lnTo>
                    <a:pt x="824674" y="322160"/>
                  </a:lnTo>
                  <a:lnTo>
                    <a:pt x="811326" y="277075"/>
                  </a:lnTo>
                  <a:lnTo>
                    <a:pt x="793191" y="234251"/>
                  </a:lnTo>
                  <a:lnTo>
                    <a:pt x="783590" y="217170"/>
                  </a:lnTo>
                  <a:lnTo>
                    <a:pt x="770585" y="194005"/>
                  </a:lnTo>
                  <a:lnTo>
                    <a:pt x="743813" y="156654"/>
                  </a:lnTo>
                  <a:lnTo>
                    <a:pt x="713206" y="122516"/>
                  </a:lnTo>
                  <a:lnTo>
                    <a:pt x="679069" y="91909"/>
                  </a:lnTo>
                  <a:lnTo>
                    <a:pt x="641718" y="65138"/>
                  </a:lnTo>
                  <a:lnTo>
                    <a:pt x="601484" y="42532"/>
                  </a:lnTo>
                  <a:lnTo>
                    <a:pt x="558660" y="24396"/>
                  </a:lnTo>
                  <a:lnTo>
                    <a:pt x="513575" y="11049"/>
                  </a:lnTo>
                  <a:lnTo>
                    <a:pt x="466534" y="2819"/>
                  </a:lnTo>
                  <a:lnTo>
                    <a:pt x="417880" y="0"/>
                  </a:lnTo>
                  <a:lnTo>
                    <a:pt x="369201" y="2819"/>
                  </a:lnTo>
                  <a:lnTo>
                    <a:pt x="322173" y="11049"/>
                  </a:lnTo>
                  <a:lnTo>
                    <a:pt x="277075" y="24396"/>
                  </a:lnTo>
                  <a:lnTo>
                    <a:pt x="234251" y="42532"/>
                  </a:lnTo>
                  <a:lnTo>
                    <a:pt x="194005" y="65138"/>
                  </a:lnTo>
                  <a:lnTo>
                    <a:pt x="156654" y="91909"/>
                  </a:lnTo>
                  <a:lnTo>
                    <a:pt x="122516" y="122516"/>
                  </a:lnTo>
                  <a:lnTo>
                    <a:pt x="91909" y="156654"/>
                  </a:lnTo>
                  <a:lnTo>
                    <a:pt x="65138" y="194005"/>
                  </a:lnTo>
                  <a:lnTo>
                    <a:pt x="42532" y="234251"/>
                  </a:lnTo>
                  <a:lnTo>
                    <a:pt x="24396" y="277075"/>
                  </a:lnTo>
                  <a:lnTo>
                    <a:pt x="11049" y="322160"/>
                  </a:lnTo>
                  <a:lnTo>
                    <a:pt x="2819" y="369201"/>
                  </a:lnTo>
                  <a:lnTo>
                    <a:pt x="0" y="417868"/>
                  </a:lnTo>
                  <a:lnTo>
                    <a:pt x="217182" y="417868"/>
                  </a:lnTo>
                  <a:lnTo>
                    <a:pt x="222491" y="371906"/>
                  </a:lnTo>
                  <a:lnTo>
                    <a:pt x="237604" y="329679"/>
                  </a:lnTo>
                  <a:lnTo>
                    <a:pt x="261315" y="292417"/>
                  </a:lnTo>
                  <a:lnTo>
                    <a:pt x="292404" y="261315"/>
                  </a:lnTo>
                  <a:lnTo>
                    <a:pt x="329666" y="237591"/>
                  </a:lnTo>
                  <a:lnTo>
                    <a:pt x="371894" y="222478"/>
                  </a:lnTo>
                  <a:lnTo>
                    <a:pt x="417855" y="217170"/>
                  </a:lnTo>
                  <a:lnTo>
                    <a:pt x="463816" y="222478"/>
                  </a:lnTo>
                  <a:lnTo>
                    <a:pt x="506031" y="237591"/>
                  </a:lnTo>
                  <a:lnTo>
                    <a:pt x="543306" y="261315"/>
                  </a:lnTo>
                  <a:lnTo>
                    <a:pt x="574395" y="292417"/>
                  </a:lnTo>
                  <a:lnTo>
                    <a:pt x="598106" y="329679"/>
                  </a:lnTo>
                  <a:lnTo>
                    <a:pt x="613232" y="371906"/>
                  </a:lnTo>
                  <a:lnTo>
                    <a:pt x="618540" y="417868"/>
                  </a:lnTo>
                  <a:lnTo>
                    <a:pt x="618540" y="1000975"/>
                  </a:lnTo>
                  <a:lnTo>
                    <a:pt x="515937" y="1000975"/>
                  </a:lnTo>
                  <a:lnTo>
                    <a:pt x="515937" y="976261"/>
                  </a:lnTo>
                  <a:lnTo>
                    <a:pt x="513549" y="964412"/>
                  </a:lnTo>
                  <a:lnTo>
                    <a:pt x="507047" y="954747"/>
                  </a:lnTo>
                  <a:lnTo>
                    <a:pt x="497382" y="948232"/>
                  </a:lnTo>
                  <a:lnTo>
                    <a:pt x="485559" y="945832"/>
                  </a:lnTo>
                  <a:lnTo>
                    <a:pt x="355269" y="945832"/>
                  </a:lnTo>
                  <a:lnTo>
                    <a:pt x="343420" y="948232"/>
                  </a:lnTo>
                  <a:lnTo>
                    <a:pt x="333743" y="954747"/>
                  </a:lnTo>
                  <a:lnTo>
                    <a:pt x="327228" y="964425"/>
                  </a:lnTo>
                  <a:lnTo>
                    <a:pt x="324840" y="976261"/>
                  </a:lnTo>
                  <a:lnTo>
                    <a:pt x="324840" y="1245489"/>
                  </a:lnTo>
                  <a:lnTo>
                    <a:pt x="327240" y="1257338"/>
                  </a:lnTo>
                  <a:lnTo>
                    <a:pt x="333756" y="1267015"/>
                  </a:lnTo>
                  <a:lnTo>
                    <a:pt x="343420" y="1273530"/>
                  </a:lnTo>
                  <a:lnTo>
                    <a:pt x="355269" y="1275930"/>
                  </a:lnTo>
                  <a:lnTo>
                    <a:pt x="485559" y="1275930"/>
                  </a:lnTo>
                  <a:lnTo>
                    <a:pt x="497382" y="1273530"/>
                  </a:lnTo>
                  <a:lnTo>
                    <a:pt x="507047" y="1267002"/>
                  </a:lnTo>
                  <a:lnTo>
                    <a:pt x="513549" y="1257325"/>
                  </a:lnTo>
                  <a:lnTo>
                    <a:pt x="515937" y="1245489"/>
                  </a:lnTo>
                  <a:lnTo>
                    <a:pt x="515937" y="1071537"/>
                  </a:lnTo>
                  <a:lnTo>
                    <a:pt x="618540" y="1071537"/>
                  </a:lnTo>
                  <a:lnTo>
                    <a:pt x="618540" y="1403438"/>
                  </a:lnTo>
                  <a:lnTo>
                    <a:pt x="835723" y="1403438"/>
                  </a:lnTo>
                  <a:lnTo>
                    <a:pt x="835723" y="417868"/>
                  </a:lnTo>
                  <a:close/>
                </a:path>
              </a:pathLst>
            </a:custGeom>
            <a:solidFill>
              <a:srgbClr val="B4C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19475" y="7218006"/>
              <a:ext cx="179070" cy="330200"/>
            </a:xfrm>
            <a:custGeom>
              <a:avLst/>
              <a:gdLst/>
              <a:ahLst/>
              <a:cxnLst/>
              <a:rect l="l" t="t" r="r" b="b"/>
              <a:pathLst>
                <a:path w="179070" h="330200">
                  <a:moveTo>
                    <a:pt x="53200" y="0"/>
                  </a:moveTo>
                  <a:lnTo>
                    <a:pt x="30416" y="0"/>
                  </a:lnTo>
                  <a:lnTo>
                    <a:pt x="18567" y="2400"/>
                  </a:lnTo>
                  <a:lnTo>
                    <a:pt x="8902" y="8915"/>
                  </a:lnTo>
                  <a:lnTo>
                    <a:pt x="2387" y="18592"/>
                  </a:lnTo>
                  <a:lnTo>
                    <a:pt x="0" y="30429"/>
                  </a:lnTo>
                  <a:lnTo>
                    <a:pt x="0" y="299643"/>
                  </a:lnTo>
                  <a:lnTo>
                    <a:pt x="2387" y="311492"/>
                  </a:lnTo>
                  <a:lnTo>
                    <a:pt x="8902" y="321157"/>
                  </a:lnTo>
                  <a:lnTo>
                    <a:pt x="18567" y="327685"/>
                  </a:lnTo>
                  <a:lnTo>
                    <a:pt x="30416" y="330073"/>
                  </a:lnTo>
                  <a:lnTo>
                    <a:pt x="53200" y="330073"/>
                  </a:lnTo>
                  <a:lnTo>
                    <a:pt x="53200" y="0"/>
                  </a:lnTo>
                  <a:close/>
                </a:path>
                <a:path w="179070" h="330200">
                  <a:moveTo>
                    <a:pt x="178943" y="55270"/>
                  </a:moveTo>
                  <a:lnTo>
                    <a:pt x="177520" y="48196"/>
                  </a:lnTo>
                  <a:lnTo>
                    <a:pt x="173621" y="42418"/>
                  </a:lnTo>
                  <a:lnTo>
                    <a:pt x="167843" y="38519"/>
                  </a:lnTo>
                  <a:lnTo>
                    <a:pt x="160782" y="37084"/>
                  </a:lnTo>
                  <a:lnTo>
                    <a:pt x="92849" y="37084"/>
                  </a:lnTo>
                  <a:lnTo>
                    <a:pt x="92849" y="295211"/>
                  </a:lnTo>
                  <a:lnTo>
                    <a:pt x="160782" y="295211"/>
                  </a:lnTo>
                  <a:lnTo>
                    <a:pt x="167843" y="293789"/>
                  </a:lnTo>
                  <a:lnTo>
                    <a:pt x="173621" y="289890"/>
                  </a:lnTo>
                  <a:lnTo>
                    <a:pt x="177520" y="284111"/>
                  </a:lnTo>
                  <a:lnTo>
                    <a:pt x="178943" y="277037"/>
                  </a:lnTo>
                  <a:lnTo>
                    <a:pt x="178943" y="55270"/>
                  </a:lnTo>
                  <a:close/>
                </a:path>
              </a:pathLst>
            </a:custGeom>
            <a:solidFill>
              <a:srgbClr val="D5E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718181" y="7108358"/>
              <a:ext cx="78476" cy="2301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547729" y="7291160"/>
              <a:ext cx="78476" cy="2301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20203" y="6975227"/>
              <a:ext cx="78476" cy="2302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04776" y="6840811"/>
              <a:ext cx="542925" cy="770255"/>
            </a:xfrm>
            <a:custGeom>
              <a:avLst/>
              <a:gdLst/>
              <a:ahLst/>
              <a:cxnLst/>
              <a:rect l="l" t="t" r="r" b="b"/>
              <a:pathLst>
                <a:path w="542925" h="770254">
                  <a:moveTo>
                    <a:pt x="540731" y="769744"/>
                  </a:moveTo>
                  <a:lnTo>
                    <a:pt x="2196" y="769744"/>
                  </a:lnTo>
                  <a:lnTo>
                    <a:pt x="1267" y="757705"/>
                  </a:lnTo>
                  <a:lnTo>
                    <a:pt x="577" y="745557"/>
                  </a:lnTo>
                  <a:lnTo>
                    <a:pt x="148" y="733301"/>
                  </a:lnTo>
                  <a:lnTo>
                    <a:pt x="0" y="720936"/>
                  </a:lnTo>
                  <a:lnTo>
                    <a:pt x="0" y="281780"/>
                  </a:lnTo>
                  <a:lnTo>
                    <a:pt x="3553" y="221505"/>
                  </a:lnTo>
                  <a:lnTo>
                    <a:pt x="13839" y="169693"/>
                  </a:lnTo>
                  <a:lnTo>
                    <a:pt x="30301" y="125846"/>
                  </a:lnTo>
                  <a:lnTo>
                    <a:pt x="52378" y="89464"/>
                  </a:lnTo>
                  <a:lnTo>
                    <a:pt x="79511" y="60049"/>
                  </a:lnTo>
                  <a:lnTo>
                    <a:pt x="111142" y="37100"/>
                  </a:lnTo>
                  <a:lnTo>
                    <a:pt x="146712" y="20120"/>
                  </a:lnTo>
                  <a:lnTo>
                    <a:pt x="185662" y="8609"/>
                  </a:lnTo>
                  <a:lnTo>
                    <a:pt x="227432" y="2069"/>
                  </a:lnTo>
                  <a:lnTo>
                    <a:pt x="271463" y="0"/>
                  </a:lnTo>
                  <a:lnTo>
                    <a:pt x="315488" y="2069"/>
                  </a:lnTo>
                  <a:lnTo>
                    <a:pt x="357254" y="8609"/>
                  </a:lnTo>
                  <a:lnTo>
                    <a:pt x="396202" y="20120"/>
                  </a:lnTo>
                  <a:lnTo>
                    <a:pt x="431772" y="37100"/>
                  </a:lnTo>
                  <a:lnTo>
                    <a:pt x="463405" y="60049"/>
                  </a:lnTo>
                  <a:lnTo>
                    <a:pt x="490541" y="89464"/>
                  </a:lnTo>
                  <a:lnTo>
                    <a:pt x="512620" y="125846"/>
                  </a:lnTo>
                  <a:lnTo>
                    <a:pt x="529084" y="169693"/>
                  </a:lnTo>
                  <a:lnTo>
                    <a:pt x="539373" y="221505"/>
                  </a:lnTo>
                  <a:lnTo>
                    <a:pt x="542927" y="281780"/>
                  </a:lnTo>
                  <a:lnTo>
                    <a:pt x="542927" y="720936"/>
                  </a:lnTo>
                  <a:lnTo>
                    <a:pt x="542775" y="733301"/>
                  </a:lnTo>
                  <a:lnTo>
                    <a:pt x="542338" y="745557"/>
                  </a:lnTo>
                  <a:lnTo>
                    <a:pt x="541647" y="757705"/>
                  </a:lnTo>
                  <a:lnTo>
                    <a:pt x="540731" y="769744"/>
                  </a:lnTo>
                  <a:close/>
                </a:path>
              </a:pathLst>
            </a:custGeom>
            <a:solidFill>
              <a:srgbClr val="FF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20808" y="6544017"/>
              <a:ext cx="206375" cy="280670"/>
            </a:xfrm>
            <a:custGeom>
              <a:avLst/>
              <a:gdLst/>
              <a:ahLst/>
              <a:cxnLst/>
              <a:rect l="l" t="t" r="r" b="b"/>
              <a:pathLst>
                <a:path w="206375" h="280670">
                  <a:moveTo>
                    <a:pt x="205867" y="0"/>
                  </a:moveTo>
                  <a:lnTo>
                    <a:pt x="0" y="0"/>
                  </a:lnTo>
                  <a:lnTo>
                    <a:pt x="0" y="23761"/>
                  </a:lnTo>
                  <a:lnTo>
                    <a:pt x="0" y="42976"/>
                  </a:lnTo>
                  <a:lnTo>
                    <a:pt x="0" y="280504"/>
                  </a:lnTo>
                  <a:lnTo>
                    <a:pt x="89357" y="280504"/>
                  </a:lnTo>
                  <a:lnTo>
                    <a:pt x="89357" y="42976"/>
                  </a:lnTo>
                  <a:lnTo>
                    <a:pt x="158356" y="42976"/>
                  </a:lnTo>
                  <a:lnTo>
                    <a:pt x="158356" y="68427"/>
                  </a:lnTo>
                  <a:lnTo>
                    <a:pt x="205867" y="68427"/>
                  </a:lnTo>
                  <a:lnTo>
                    <a:pt x="205867" y="42976"/>
                  </a:lnTo>
                  <a:lnTo>
                    <a:pt x="205867" y="17513"/>
                  </a:lnTo>
                  <a:lnTo>
                    <a:pt x="205867" y="0"/>
                  </a:lnTo>
                  <a:close/>
                </a:path>
              </a:pathLst>
            </a:custGeom>
            <a:solidFill>
              <a:srgbClr val="BCB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737127" y="6805469"/>
              <a:ext cx="278765" cy="79375"/>
            </a:xfrm>
            <a:custGeom>
              <a:avLst/>
              <a:gdLst/>
              <a:ahLst/>
              <a:cxnLst/>
              <a:rect l="l" t="t" r="r" b="b"/>
              <a:pathLst>
                <a:path w="278764" h="79375">
                  <a:moveTo>
                    <a:pt x="238722" y="79005"/>
                  </a:moveTo>
                  <a:lnTo>
                    <a:pt x="39502" y="79005"/>
                  </a:lnTo>
                  <a:lnTo>
                    <a:pt x="24126" y="75893"/>
                  </a:lnTo>
                  <a:lnTo>
                    <a:pt x="11569" y="67414"/>
                  </a:lnTo>
                  <a:lnTo>
                    <a:pt x="3104" y="54855"/>
                  </a:lnTo>
                  <a:lnTo>
                    <a:pt x="0" y="39502"/>
                  </a:lnTo>
                  <a:lnTo>
                    <a:pt x="3104" y="24126"/>
                  </a:lnTo>
                  <a:lnTo>
                    <a:pt x="11569" y="11569"/>
                  </a:lnTo>
                  <a:lnTo>
                    <a:pt x="24126" y="3104"/>
                  </a:lnTo>
                  <a:lnTo>
                    <a:pt x="39502" y="0"/>
                  </a:lnTo>
                  <a:lnTo>
                    <a:pt x="238722" y="0"/>
                  </a:lnTo>
                  <a:lnTo>
                    <a:pt x="254099" y="3104"/>
                  </a:lnTo>
                  <a:lnTo>
                    <a:pt x="266655" y="11569"/>
                  </a:lnTo>
                  <a:lnTo>
                    <a:pt x="275121" y="24126"/>
                  </a:lnTo>
                  <a:lnTo>
                    <a:pt x="278225" y="39502"/>
                  </a:lnTo>
                  <a:lnTo>
                    <a:pt x="275121" y="54855"/>
                  </a:lnTo>
                  <a:lnTo>
                    <a:pt x="266655" y="67414"/>
                  </a:lnTo>
                  <a:lnTo>
                    <a:pt x="254099" y="75893"/>
                  </a:lnTo>
                  <a:lnTo>
                    <a:pt x="238722" y="79005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682222" y="6958251"/>
              <a:ext cx="387985" cy="597535"/>
            </a:xfrm>
            <a:custGeom>
              <a:avLst/>
              <a:gdLst/>
              <a:ahLst/>
              <a:cxnLst/>
              <a:rect l="l" t="t" r="r" b="b"/>
              <a:pathLst>
                <a:path w="387985" h="597534">
                  <a:moveTo>
                    <a:pt x="193989" y="596908"/>
                  </a:moveTo>
                  <a:lnTo>
                    <a:pt x="149513" y="591189"/>
                  </a:lnTo>
                  <a:lnTo>
                    <a:pt x="108683" y="574899"/>
                  </a:lnTo>
                  <a:lnTo>
                    <a:pt x="72664" y="549338"/>
                  </a:lnTo>
                  <a:lnTo>
                    <a:pt x="42621" y="515808"/>
                  </a:lnTo>
                  <a:lnTo>
                    <a:pt x="19719" y="475610"/>
                  </a:lnTo>
                  <a:lnTo>
                    <a:pt x="5124" y="430042"/>
                  </a:lnTo>
                  <a:lnTo>
                    <a:pt x="0" y="380407"/>
                  </a:lnTo>
                  <a:lnTo>
                    <a:pt x="0" y="216529"/>
                  </a:lnTo>
                  <a:lnTo>
                    <a:pt x="5124" y="166874"/>
                  </a:lnTo>
                  <a:lnTo>
                    <a:pt x="19719" y="121296"/>
                  </a:lnTo>
                  <a:lnTo>
                    <a:pt x="42621" y="81092"/>
                  </a:lnTo>
                  <a:lnTo>
                    <a:pt x="72664" y="47562"/>
                  </a:lnTo>
                  <a:lnTo>
                    <a:pt x="108683" y="22004"/>
                  </a:lnTo>
                  <a:lnTo>
                    <a:pt x="149513" y="5717"/>
                  </a:lnTo>
                  <a:lnTo>
                    <a:pt x="193989" y="0"/>
                  </a:lnTo>
                  <a:lnTo>
                    <a:pt x="238483" y="5717"/>
                  </a:lnTo>
                  <a:lnTo>
                    <a:pt x="279320" y="22004"/>
                  </a:lnTo>
                  <a:lnTo>
                    <a:pt x="315338" y="47562"/>
                  </a:lnTo>
                  <a:lnTo>
                    <a:pt x="345375" y="81092"/>
                  </a:lnTo>
                  <a:lnTo>
                    <a:pt x="368269" y="121296"/>
                  </a:lnTo>
                  <a:lnTo>
                    <a:pt x="382857" y="166874"/>
                  </a:lnTo>
                  <a:lnTo>
                    <a:pt x="387978" y="216529"/>
                  </a:lnTo>
                  <a:lnTo>
                    <a:pt x="387978" y="380407"/>
                  </a:lnTo>
                  <a:lnTo>
                    <a:pt x="382857" y="430042"/>
                  </a:lnTo>
                  <a:lnTo>
                    <a:pt x="368269" y="475610"/>
                  </a:lnTo>
                  <a:lnTo>
                    <a:pt x="345375" y="515808"/>
                  </a:lnTo>
                  <a:lnTo>
                    <a:pt x="315338" y="549338"/>
                  </a:lnTo>
                  <a:lnTo>
                    <a:pt x="279320" y="574899"/>
                  </a:lnTo>
                  <a:lnTo>
                    <a:pt x="238483" y="591189"/>
                  </a:lnTo>
                  <a:lnTo>
                    <a:pt x="193989" y="596908"/>
                  </a:lnTo>
                  <a:close/>
                </a:path>
              </a:pathLst>
            </a:custGeom>
            <a:solidFill>
              <a:srgbClr val="F4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79173" y="6603972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90">
                  <a:moveTo>
                    <a:pt x="47507" y="8466"/>
                  </a:moveTo>
                  <a:lnTo>
                    <a:pt x="0" y="8466"/>
                  </a:lnTo>
                  <a:lnTo>
                    <a:pt x="0" y="0"/>
                  </a:lnTo>
                  <a:lnTo>
                    <a:pt x="47507" y="0"/>
                  </a:lnTo>
                  <a:lnTo>
                    <a:pt x="47507" y="8466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67166" y="7101953"/>
              <a:ext cx="999490" cy="639445"/>
            </a:xfrm>
            <a:custGeom>
              <a:avLst/>
              <a:gdLst/>
              <a:ahLst/>
              <a:cxnLst/>
              <a:rect l="l" t="t" r="r" b="b"/>
              <a:pathLst>
                <a:path w="999489" h="639445">
                  <a:moveTo>
                    <a:pt x="230085" y="523887"/>
                  </a:moveTo>
                  <a:lnTo>
                    <a:pt x="221043" y="479107"/>
                  </a:lnTo>
                  <a:lnTo>
                    <a:pt x="196392" y="442531"/>
                  </a:lnTo>
                  <a:lnTo>
                    <a:pt x="159829" y="417868"/>
                  </a:lnTo>
                  <a:lnTo>
                    <a:pt x="115049" y="408838"/>
                  </a:lnTo>
                  <a:lnTo>
                    <a:pt x="70269" y="417868"/>
                  </a:lnTo>
                  <a:lnTo>
                    <a:pt x="33693" y="442531"/>
                  </a:lnTo>
                  <a:lnTo>
                    <a:pt x="9042" y="479107"/>
                  </a:lnTo>
                  <a:lnTo>
                    <a:pt x="0" y="523887"/>
                  </a:lnTo>
                  <a:lnTo>
                    <a:pt x="9042" y="568655"/>
                  </a:lnTo>
                  <a:lnTo>
                    <a:pt x="33693" y="605218"/>
                  </a:lnTo>
                  <a:lnTo>
                    <a:pt x="70269" y="629869"/>
                  </a:lnTo>
                  <a:lnTo>
                    <a:pt x="115049" y="638911"/>
                  </a:lnTo>
                  <a:lnTo>
                    <a:pt x="159829" y="629869"/>
                  </a:lnTo>
                  <a:lnTo>
                    <a:pt x="196392" y="605218"/>
                  </a:lnTo>
                  <a:lnTo>
                    <a:pt x="221043" y="568655"/>
                  </a:lnTo>
                  <a:lnTo>
                    <a:pt x="230085" y="523887"/>
                  </a:lnTo>
                  <a:close/>
                </a:path>
                <a:path w="999489" h="639445">
                  <a:moveTo>
                    <a:pt x="629691" y="166992"/>
                  </a:moveTo>
                  <a:lnTo>
                    <a:pt x="623735" y="122605"/>
                  </a:lnTo>
                  <a:lnTo>
                    <a:pt x="606894" y="82702"/>
                  </a:lnTo>
                  <a:lnTo>
                    <a:pt x="580783" y="48907"/>
                  </a:lnTo>
                  <a:lnTo>
                    <a:pt x="546976" y="22796"/>
                  </a:lnTo>
                  <a:lnTo>
                    <a:pt x="507072" y="5956"/>
                  </a:lnTo>
                  <a:lnTo>
                    <a:pt x="462673" y="0"/>
                  </a:lnTo>
                  <a:lnTo>
                    <a:pt x="418274" y="5956"/>
                  </a:lnTo>
                  <a:lnTo>
                    <a:pt x="378383" y="22796"/>
                  </a:lnTo>
                  <a:lnTo>
                    <a:pt x="344589" y="48907"/>
                  </a:lnTo>
                  <a:lnTo>
                    <a:pt x="318465" y="82702"/>
                  </a:lnTo>
                  <a:lnTo>
                    <a:pt x="301637" y="122605"/>
                  </a:lnTo>
                  <a:lnTo>
                    <a:pt x="295668" y="166992"/>
                  </a:lnTo>
                  <a:lnTo>
                    <a:pt x="301637" y="211391"/>
                  </a:lnTo>
                  <a:lnTo>
                    <a:pt x="318465" y="251294"/>
                  </a:lnTo>
                  <a:lnTo>
                    <a:pt x="344589" y="285102"/>
                  </a:lnTo>
                  <a:lnTo>
                    <a:pt x="378383" y="311213"/>
                  </a:lnTo>
                  <a:lnTo>
                    <a:pt x="418274" y="328053"/>
                  </a:lnTo>
                  <a:lnTo>
                    <a:pt x="462673" y="334022"/>
                  </a:lnTo>
                  <a:lnTo>
                    <a:pt x="507072" y="328053"/>
                  </a:lnTo>
                  <a:lnTo>
                    <a:pt x="546976" y="311213"/>
                  </a:lnTo>
                  <a:lnTo>
                    <a:pt x="580783" y="285102"/>
                  </a:lnTo>
                  <a:lnTo>
                    <a:pt x="606894" y="251294"/>
                  </a:lnTo>
                  <a:lnTo>
                    <a:pt x="623735" y="211391"/>
                  </a:lnTo>
                  <a:lnTo>
                    <a:pt x="629691" y="166992"/>
                  </a:lnTo>
                  <a:close/>
                </a:path>
                <a:path w="999489" h="639445">
                  <a:moveTo>
                    <a:pt x="999274" y="282054"/>
                  </a:moveTo>
                  <a:lnTo>
                    <a:pt x="990244" y="237261"/>
                  </a:lnTo>
                  <a:lnTo>
                    <a:pt x="965593" y="200698"/>
                  </a:lnTo>
                  <a:lnTo>
                    <a:pt x="929030" y="176034"/>
                  </a:lnTo>
                  <a:lnTo>
                    <a:pt x="884250" y="166992"/>
                  </a:lnTo>
                  <a:lnTo>
                    <a:pt x="839457" y="176034"/>
                  </a:lnTo>
                  <a:lnTo>
                    <a:pt x="802881" y="200698"/>
                  </a:lnTo>
                  <a:lnTo>
                    <a:pt x="778230" y="237261"/>
                  </a:lnTo>
                  <a:lnTo>
                    <a:pt x="769200" y="282054"/>
                  </a:lnTo>
                  <a:lnTo>
                    <a:pt x="778230" y="326821"/>
                  </a:lnTo>
                  <a:lnTo>
                    <a:pt x="802881" y="363385"/>
                  </a:lnTo>
                  <a:lnTo>
                    <a:pt x="839457" y="388035"/>
                  </a:lnTo>
                  <a:lnTo>
                    <a:pt x="884250" y="397078"/>
                  </a:lnTo>
                  <a:lnTo>
                    <a:pt x="929030" y="388035"/>
                  </a:lnTo>
                  <a:lnTo>
                    <a:pt x="965593" y="363385"/>
                  </a:lnTo>
                  <a:lnTo>
                    <a:pt x="990244" y="326821"/>
                  </a:lnTo>
                  <a:lnTo>
                    <a:pt x="999274" y="282054"/>
                  </a:lnTo>
                  <a:close/>
                </a:path>
              </a:pathLst>
            </a:custGeom>
            <a:solidFill>
              <a:srgbClr val="B9D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964756" y="6755229"/>
              <a:ext cx="118020" cy="11802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31844" y="6958500"/>
              <a:ext cx="168859" cy="16885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964756" y="7646850"/>
              <a:ext cx="118020" cy="1180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727543" y="7140822"/>
              <a:ext cx="101080" cy="1010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377033" y="7290624"/>
              <a:ext cx="840740" cy="322580"/>
            </a:xfrm>
            <a:custGeom>
              <a:avLst/>
              <a:gdLst/>
              <a:ahLst/>
              <a:cxnLst/>
              <a:rect l="l" t="t" r="r" b="b"/>
              <a:pathLst>
                <a:path w="840739" h="322579">
                  <a:moveTo>
                    <a:pt x="66167" y="289471"/>
                  </a:moveTo>
                  <a:lnTo>
                    <a:pt x="63563" y="276606"/>
                  </a:lnTo>
                  <a:lnTo>
                    <a:pt x="56476" y="266090"/>
                  </a:lnTo>
                  <a:lnTo>
                    <a:pt x="45961" y="259003"/>
                  </a:lnTo>
                  <a:lnTo>
                    <a:pt x="33083" y="256400"/>
                  </a:lnTo>
                  <a:lnTo>
                    <a:pt x="20205" y="259003"/>
                  </a:lnTo>
                  <a:lnTo>
                    <a:pt x="9690" y="266090"/>
                  </a:lnTo>
                  <a:lnTo>
                    <a:pt x="2603" y="276606"/>
                  </a:lnTo>
                  <a:lnTo>
                    <a:pt x="0" y="289471"/>
                  </a:lnTo>
                  <a:lnTo>
                    <a:pt x="2603" y="302348"/>
                  </a:lnTo>
                  <a:lnTo>
                    <a:pt x="9690" y="312864"/>
                  </a:lnTo>
                  <a:lnTo>
                    <a:pt x="20205" y="319963"/>
                  </a:lnTo>
                  <a:lnTo>
                    <a:pt x="33083" y="322554"/>
                  </a:lnTo>
                  <a:lnTo>
                    <a:pt x="45961" y="319963"/>
                  </a:lnTo>
                  <a:lnTo>
                    <a:pt x="56476" y="312864"/>
                  </a:lnTo>
                  <a:lnTo>
                    <a:pt x="63563" y="302348"/>
                  </a:lnTo>
                  <a:lnTo>
                    <a:pt x="66167" y="289471"/>
                  </a:lnTo>
                  <a:close/>
                </a:path>
                <a:path w="840739" h="322579">
                  <a:moveTo>
                    <a:pt x="840536" y="33083"/>
                  </a:moveTo>
                  <a:lnTo>
                    <a:pt x="837933" y="20193"/>
                  </a:lnTo>
                  <a:lnTo>
                    <a:pt x="830846" y="9677"/>
                  </a:lnTo>
                  <a:lnTo>
                    <a:pt x="820331" y="2590"/>
                  </a:lnTo>
                  <a:lnTo>
                    <a:pt x="807440" y="0"/>
                  </a:lnTo>
                  <a:lnTo>
                    <a:pt x="794575" y="2590"/>
                  </a:lnTo>
                  <a:lnTo>
                    <a:pt x="784059" y="9677"/>
                  </a:lnTo>
                  <a:lnTo>
                    <a:pt x="776973" y="20193"/>
                  </a:lnTo>
                  <a:lnTo>
                    <a:pt x="774382" y="33083"/>
                  </a:lnTo>
                  <a:lnTo>
                    <a:pt x="776973" y="45961"/>
                  </a:lnTo>
                  <a:lnTo>
                    <a:pt x="784059" y="56476"/>
                  </a:lnTo>
                  <a:lnTo>
                    <a:pt x="794575" y="63563"/>
                  </a:lnTo>
                  <a:lnTo>
                    <a:pt x="807440" y="66167"/>
                  </a:lnTo>
                  <a:lnTo>
                    <a:pt x="820331" y="63563"/>
                  </a:lnTo>
                  <a:lnTo>
                    <a:pt x="830846" y="56476"/>
                  </a:lnTo>
                  <a:lnTo>
                    <a:pt x="837933" y="45961"/>
                  </a:lnTo>
                  <a:lnTo>
                    <a:pt x="840536" y="33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291812" y="8703099"/>
              <a:ext cx="1162685" cy="1231900"/>
            </a:xfrm>
            <a:custGeom>
              <a:avLst/>
              <a:gdLst/>
              <a:ahLst/>
              <a:cxnLst/>
              <a:rect l="l" t="t" r="r" b="b"/>
              <a:pathLst>
                <a:path w="1162685" h="1231900">
                  <a:moveTo>
                    <a:pt x="988506" y="1231541"/>
                  </a:moveTo>
                  <a:lnTo>
                    <a:pt x="174084" y="1231541"/>
                  </a:lnTo>
                  <a:lnTo>
                    <a:pt x="128061" y="1222250"/>
                  </a:lnTo>
                  <a:lnTo>
                    <a:pt x="90476" y="1196911"/>
                  </a:lnTo>
                  <a:lnTo>
                    <a:pt x="65135" y="1159325"/>
                  </a:lnTo>
                  <a:lnTo>
                    <a:pt x="55843" y="1113297"/>
                  </a:lnTo>
                  <a:lnTo>
                    <a:pt x="0" y="167492"/>
                  </a:lnTo>
                  <a:lnTo>
                    <a:pt x="9292" y="121470"/>
                  </a:lnTo>
                  <a:lnTo>
                    <a:pt x="34632" y="83886"/>
                  </a:lnTo>
                  <a:lnTo>
                    <a:pt x="72214" y="58544"/>
                  </a:lnTo>
                  <a:lnTo>
                    <a:pt x="118233" y="49251"/>
                  </a:lnTo>
                  <a:lnTo>
                    <a:pt x="200284" y="20777"/>
                  </a:lnTo>
                  <a:lnTo>
                    <a:pt x="275871" y="6156"/>
                  </a:lnTo>
                  <a:lnTo>
                    <a:pt x="388409" y="769"/>
                  </a:lnTo>
                  <a:lnTo>
                    <a:pt x="581310" y="0"/>
                  </a:lnTo>
                  <a:lnTo>
                    <a:pt x="792909" y="7695"/>
                  </a:lnTo>
                  <a:lnTo>
                    <a:pt x="936620" y="24625"/>
                  </a:lnTo>
                  <a:lnTo>
                    <a:pt x="1018446" y="41555"/>
                  </a:lnTo>
                  <a:lnTo>
                    <a:pt x="1044387" y="49251"/>
                  </a:lnTo>
                  <a:lnTo>
                    <a:pt x="1090394" y="58544"/>
                  </a:lnTo>
                  <a:lnTo>
                    <a:pt x="1127968" y="83886"/>
                  </a:lnTo>
                  <a:lnTo>
                    <a:pt x="1153303" y="121470"/>
                  </a:lnTo>
                  <a:lnTo>
                    <a:pt x="1162594" y="167492"/>
                  </a:lnTo>
                  <a:lnTo>
                    <a:pt x="1106712" y="1113297"/>
                  </a:lnTo>
                  <a:lnTo>
                    <a:pt x="1097422" y="1159325"/>
                  </a:lnTo>
                  <a:lnTo>
                    <a:pt x="1072086" y="1196911"/>
                  </a:lnTo>
                  <a:lnTo>
                    <a:pt x="1034512" y="1222250"/>
                  </a:lnTo>
                  <a:lnTo>
                    <a:pt x="988506" y="1231541"/>
                  </a:lnTo>
                  <a:close/>
                </a:path>
              </a:pathLst>
            </a:custGeom>
            <a:solidFill>
              <a:srgbClr val="C4C3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347609" y="8762198"/>
              <a:ext cx="1051560" cy="1113790"/>
            </a:xfrm>
            <a:custGeom>
              <a:avLst/>
              <a:gdLst/>
              <a:ahLst/>
              <a:cxnLst/>
              <a:rect l="l" t="t" r="r" b="b"/>
              <a:pathLst>
                <a:path w="1051560" h="1113790">
                  <a:moveTo>
                    <a:pt x="893598" y="1113301"/>
                  </a:moveTo>
                  <a:lnTo>
                    <a:pt x="157396" y="1113301"/>
                  </a:lnTo>
                  <a:lnTo>
                    <a:pt x="115792" y="1104905"/>
                  </a:lnTo>
                  <a:lnTo>
                    <a:pt x="81815" y="1082007"/>
                  </a:lnTo>
                  <a:lnTo>
                    <a:pt x="58905" y="1048041"/>
                  </a:lnTo>
                  <a:lnTo>
                    <a:pt x="50504" y="1006442"/>
                  </a:lnTo>
                  <a:lnTo>
                    <a:pt x="0" y="151425"/>
                  </a:lnTo>
                  <a:lnTo>
                    <a:pt x="8402" y="109820"/>
                  </a:lnTo>
                  <a:lnTo>
                    <a:pt x="31314" y="75844"/>
                  </a:lnTo>
                  <a:lnTo>
                    <a:pt x="65294" y="52937"/>
                  </a:lnTo>
                  <a:lnTo>
                    <a:pt x="106900" y="44536"/>
                  </a:lnTo>
                  <a:lnTo>
                    <a:pt x="181067" y="18789"/>
                  </a:lnTo>
                  <a:lnTo>
                    <a:pt x="249393" y="5567"/>
                  </a:lnTo>
                  <a:lnTo>
                    <a:pt x="351122" y="695"/>
                  </a:lnTo>
                  <a:lnTo>
                    <a:pt x="525497" y="0"/>
                  </a:lnTo>
                  <a:lnTo>
                    <a:pt x="716779" y="6958"/>
                  </a:lnTo>
                  <a:lnTo>
                    <a:pt x="846686" y="22268"/>
                  </a:lnTo>
                  <a:lnTo>
                    <a:pt x="920647" y="37578"/>
                  </a:lnTo>
                  <a:lnTo>
                    <a:pt x="944095" y="44536"/>
                  </a:lnTo>
                  <a:lnTo>
                    <a:pt x="985699" y="52937"/>
                  </a:lnTo>
                  <a:lnTo>
                    <a:pt x="1019678" y="75844"/>
                  </a:lnTo>
                  <a:lnTo>
                    <a:pt x="1042589" y="109820"/>
                  </a:lnTo>
                  <a:lnTo>
                    <a:pt x="1050991" y="151425"/>
                  </a:lnTo>
                  <a:lnTo>
                    <a:pt x="1000494" y="1006442"/>
                  </a:lnTo>
                  <a:lnTo>
                    <a:pt x="992098" y="1048041"/>
                  </a:lnTo>
                  <a:lnTo>
                    <a:pt x="969195" y="1082007"/>
                  </a:lnTo>
                  <a:lnTo>
                    <a:pt x="935218" y="1104905"/>
                  </a:lnTo>
                  <a:lnTo>
                    <a:pt x="893598" y="1113301"/>
                  </a:lnTo>
                  <a:close/>
                </a:path>
              </a:pathLst>
            </a:custGeom>
            <a:solidFill>
              <a:srgbClr val="348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360405" y="8775752"/>
              <a:ext cx="1025525" cy="1086485"/>
            </a:xfrm>
            <a:custGeom>
              <a:avLst/>
              <a:gdLst/>
              <a:ahLst/>
              <a:cxnLst/>
              <a:rect l="l" t="t" r="r" b="b"/>
              <a:pathLst>
                <a:path w="1025525" h="1086484">
                  <a:moveTo>
                    <a:pt x="871853" y="1086228"/>
                  </a:moveTo>
                  <a:lnTo>
                    <a:pt x="153550" y="1086228"/>
                  </a:lnTo>
                  <a:lnTo>
                    <a:pt x="112948" y="1078033"/>
                  </a:lnTo>
                  <a:lnTo>
                    <a:pt x="79801" y="1055686"/>
                  </a:lnTo>
                  <a:lnTo>
                    <a:pt x="57458" y="1022543"/>
                  </a:lnTo>
                  <a:lnTo>
                    <a:pt x="49266" y="981960"/>
                  </a:lnTo>
                  <a:lnTo>
                    <a:pt x="0" y="147735"/>
                  </a:lnTo>
                  <a:lnTo>
                    <a:pt x="8195" y="107133"/>
                  </a:lnTo>
                  <a:lnTo>
                    <a:pt x="30543" y="73986"/>
                  </a:lnTo>
                  <a:lnTo>
                    <a:pt x="63688" y="51643"/>
                  </a:lnTo>
                  <a:lnTo>
                    <a:pt x="104272" y="43451"/>
                  </a:lnTo>
                  <a:lnTo>
                    <a:pt x="176652" y="18331"/>
                  </a:lnTo>
                  <a:lnTo>
                    <a:pt x="243324" y="5431"/>
                  </a:lnTo>
                  <a:lnTo>
                    <a:pt x="342577" y="678"/>
                  </a:lnTo>
                  <a:lnTo>
                    <a:pt x="512701" y="0"/>
                  </a:lnTo>
                  <a:lnTo>
                    <a:pt x="699326" y="6789"/>
                  </a:lnTo>
                  <a:lnTo>
                    <a:pt x="826078" y="21725"/>
                  </a:lnTo>
                  <a:lnTo>
                    <a:pt x="898250" y="36662"/>
                  </a:lnTo>
                  <a:lnTo>
                    <a:pt x="921131" y="43451"/>
                  </a:lnTo>
                  <a:lnTo>
                    <a:pt x="961715" y="51643"/>
                  </a:lnTo>
                  <a:lnTo>
                    <a:pt x="994858" y="73986"/>
                  </a:lnTo>
                  <a:lnTo>
                    <a:pt x="1017205" y="107133"/>
                  </a:lnTo>
                  <a:lnTo>
                    <a:pt x="1025400" y="147735"/>
                  </a:lnTo>
                  <a:lnTo>
                    <a:pt x="976122" y="981960"/>
                  </a:lnTo>
                  <a:lnTo>
                    <a:pt x="967927" y="1022543"/>
                  </a:lnTo>
                  <a:lnTo>
                    <a:pt x="945580" y="1055686"/>
                  </a:lnTo>
                  <a:lnTo>
                    <a:pt x="912437" y="1078033"/>
                  </a:lnTo>
                  <a:lnTo>
                    <a:pt x="871853" y="1086228"/>
                  </a:lnTo>
                  <a:close/>
                </a:path>
              </a:pathLst>
            </a:custGeom>
            <a:solidFill>
              <a:srgbClr val="41A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610341" y="8640694"/>
              <a:ext cx="528955" cy="397510"/>
            </a:xfrm>
            <a:custGeom>
              <a:avLst/>
              <a:gdLst/>
              <a:ahLst/>
              <a:cxnLst/>
              <a:rect l="l" t="t" r="r" b="b"/>
              <a:pathLst>
                <a:path w="528954" h="397509">
                  <a:moveTo>
                    <a:pt x="449596" y="397382"/>
                  </a:moveTo>
                  <a:lnTo>
                    <a:pt x="79172" y="397382"/>
                  </a:lnTo>
                  <a:lnTo>
                    <a:pt x="58239" y="394381"/>
                  </a:lnTo>
                  <a:lnTo>
                    <a:pt x="41147" y="386200"/>
                  </a:lnTo>
                  <a:lnTo>
                    <a:pt x="29625" y="374070"/>
                  </a:lnTo>
                  <a:lnTo>
                    <a:pt x="25400" y="359223"/>
                  </a:lnTo>
                  <a:lnTo>
                    <a:pt x="0" y="54042"/>
                  </a:lnTo>
                  <a:lnTo>
                    <a:pt x="4230" y="39190"/>
                  </a:lnTo>
                  <a:lnTo>
                    <a:pt x="15761" y="27068"/>
                  </a:lnTo>
                  <a:lnTo>
                    <a:pt x="32854" y="18898"/>
                  </a:lnTo>
                  <a:lnTo>
                    <a:pt x="53771" y="15903"/>
                  </a:lnTo>
                  <a:lnTo>
                    <a:pt x="91101" y="6709"/>
                  </a:lnTo>
                  <a:lnTo>
                    <a:pt x="125485" y="1987"/>
                  </a:lnTo>
                  <a:lnTo>
                    <a:pt x="176670" y="248"/>
                  </a:lnTo>
                  <a:lnTo>
                    <a:pt x="264403" y="0"/>
                  </a:lnTo>
                  <a:lnTo>
                    <a:pt x="360646" y="2484"/>
                  </a:lnTo>
                  <a:lnTo>
                    <a:pt x="426013" y="7951"/>
                  </a:lnTo>
                  <a:lnTo>
                    <a:pt x="463234" y="13418"/>
                  </a:lnTo>
                  <a:lnTo>
                    <a:pt x="475035" y="15903"/>
                  </a:lnTo>
                  <a:lnTo>
                    <a:pt x="495968" y="18898"/>
                  </a:lnTo>
                  <a:lnTo>
                    <a:pt x="513059" y="27068"/>
                  </a:lnTo>
                  <a:lnTo>
                    <a:pt x="524582" y="39190"/>
                  </a:lnTo>
                  <a:lnTo>
                    <a:pt x="528806" y="54042"/>
                  </a:lnTo>
                  <a:lnTo>
                    <a:pt x="503406" y="359223"/>
                  </a:lnTo>
                  <a:lnTo>
                    <a:pt x="499180" y="374070"/>
                  </a:lnTo>
                  <a:lnTo>
                    <a:pt x="487654" y="386200"/>
                  </a:lnTo>
                  <a:lnTo>
                    <a:pt x="470551" y="394381"/>
                  </a:lnTo>
                  <a:lnTo>
                    <a:pt x="449596" y="397382"/>
                  </a:lnTo>
                  <a:close/>
                </a:path>
              </a:pathLst>
            </a:custGeom>
            <a:solidFill>
              <a:srgbClr val="177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632200" y="8640694"/>
              <a:ext cx="485140" cy="365125"/>
            </a:xfrm>
            <a:custGeom>
              <a:avLst/>
              <a:gdLst/>
              <a:ahLst/>
              <a:cxnLst/>
              <a:rect l="l" t="t" r="r" b="b"/>
              <a:pathLst>
                <a:path w="485139" h="365125">
                  <a:moveTo>
                    <a:pt x="412466" y="364517"/>
                  </a:moveTo>
                  <a:lnTo>
                    <a:pt x="72622" y="364517"/>
                  </a:lnTo>
                  <a:lnTo>
                    <a:pt x="53429" y="361769"/>
                  </a:lnTo>
                  <a:lnTo>
                    <a:pt x="37753" y="354277"/>
                  </a:lnTo>
                  <a:lnTo>
                    <a:pt x="27182" y="343165"/>
                  </a:lnTo>
                  <a:lnTo>
                    <a:pt x="23306" y="329557"/>
                  </a:lnTo>
                  <a:lnTo>
                    <a:pt x="0" y="49578"/>
                  </a:lnTo>
                  <a:lnTo>
                    <a:pt x="3877" y="35954"/>
                  </a:lnTo>
                  <a:lnTo>
                    <a:pt x="14452" y="24834"/>
                  </a:lnTo>
                  <a:lnTo>
                    <a:pt x="30139" y="17340"/>
                  </a:lnTo>
                  <a:lnTo>
                    <a:pt x="49354" y="14593"/>
                  </a:lnTo>
                  <a:lnTo>
                    <a:pt x="83562" y="6156"/>
                  </a:lnTo>
                  <a:lnTo>
                    <a:pt x="115088" y="1824"/>
                  </a:lnTo>
                  <a:lnTo>
                    <a:pt x="162045" y="228"/>
                  </a:lnTo>
                  <a:lnTo>
                    <a:pt x="242544" y="0"/>
                  </a:lnTo>
                  <a:lnTo>
                    <a:pt x="330830" y="2280"/>
                  </a:lnTo>
                  <a:lnTo>
                    <a:pt x="390797" y="7296"/>
                  </a:lnTo>
                  <a:lnTo>
                    <a:pt x="424945" y="12312"/>
                  </a:lnTo>
                  <a:lnTo>
                    <a:pt x="435772" y="14593"/>
                  </a:lnTo>
                  <a:lnTo>
                    <a:pt x="454965" y="17340"/>
                  </a:lnTo>
                  <a:lnTo>
                    <a:pt x="470641" y="24834"/>
                  </a:lnTo>
                  <a:lnTo>
                    <a:pt x="481212" y="35954"/>
                  </a:lnTo>
                  <a:lnTo>
                    <a:pt x="485088" y="49578"/>
                  </a:lnTo>
                  <a:lnTo>
                    <a:pt x="461782" y="329557"/>
                  </a:lnTo>
                  <a:lnTo>
                    <a:pt x="457905" y="343165"/>
                  </a:lnTo>
                  <a:lnTo>
                    <a:pt x="447335" y="354277"/>
                  </a:lnTo>
                  <a:lnTo>
                    <a:pt x="431659" y="361769"/>
                  </a:lnTo>
                  <a:lnTo>
                    <a:pt x="412466" y="364517"/>
                  </a:lnTo>
                  <a:close/>
                </a:path>
              </a:pathLst>
            </a:custGeom>
            <a:solidFill>
              <a:srgbClr val="2E9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687952" y="8749049"/>
              <a:ext cx="370840" cy="164465"/>
            </a:xfrm>
            <a:custGeom>
              <a:avLst/>
              <a:gdLst/>
              <a:ahLst/>
              <a:cxnLst/>
              <a:rect l="l" t="t" r="r" b="b"/>
              <a:pathLst>
                <a:path w="370839" h="164465">
                  <a:moveTo>
                    <a:pt x="370347" y="164194"/>
                  </a:moveTo>
                  <a:lnTo>
                    <a:pt x="0" y="164194"/>
                  </a:lnTo>
                  <a:lnTo>
                    <a:pt x="0" y="0"/>
                  </a:lnTo>
                  <a:lnTo>
                    <a:pt x="370347" y="0"/>
                  </a:lnTo>
                  <a:lnTo>
                    <a:pt x="370347" y="164194"/>
                  </a:lnTo>
                  <a:close/>
                </a:path>
              </a:pathLst>
            </a:custGeom>
            <a:solidFill>
              <a:srgbClr val="1A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718761" y="8762720"/>
              <a:ext cx="309245" cy="137160"/>
            </a:xfrm>
            <a:custGeom>
              <a:avLst/>
              <a:gdLst/>
              <a:ahLst/>
              <a:cxnLst/>
              <a:rect l="l" t="t" r="r" b="b"/>
              <a:pathLst>
                <a:path w="309245" h="137159">
                  <a:moveTo>
                    <a:pt x="308692" y="136889"/>
                  </a:moveTo>
                  <a:lnTo>
                    <a:pt x="0" y="136889"/>
                  </a:lnTo>
                  <a:lnTo>
                    <a:pt x="0" y="0"/>
                  </a:lnTo>
                  <a:lnTo>
                    <a:pt x="308692" y="0"/>
                  </a:lnTo>
                  <a:lnTo>
                    <a:pt x="308692" y="1368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886436" y="8792843"/>
              <a:ext cx="109523" cy="8128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996226" y="9222088"/>
              <a:ext cx="279400" cy="530225"/>
            </a:xfrm>
            <a:custGeom>
              <a:avLst/>
              <a:gdLst/>
              <a:ahLst/>
              <a:cxnLst/>
              <a:rect l="l" t="t" r="r" b="b"/>
              <a:pathLst>
                <a:path w="279400" h="530225">
                  <a:moveTo>
                    <a:pt x="169693" y="529797"/>
                  </a:moveTo>
                  <a:lnTo>
                    <a:pt x="126280" y="524716"/>
                  </a:lnTo>
                  <a:lnTo>
                    <a:pt x="91439" y="508861"/>
                  </a:lnTo>
                  <a:lnTo>
                    <a:pt x="67402" y="481310"/>
                  </a:lnTo>
                  <a:lnTo>
                    <a:pt x="56399" y="441142"/>
                  </a:lnTo>
                  <a:lnTo>
                    <a:pt x="58168" y="407565"/>
                  </a:lnTo>
                  <a:lnTo>
                    <a:pt x="64439" y="372546"/>
                  </a:lnTo>
                  <a:lnTo>
                    <a:pt x="68604" y="334057"/>
                  </a:lnTo>
                  <a:lnTo>
                    <a:pt x="64053" y="290070"/>
                  </a:lnTo>
                  <a:lnTo>
                    <a:pt x="42992" y="217420"/>
                  </a:lnTo>
                  <a:lnTo>
                    <a:pt x="22201" y="164342"/>
                  </a:lnTo>
                  <a:lnTo>
                    <a:pt x="6323" y="125888"/>
                  </a:lnTo>
                  <a:lnTo>
                    <a:pt x="0" y="97109"/>
                  </a:lnTo>
                  <a:lnTo>
                    <a:pt x="9321" y="55539"/>
                  </a:lnTo>
                  <a:lnTo>
                    <a:pt x="37239" y="25091"/>
                  </a:lnTo>
                  <a:lnTo>
                    <a:pt x="83687" y="6374"/>
                  </a:lnTo>
                  <a:lnTo>
                    <a:pt x="148596" y="0"/>
                  </a:lnTo>
                  <a:lnTo>
                    <a:pt x="208768" y="7039"/>
                  </a:lnTo>
                  <a:lnTo>
                    <a:pt x="245738" y="25838"/>
                  </a:lnTo>
                  <a:lnTo>
                    <a:pt x="266621" y="52920"/>
                  </a:lnTo>
                  <a:lnTo>
                    <a:pt x="278531" y="84808"/>
                  </a:lnTo>
                  <a:lnTo>
                    <a:pt x="278843" y="108924"/>
                  </a:lnTo>
                  <a:lnTo>
                    <a:pt x="275550" y="157452"/>
                  </a:lnTo>
                  <a:lnTo>
                    <a:pt x="269949" y="220563"/>
                  </a:lnTo>
                  <a:lnTo>
                    <a:pt x="263336" y="288428"/>
                  </a:lnTo>
                  <a:lnTo>
                    <a:pt x="257007" y="351217"/>
                  </a:lnTo>
                  <a:lnTo>
                    <a:pt x="252259" y="399102"/>
                  </a:lnTo>
                  <a:lnTo>
                    <a:pt x="250389" y="422253"/>
                  </a:lnTo>
                  <a:lnTo>
                    <a:pt x="246579" y="465453"/>
                  </a:lnTo>
                  <a:lnTo>
                    <a:pt x="233504" y="499488"/>
                  </a:lnTo>
                  <a:lnTo>
                    <a:pt x="208698" y="521792"/>
                  </a:lnTo>
                  <a:lnTo>
                    <a:pt x="169693" y="529797"/>
                  </a:lnTo>
                  <a:close/>
                </a:path>
              </a:pathLst>
            </a:custGeom>
            <a:solidFill>
              <a:srgbClr val="177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939300" y="9108642"/>
              <a:ext cx="335043" cy="16839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486796" y="9222088"/>
              <a:ext cx="279400" cy="530225"/>
            </a:xfrm>
            <a:custGeom>
              <a:avLst/>
              <a:gdLst/>
              <a:ahLst/>
              <a:cxnLst/>
              <a:rect l="l" t="t" r="r" b="b"/>
              <a:pathLst>
                <a:path w="279400" h="530225">
                  <a:moveTo>
                    <a:pt x="109150" y="529797"/>
                  </a:moveTo>
                  <a:lnTo>
                    <a:pt x="70145" y="521792"/>
                  </a:lnTo>
                  <a:lnTo>
                    <a:pt x="32264" y="465453"/>
                  </a:lnTo>
                  <a:lnTo>
                    <a:pt x="28454" y="422253"/>
                  </a:lnTo>
                  <a:lnTo>
                    <a:pt x="26583" y="399102"/>
                  </a:lnTo>
                  <a:lnTo>
                    <a:pt x="21835" y="351217"/>
                  </a:lnTo>
                  <a:lnTo>
                    <a:pt x="15507" y="288428"/>
                  </a:lnTo>
                  <a:lnTo>
                    <a:pt x="8894" y="220563"/>
                  </a:lnTo>
                  <a:lnTo>
                    <a:pt x="3292" y="157452"/>
                  </a:lnTo>
                  <a:lnTo>
                    <a:pt x="0" y="108924"/>
                  </a:lnTo>
                  <a:lnTo>
                    <a:pt x="311" y="84808"/>
                  </a:lnTo>
                  <a:lnTo>
                    <a:pt x="12200" y="52920"/>
                  </a:lnTo>
                  <a:lnTo>
                    <a:pt x="33076" y="25838"/>
                  </a:lnTo>
                  <a:lnTo>
                    <a:pt x="70053" y="7039"/>
                  </a:lnTo>
                  <a:lnTo>
                    <a:pt x="130247" y="0"/>
                  </a:lnTo>
                  <a:lnTo>
                    <a:pt x="195156" y="6374"/>
                  </a:lnTo>
                  <a:lnTo>
                    <a:pt x="241604" y="25091"/>
                  </a:lnTo>
                  <a:lnTo>
                    <a:pt x="269522" y="55539"/>
                  </a:lnTo>
                  <a:lnTo>
                    <a:pt x="278843" y="97109"/>
                  </a:lnTo>
                  <a:lnTo>
                    <a:pt x="272518" y="125888"/>
                  </a:lnTo>
                  <a:lnTo>
                    <a:pt x="256636" y="164342"/>
                  </a:lnTo>
                  <a:lnTo>
                    <a:pt x="235835" y="217420"/>
                  </a:lnTo>
                  <a:lnTo>
                    <a:pt x="214751" y="290070"/>
                  </a:lnTo>
                  <a:lnTo>
                    <a:pt x="210228" y="334057"/>
                  </a:lnTo>
                  <a:lnTo>
                    <a:pt x="214413" y="372546"/>
                  </a:lnTo>
                  <a:lnTo>
                    <a:pt x="220690" y="407565"/>
                  </a:lnTo>
                  <a:lnTo>
                    <a:pt x="222444" y="441142"/>
                  </a:lnTo>
                  <a:lnTo>
                    <a:pt x="211419" y="481310"/>
                  </a:lnTo>
                  <a:lnTo>
                    <a:pt x="187375" y="508861"/>
                  </a:lnTo>
                  <a:lnTo>
                    <a:pt x="152541" y="524716"/>
                  </a:lnTo>
                  <a:lnTo>
                    <a:pt x="109150" y="529797"/>
                  </a:lnTo>
                  <a:close/>
                </a:path>
              </a:pathLst>
            </a:custGeom>
            <a:solidFill>
              <a:srgbClr val="177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487517" y="9108642"/>
              <a:ext cx="335047" cy="16839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342279" y="8099417"/>
              <a:ext cx="2488565" cy="1828800"/>
            </a:xfrm>
            <a:custGeom>
              <a:avLst/>
              <a:gdLst/>
              <a:ahLst/>
              <a:cxnLst/>
              <a:rect l="l" t="t" r="r" b="b"/>
              <a:pathLst>
                <a:path w="2488565" h="1828800">
                  <a:moveTo>
                    <a:pt x="1980433" y="1828798"/>
                  </a:moveTo>
                  <a:lnTo>
                    <a:pt x="151635" y="1828798"/>
                  </a:lnTo>
                  <a:lnTo>
                    <a:pt x="106644" y="1823428"/>
                  </a:lnTo>
                  <a:lnTo>
                    <a:pt x="68388" y="1808134"/>
                  </a:lnTo>
                  <a:lnTo>
                    <a:pt x="37732" y="1784139"/>
                  </a:lnTo>
                  <a:lnTo>
                    <a:pt x="15540" y="1752665"/>
                  </a:lnTo>
                  <a:lnTo>
                    <a:pt x="2674" y="1714935"/>
                  </a:lnTo>
                  <a:lnTo>
                    <a:pt x="0" y="1672171"/>
                  </a:lnTo>
                  <a:lnTo>
                    <a:pt x="8379" y="1625598"/>
                  </a:lnTo>
                  <a:lnTo>
                    <a:pt x="368246" y="406399"/>
                  </a:lnTo>
                  <a:lnTo>
                    <a:pt x="386214" y="359825"/>
                  </a:lnTo>
                  <a:lnTo>
                    <a:pt x="410849" y="317062"/>
                  </a:lnTo>
                  <a:lnTo>
                    <a:pt x="440830" y="279332"/>
                  </a:lnTo>
                  <a:lnTo>
                    <a:pt x="474837" y="247858"/>
                  </a:lnTo>
                  <a:lnTo>
                    <a:pt x="511548" y="223863"/>
                  </a:lnTo>
                  <a:lnTo>
                    <a:pt x="549644" y="208569"/>
                  </a:lnTo>
                  <a:lnTo>
                    <a:pt x="587803" y="203199"/>
                  </a:lnTo>
                  <a:lnTo>
                    <a:pt x="1878833" y="203199"/>
                  </a:lnTo>
                  <a:lnTo>
                    <a:pt x="1878833" y="0"/>
                  </a:lnTo>
                  <a:lnTo>
                    <a:pt x="2488433" y="0"/>
                  </a:lnTo>
                  <a:lnTo>
                    <a:pt x="2488433" y="217626"/>
                  </a:lnTo>
                  <a:lnTo>
                    <a:pt x="2441900" y="232708"/>
                  </a:lnTo>
                  <a:lnTo>
                    <a:pt x="2397986" y="252991"/>
                  </a:lnTo>
                  <a:lnTo>
                    <a:pt x="2357073" y="278114"/>
                  </a:lnTo>
                  <a:lnTo>
                    <a:pt x="2319542" y="307712"/>
                  </a:lnTo>
                  <a:lnTo>
                    <a:pt x="2285776" y="341420"/>
                  </a:lnTo>
                  <a:lnTo>
                    <a:pt x="2256158" y="378874"/>
                  </a:lnTo>
                  <a:lnTo>
                    <a:pt x="2231067" y="419711"/>
                  </a:lnTo>
                  <a:lnTo>
                    <a:pt x="2210888" y="463566"/>
                  </a:lnTo>
                  <a:lnTo>
                    <a:pt x="2196001" y="510075"/>
                  </a:lnTo>
                  <a:lnTo>
                    <a:pt x="2186789" y="558874"/>
                  </a:lnTo>
                  <a:lnTo>
                    <a:pt x="2183633" y="609599"/>
                  </a:lnTo>
                  <a:lnTo>
                    <a:pt x="2183633" y="1625598"/>
                  </a:lnTo>
                  <a:lnTo>
                    <a:pt x="2178263" y="1672171"/>
                  </a:lnTo>
                  <a:lnTo>
                    <a:pt x="2162969" y="1714935"/>
                  </a:lnTo>
                  <a:lnTo>
                    <a:pt x="2138974" y="1752665"/>
                  </a:lnTo>
                  <a:lnTo>
                    <a:pt x="2107500" y="1784139"/>
                  </a:lnTo>
                  <a:lnTo>
                    <a:pt x="2069770" y="1808134"/>
                  </a:lnTo>
                  <a:lnTo>
                    <a:pt x="2027007" y="1823428"/>
                  </a:lnTo>
                  <a:lnTo>
                    <a:pt x="1980433" y="1828798"/>
                  </a:lnTo>
                  <a:close/>
                </a:path>
              </a:pathLst>
            </a:custGeom>
            <a:solidFill>
              <a:srgbClr val="AAB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782716" y="8099417"/>
              <a:ext cx="2336800" cy="1117600"/>
            </a:xfrm>
            <a:custGeom>
              <a:avLst/>
              <a:gdLst/>
              <a:ahLst/>
              <a:cxnLst/>
              <a:rect l="l" t="t" r="r" b="b"/>
              <a:pathLst>
                <a:path w="2336800" h="1117600">
                  <a:moveTo>
                    <a:pt x="2219957" y="203199"/>
                  </a:moveTo>
                  <a:lnTo>
                    <a:pt x="116839" y="203199"/>
                  </a:lnTo>
                  <a:lnTo>
                    <a:pt x="71365" y="195225"/>
                  </a:lnTo>
                  <a:lnTo>
                    <a:pt x="34226" y="173469"/>
                  </a:lnTo>
                  <a:lnTo>
                    <a:pt x="9183" y="141177"/>
                  </a:lnTo>
                  <a:lnTo>
                    <a:pt x="0" y="101599"/>
                  </a:lnTo>
                  <a:lnTo>
                    <a:pt x="9183" y="62021"/>
                  </a:lnTo>
                  <a:lnTo>
                    <a:pt x="34226" y="29730"/>
                  </a:lnTo>
                  <a:lnTo>
                    <a:pt x="71365" y="7974"/>
                  </a:lnTo>
                  <a:lnTo>
                    <a:pt x="116839" y="0"/>
                  </a:lnTo>
                  <a:lnTo>
                    <a:pt x="2219957" y="0"/>
                  </a:lnTo>
                  <a:lnTo>
                    <a:pt x="2265474" y="7974"/>
                  </a:lnTo>
                  <a:lnTo>
                    <a:pt x="2302609" y="29730"/>
                  </a:lnTo>
                  <a:lnTo>
                    <a:pt x="2327628" y="62021"/>
                  </a:lnTo>
                  <a:lnTo>
                    <a:pt x="2336797" y="101599"/>
                  </a:lnTo>
                  <a:lnTo>
                    <a:pt x="2327628" y="141177"/>
                  </a:lnTo>
                  <a:lnTo>
                    <a:pt x="2302609" y="173469"/>
                  </a:lnTo>
                  <a:lnTo>
                    <a:pt x="2265474" y="195225"/>
                  </a:lnTo>
                  <a:lnTo>
                    <a:pt x="2219957" y="203199"/>
                  </a:lnTo>
                  <a:close/>
                </a:path>
                <a:path w="2336800" h="1117600">
                  <a:moveTo>
                    <a:pt x="1015999" y="1117598"/>
                  </a:moveTo>
                  <a:lnTo>
                    <a:pt x="960252" y="1116392"/>
                  </a:lnTo>
                  <a:lnTo>
                    <a:pt x="905292" y="1112827"/>
                  </a:lnTo>
                  <a:lnTo>
                    <a:pt x="851194" y="1106988"/>
                  </a:lnTo>
                  <a:lnTo>
                    <a:pt x="798038" y="1098958"/>
                  </a:lnTo>
                  <a:lnTo>
                    <a:pt x="745900" y="1088819"/>
                  </a:lnTo>
                  <a:lnTo>
                    <a:pt x="694858" y="1076655"/>
                  </a:lnTo>
                  <a:lnTo>
                    <a:pt x="644990" y="1062550"/>
                  </a:lnTo>
                  <a:lnTo>
                    <a:pt x="596371" y="1046587"/>
                  </a:lnTo>
                  <a:lnTo>
                    <a:pt x="549082" y="1028848"/>
                  </a:lnTo>
                  <a:lnTo>
                    <a:pt x="503197" y="1009417"/>
                  </a:lnTo>
                  <a:lnTo>
                    <a:pt x="458796" y="988378"/>
                  </a:lnTo>
                  <a:lnTo>
                    <a:pt x="415956" y="965813"/>
                  </a:lnTo>
                  <a:lnTo>
                    <a:pt x="374754" y="941806"/>
                  </a:lnTo>
                  <a:lnTo>
                    <a:pt x="335267" y="916440"/>
                  </a:lnTo>
                  <a:lnTo>
                    <a:pt x="297573" y="889799"/>
                  </a:lnTo>
                  <a:lnTo>
                    <a:pt x="261750" y="861965"/>
                  </a:lnTo>
                  <a:lnTo>
                    <a:pt x="227874" y="833022"/>
                  </a:lnTo>
                  <a:lnTo>
                    <a:pt x="196024" y="803052"/>
                  </a:lnTo>
                  <a:lnTo>
                    <a:pt x="166277" y="772141"/>
                  </a:lnTo>
                  <a:lnTo>
                    <a:pt x="138710" y="740369"/>
                  </a:lnTo>
                  <a:lnTo>
                    <a:pt x="113401" y="707822"/>
                  </a:lnTo>
                  <a:lnTo>
                    <a:pt x="90427" y="674581"/>
                  </a:lnTo>
                  <a:lnTo>
                    <a:pt x="69865" y="640731"/>
                  </a:lnTo>
                  <a:lnTo>
                    <a:pt x="51794" y="606354"/>
                  </a:lnTo>
                  <a:lnTo>
                    <a:pt x="36291" y="571534"/>
                  </a:lnTo>
                  <a:lnTo>
                    <a:pt x="13297" y="500897"/>
                  </a:lnTo>
                  <a:lnTo>
                    <a:pt x="1503" y="429487"/>
                  </a:lnTo>
                  <a:lnTo>
                    <a:pt x="0" y="393699"/>
                  </a:lnTo>
                  <a:lnTo>
                    <a:pt x="495" y="370865"/>
                  </a:lnTo>
                  <a:lnTo>
                    <a:pt x="5455" y="330819"/>
                  </a:lnTo>
                  <a:lnTo>
                    <a:pt x="27776" y="283566"/>
                  </a:lnTo>
                  <a:lnTo>
                    <a:pt x="75893" y="249708"/>
                  </a:lnTo>
                  <a:lnTo>
                    <a:pt x="126712" y="233475"/>
                  </a:lnTo>
                  <a:lnTo>
                    <a:pt x="195612" y="221541"/>
                  </a:lnTo>
                  <a:lnTo>
                    <a:pt x="237669" y="216980"/>
                  </a:lnTo>
                  <a:lnTo>
                    <a:pt x="285238" y="213245"/>
                  </a:lnTo>
                  <a:lnTo>
                    <a:pt x="338651" y="210255"/>
                  </a:lnTo>
                  <a:lnTo>
                    <a:pt x="398237" y="207926"/>
                  </a:lnTo>
                  <a:lnTo>
                    <a:pt x="537255" y="204922"/>
                  </a:lnTo>
                  <a:lnTo>
                    <a:pt x="1015999" y="203199"/>
                  </a:lnTo>
                  <a:lnTo>
                    <a:pt x="1494702" y="204922"/>
                  </a:lnTo>
                  <a:lnTo>
                    <a:pt x="1633715" y="207926"/>
                  </a:lnTo>
                  <a:lnTo>
                    <a:pt x="1693301" y="210255"/>
                  </a:lnTo>
                  <a:lnTo>
                    <a:pt x="1746714" y="213245"/>
                  </a:lnTo>
                  <a:lnTo>
                    <a:pt x="1794285" y="216980"/>
                  </a:lnTo>
                  <a:lnTo>
                    <a:pt x="1836344" y="221541"/>
                  </a:lnTo>
                  <a:lnTo>
                    <a:pt x="1905250" y="233475"/>
                  </a:lnTo>
                  <a:lnTo>
                    <a:pt x="1956077" y="249708"/>
                  </a:lnTo>
                  <a:lnTo>
                    <a:pt x="1991471" y="270902"/>
                  </a:lnTo>
                  <a:lnTo>
                    <a:pt x="2021410" y="313442"/>
                  </a:lnTo>
                  <a:lnTo>
                    <a:pt x="2031501" y="370865"/>
                  </a:lnTo>
                  <a:lnTo>
                    <a:pt x="2031998" y="393699"/>
                  </a:lnTo>
                  <a:lnTo>
                    <a:pt x="2030494" y="429487"/>
                  </a:lnTo>
                  <a:lnTo>
                    <a:pt x="2018698" y="500897"/>
                  </a:lnTo>
                  <a:lnTo>
                    <a:pt x="1995699" y="571534"/>
                  </a:lnTo>
                  <a:lnTo>
                    <a:pt x="1980193" y="606354"/>
                  </a:lnTo>
                  <a:lnTo>
                    <a:pt x="1962119" y="640731"/>
                  </a:lnTo>
                  <a:lnTo>
                    <a:pt x="1941555" y="674581"/>
                  </a:lnTo>
                  <a:lnTo>
                    <a:pt x="1918577" y="707822"/>
                  </a:lnTo>
                  <a:lnTo>
                    <a:pt x="1893265" y="740369"/>
                  </a:lnTo>
                  <a:lnTo>
                    <a:pt x="1865694" y="772141"/>
                  </a:lnTo>
                  <a:lnTo>
                    <a:pt x="1835944" y="803052"/>
                  </a:lnTo>
                  <a:lnTo>
                    <a:pt x="1804091" y="833022"/>
                  </a:lnTo>
                  <a:lnTo>
                    <a:pt x="1770212" y="861965"/>
                  </a:lnTo>
                  <a:lnTo>
                    <a:pt x="1734386" y="889799"/>
                  </a:lnTo>
                  <a:lnTo>
                    <a:pt x="1696690" y="916440"/>
                  </a:lnTo>
                  <a:lnTo>
                    <a:pt x="1657201" y="941806"/>
                  </a:lnTo>
                  <a:lnTo>
                    <a:pt x="1615997" y="965813"/>
                  </a:lnTo>
                  <a:lnTo>
                    <a:pt x="1573156" y="988378"/>
                  </a:lnTo>
                  <a:lnTo>
                    <a:pt x="1528754" y="1009417"/>
                  </a:lnTo>
                  <a:lnTo>
                    <a:pt x="1482871" y="1028848"/>
                  </a:lnTo>
                  <a:lnTo>
                    <a:pt x="1435582" y="1046587"/>
                  </a:lnTo>
                  <a:lnTo>
                    <a:pt x="1386966" y="1062550"/>
                  </a:lnTo>
                  <a:lnTo>
                    <a:pt x="1337100" y="1076655"/>
                  </a:lnTo>
                  <a:lnTo>
                    <a:pt x="1286061" y="1088819"/>
                  </a:lnTo>
                  <a:lnTo>
                    <a:pt x="1233928" y="1098958"/>
                  </a:lnTo>
                  <a:lnTo>
                    <a:pt x="1180778" y="1106988"/>
                  </a:lnTo>
                  <a:lnTo>
                    <a:pt x="1126688" y="1112827"/>
                  </a:lnTo>
                  <a:lnTo>
                    <a:pt x="1071736" y="1116392"/>
                  </a:lnTo>
                  <a:lnTo>
                    <a:pt x="1015999" y="1117598"/>
                  </a:lnTo>
                  <a:close/>
                </a:path>
              </a:pathLst>
            </a:custGeom>
            <a:solidFill>
              <a:srgbClr val="E1E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985916" y="6270619"/>
              <a:ext cx="1828800" cy="1828800"/>
            </a:xfrm>
            <a:custGeom>
              <a:avLst/>
              <a:gdLst/>
              <a:ahLst/>
              <a:cxnLst/>
              <a:rect l="l" t="t" r="r" b="b"/>
              <a:pathLst>
                <a:path w="1828800" h="1828800">
                  <a:moveTo>
                    <a:pt x="1625598" y="1828798"/>
                  </a:moveTo>
                  <a:lnTo>
                    <a:pt x="1625598" y="0"/>
                  </a:lnTo>
                  <a:lnTo>
                    <a:pt x="1672172" y="6035"/>
                  </a:lnTo>
                  <a:lnTo>
                    <a:pt x="1714935" y="23228"/>
                  </a:lnTo>
                  <a:lnTo>
                    <a:pt x="1752665" y="50209"/>
                  </a:lnTo>
                  <a:lnTo>
                    <a:pt x="1784139" y="85606"/>
                  </a:lnTo>
                  <a:lnTo>
                    <a:pt x="1808134" y="128051"/>
                  </a:lnTo>
                  <a:lnTo>
                    <a:pt x="1823428" y="176172"/>
                  </a:lnTo>
                  <a:lnTo>
                    <a:pt x="1828798" y="228599"/>
                  </a:lnTo>
                  <a:lnTo>
                    <a:pt x="1828798" y="1600198"/>
                  </a:lnTo>
                  <a:lnTo>
                    <a:pt x="1823428" y="1652625"/>
                  </a:lnTo>
                  <a:lnTo>
                    <a:pt x="1808134" y="1700746"/>
                  </a:lnTo>
                  <a:lnTo>
                    <a:pt x="1784139" y="1743191"/>
                  </a:lnTo>
                  <a:lnTo>
                    <a:pt x="1752665" y="1778588"/>
                  </a:lnTo>
                  <a:lnTo>
                    <a:pt x="1714935" y="1805569"/>
                  </a:lnTo>
                  <a:lnTo>
                    <a:pt x="1672172" y="1822762"/>
                  </a:lnTo>
                  <a:lnTo>
                    <a:pt x="1625598" y="1828798"/>
                  </a:lnTo>
                  <a:close/>
                </a:path>
                <a:path w="1828800" h="1828800">
                  <a:moveTo>
                    <a:pt x="1625598" y="1828798"/>
                  </a:moveTo>
                  <a:lnTo>
                    <a:pt x="0" y="1828798"/>
                  </a:lnTo>
                  <a:lnTo>
                    <a:pt x="5369" y="1782224"/>
                  </a:lnTo>
                  <a:lnTo>
                    <a:pt x="20663" y="1739461"/>
                  </a:lnTo>
                  <a:lnTo>
                    <a:pt x="44658" y="1701731"/>
                  </a:lnTo>
                  <a:lnTo>
                    <a:pt x="76132" y="1670257"/>
                  </a:lnTo>
                  <a:lnTo>
                    <a:pt x="113862" y="1646262"/>
                  </a:lnTo>
                  <a:lnTo>
                    <a:pt x="156626" y="1630968"/>
                  </a:lnTo>
                  <a:lnTo>
                    <a:pt x="203199" y="1625598"/>
                  </a:lnTo>
                  <a:lnTo>
                    <a:pt x="1422398" y="1625598"/>
                  </a:lnTo>
                  <a:lnTo>
                    <a:pt x="1468972" y="1630968"/>
                  </a:lnTo>
                  <a:lnTo>
                    <a:pt x="1511735" y="1646262"/>
                  </a:lnTo>
                  <a:lnTo>
                    <a:pt x="1549465" y="1670257"/>
                  </a:lnTo>
                  <a:lnTo>
                    <a:pt x="1580939" y="1701731"/>
                  </a:lnTo>
                  <a:lnTo>
                    <a:pt x="1604934" y="1739461"/>
                  </a:lnTo>
                  <a:lnTo>
                    <a:pt x="1620228" y="1782224"/>
                  </a:lnTo>
                  <a:lnTo>
                    <a:pt x="1625598" y="1828798"/>
                  </a:lnTo>
                  <a:close/>
                </a:path>
              </a:pathLst>
            </a:custGeom>
            <a:solidFill>
              <a:srgbClr val="99A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814713" y="6473819"/>
              <a:ext cx="1219200" cy="1828800"/>
            </a:xfrm>
            <a:custGeom>
              <a:avLst/>
              <a:gdLst/>
              <a:ahLst/>
              <a:cxnLst/>
              <a:rect l="l" t="t" r="r" b="b"/>
              <a:pathLst>
                <a:path w="1219200" h="1828800">
                  <a:moveTo>
                    <a:pt x="1015998" y="1828798"/>
                  </a:moveTo>
                  <a:lnTo>
                    <a:pt x="203199" y="1828798"/>
                  </a:lnTo>
                  <a:lnTo>
                    <a:pt x="156626" y="1823428"/>
                  </a:lnTo>
                  <a:lnTo>
                    <a:pt x="113862" y="1808134"/>
                  </a:lnTo>
                  <a:lnTo>
                    <a:pt x="76132" y="1784139"/>
                  </a:lnTo>
                  <a:lnTo>
                    <a:pt x="44658" y="1752665"/>
                  </a:lnTo>
                  <a:lnTo>
                    <a:pt x="20663" y="1714935"/>
                  </a:lnTo>
                  <a:lnTo>
                    <a:pt x="5369" y="1672171"/>
                  </a:lnTo>
                  <a:lnTo>
                    <a:pt x="0" y="1625598"/>
                  </a:lnTo>
                  <a:lnTo>
                    <a:pt x="0" y="203199"/>
                  </a:lnTo>
                  <a:lnTo>
                    <a:pt x="5369" y="156626"/>
                  </a:lnTo>
                  <a:lnTo>
                    <a:pt x="20663" y="113862"/>
                  </a:lnTo>
                  <a:lnTo>
                    <a:pt x="44658" y="76132"/>
                  </a:lnTo>
                  <a:lnTo>
                    <a:pt x="76132" y="44658"/>
                  </a:lnTo>
                  <a:lnTo>
                    <a:pt x="113862" y="20663"/>
                  </a:lnTo>
                  <a:lnTo>
                    <a:pt x="156626" y="5369"/>
                  </a:lnTo>
                  <a:lnTo>
                    <a:pt x="203199" y="0"/>
                  </a:lnTo>
                  <a:lnTo>
                    <a:pt x="1015998" y="0"/>
                  </a:lnTo>
                  <a:lnTo>
                    <a:pt x="1062572" y="5369"/>
                  </a:lnTo>
                  <a:lnTo>
                    <a:pt x="1105335" y="20663"/>
                  </a:lnTo>
                  <a:lnTo>
                    <a:pt x="1143065" y="44658"/>
                  </a:lnTo>
                  <a:lnTo>
                    <a:pt x="1174539" y="76132"/>
                  </a:lnTo>
                  <a:lnTo>
                    <a:pt x="1198535" y="113862"/>
                  </a:lnTo>
                  <a:lnTo>
                    <a:pt x="1213829" y="156626"/>
                  </a:lnTo>
                  <a:lnTo>
                    <a:pt x="1219198" y="203199"/>
                  </a:lnTo>
                  <a:lnTo>
                    <a:pt x="1219198" y="1625598"/>
                  </a:lnTo>
                  <a:lnTo>
                    <a:pt x="1213829" y="1672171"/>
                  </a:lnTo>
                  <a:lnTo>
                    <a:pt x="1198535" y="1714935"/>
                  </a:lnTo>
                  <a:lnTo>
                    <a:pt x="1174539" y="1752665"/>
                  </a:lnTo>
                  <a:lnTo>
                    <a:pt x="1143065" y="1784139"/>
                  </a:lnTo>
                  <a:lnTo>
                    <a:pt x="1105335" y="1808134"/>
                  </a:lnTo>
                  <a:lnTo>
                    <a:pt x="1062572" y="1823428"/>
                  </a:lnTo>
                  <a:lnTo>
                    <a:pt x="1015998" y="1828798"/>
                  </a:lnTo>
                  <a:close/>
                </a:path>
              </a:pathLst>
            </a:custGeom>
            <a:solidFill>
              <a:srgbClr val="E1E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409942" y="6677024"/>
              <a:ext cx="1624330" cy="1422400"/>
            </a:xfrm>
            <a:custGeom>
              <a:avLst/>
              <a:gdLst/>
              <a:ahLst/>
              <a:cxnLst/>
              <a:rect l="l" t="t" r="r" b="b"/>
              <a:pathLst>
                <a:path w="1624329" h="1422400">
                  <a:moveTo>
                    <a:pt x="404761" y="1212545"/>
                  </a:moveTo>
                  <a:lnTo>
                    <a:pt x="394093" y="1153845"/>
                  </a:lnTo>
                  <a:lnTo>
                    <a:pt x="366814" y="1100772"/>
                  </a:lnTo>
                  <a:lnTo>
                    <a:pt x="325335" y="1057897"/>
                  </a:lnTo>
                  <a:lnTo>
                    <a:pt x="273177" y="1028928"/>
                  </a:lnTo>
                  <a:lnTo>
                    <a:pt x="214858" y="1016330"/>
                  </a:lnTo>
                  <a:lnTo>
                    <a:pt x="155397" y="1021207"/>
                  </a:lnTo>
                  <a:lnTo>
                    <a:pt x="99910" y="1043127"/>
                  </a:lnTo>
                  <a:lnTo>
                    <a:pt x="53174" y="1080223"/>
                  </a:lnTo>
                  <a:lnTo>
                    <a:pt x="19227" y="1129284"/>
                  </a:lnTo>
                  <a:lnTo>
                    <a:pt x="977" y="1186091"/>
                  </a:lnTo>
                  <a:lnTo>
                    <a:pt x="0" y="1245743"/>
                  </a:lnTo>
                  <a:lnTo>
                    <a:pt x="16383" y="1303108"/>
                  </a:lnTo>
                  <a:lnTo>
                    <a:pt x="48704" y="1353248"/>
                  </a:lnTo>
                  <a:lnTo>
                    <a:pt x="94208" y="1391843"/>
                  </a:lnTo>
                  <a:lnTo>
                    <a:pt x="148945" y="1415580"/>
                  </a:lnTo>
                  <a:lnTo>
                    <a:pt x="208216" y="1422400"/>
                  </a:lnTo>
                  <a:lnTo>
                    <a:pt x="266915" y="1411719"/>
                  </a:lnTo>
                  <a:lnTo>
                    <a:pt x="319989" y="1384452"/>
                  </a:lnTo>
                  <a:lnTo>
                    <a:pt x="362864" y="1342961"/>
                  </a:lnTo>
                  <a:lnTo>
                    <a:pt x="394093" y="1284554"/>
                  </a:lnTo>
                  <a:lnTo>
                    <a:pt x="404761" y="1212545"/>
                  </a:lnTo>
                  <a:close/>
                </a:path>
                <a:path w="1624329" h="1422400">
                  <a:moveTo>
                    <a:pt x="1623961" y="0"/>
                  </a:moveTo>
                  <a:lnTo>
                    <a:pt x="404761" y="0"/>
                  </a:lnTo>
                  <a:lnTo>
                    <a:pt x="404761" y="203200"/>
                  </a:lnTo>
                  <a:lnTo>
                    <a:pt x="1623961" y="203200"/>
                  </a:lnTo>
                  <a:lnTo>
                    <a:pt x="1623961" y="0"/>
                  </a:lnTo>
                  <a:close/>
                </a:path>
              </a:pathLst>
            </a:custGeom>
            <a:solidFill>
              <a:srgbClr val="CCD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782716" y="8302617"/>
              <a:ext cx="2336800" cy="203200"/>
            </a:xfrm>
            <a:custGeom>
              <a:avLst/>
              <a:gdLst/>
              <a:ahLst/>
              <a:cxnLst/>
              <a:rect l="l" t="t" r="r" b="b"/>
              <a:pathLst>
                <a:path w="2336800" h="203200">
                  <a:moveTo>
                    <a:pt x="2235197" y="203199"/>
                  </a:moveTo>
                  <a:lnTo>
                    <a:pt x="101599" y="203199"/>
                  </a:lnTo>
                  <a:lnTo>
                    <a:pt x="62064" y="195225"/>
                  </a:lnTo>
                  <a:lnTo>
                    <a:pt x="29768" y="173469"/>
                  </a:lnTo>
                  <a:lnTo>
                    <a:pt x="7988" y="141177"/>
                  </a:lnTo>
                  <a:lnTo>
                    <a:pt x="0" y="101599"/>
                  </a:lnTo>
                  <a:lnTo>
                    <a:pt x="7988" y="62021"/>
                  </a:lnTo>
                  <a:lnTo>
                    <a:pt x="29768" y="29730"/>
                  </a:lnTo>
                  <a:lnTo>
                    <a:pt x="62064" y="7974"/>
                  </a:lnTo>
                  <a:lnTo>
                    <a:pt x="101599" y="0"/>
                  </a:lnTo>
                  <a:lnTo>
                    <a:pt x="2235197" y="0"/>
                  </a:lnTo>
                  <a:lnTo>
                    <a:pt x="2274775" y="7974"/>
                  </a:lnTo>
                  <a:lnTo>
                    <a:pt x="2307066" y="29730"/>
                  </a:lnTo>
                  <a:lnTo>
                    <a:pt x="2328823" y="62021"/>
                  </a:lnTo>
                  <a:lnTo>
                    <a:pt x="2336797" y="101599"/>
                  </a:lnTo>
                  <a:lnTo>
                    <a:pt x="2328823" y="141177"/>
                  </a:lnTo>
                  <a:lnTo>
                    <a:pt x="2307066" y="173469"/>
                  </a:lnTo>
                  <a:lnTo>
                    <a:pt x="2274775" y="195225"/>
                  </a:lnTo>
                  <a:lnTo>
                    <a:pt x="2235197" y="203199"/>
                  </a:lnTo>
                  <a:close/>
                </a:path>
              </a:pathLst>
            </a:custGeom>
            <a:solidFill>
              <a:srgbClr val="AAB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309186" y="5921777"/>
              <a:ext cx="574040" cy="633095"/>
            </a:xfrm>
            <a:custGeom>
              <a:avLst/>
              <a:gdLst/>
              <a:ahLst/>
              <a:cxnLst/>
              <a:rect l="l" t="t" r="r" b="b"/>
              <a:pathLst>
                <a:path w="574040" h="633095">
                  <a:moveTo>
                    <a:pt x="520253" y="632890"/>
                  </a:moveTo>
                  <a:lnTo>
                    <a:pt x="457827" y="607390"/>
                  </a:lnTo>
                  <a:lnTo>
                    <a:pt x="402271" y="588938"/>
                  </a:lnTo>
                  <a:lnTo>
                    <a:pt x="353053" y="577291"/>
                  </a:lnTo>
                  <a:lnTo>
                    <a:pt x="309644" y="572205"/>
                  </a:lnTo>
                  <a:lnTo>
                    <a:pt x="271512" y="573439"/>
                  </a:lnTo>
                  <a:lnTo>
                    <a:pt x="238126" y="580748"/>
                  </a:lnTo>
                  <a:lnTo>
                    <a:pt x="208957" y="593891"/>
                  </a:lnTo>
                  <a:lnTo>
                    <a:pt x="0" y="728"/>
                  </a:lnTo>
                  <a:lnTo>
                    <a:pt x="186428" y="0"/>
                  </a:lnTo>
                  <a:lnTo>
                    <a:pt x="307100" y="10456"/>
                  </a:lnTo>
                  <a:lnTo>
                    <a:pt x="414695" y="41728"/>
                  </a:lnTo>
                  <a:lnTo>
                    <a:pt x="561889" y="103444"/>
                  </a:lnTo>
                  <a:lnTo>
                    <a:pt x="551434" y="132737"/>
                  </a:lnTo>
                  <a:lnTo>
                    <a:pt x="547585" y="168841"/>
                  </a:lnTo>
                  <a:lnTo>
                    <a:pt x="548742" y="210522"/>
                  </a:lnTo>
                  <a:lnTo>
                    <a:pt x="553304" y="256546"/>
                  </a:lnTo>
                  <a:lnTo>
                    <a:pt x="566238" y="356681"/>
                  </a:lnTo>
                  <a:lnTo>
                    <a:pt x="571408" y="408323"/>
                  </a:lnTo>
                  <a:lnTo>
                    <a:pt x="573579" y="459369"/>
                  </a:lnTo>
                  <a:lnTo>
                    <a:pt x="571150" y="508583"/>
                  </a:lnTo>
                  <a:lnTo>
                    <a:pt x="562520" y="554731"/>
                  </a:lnTo>
                  <a:lnTo>
                    <a:pt x="546088" y="596578"/>
                  </a:lnTo>
                  <a:lnTo>
                    <a:pt x="520253" y="632890"/>
                  </a:lnTo>
                  <a:close/>
                </a:path>
              </a:pathLst>
            </a:custGeom>
            <a:solidFill>
              <a:srgbClr val="BCB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974690" y="6008672"/>
              <a:ext cx="629920" cy="616585"/>
            </a:xfrm>
            <a:custGeom>
              <a:avLst/>
              <a:gdLst/>
              <a:ahLst/>
              <a:cxnLst/>
              <a:rect l="l" t="t" r="r" b="b"/>
              <a:pathLst>
                <a:path w="629920" h="616584">
                  <a:moveTo>
                    <a:pt x="314803" y="616348"/>
                  </a:moveTo>
                  <a:lnTo>
                    <a:pt x="160069" y="603666"/>
                  </a:lnTo>
                  <a:lnTo>
                    <a:pt x="63583" y="575764"/>
                  </a:lnTo>
                  <a:lnTo>
                    <a:pt x="14006" y="547862"/>
                  </a:lnTo>
                  <a:lnTo>
                    <a:pt x="0" y="535180"/>
                  </a:lnTo>
                  <a:lnTo>
                    <a:pt x="0" y="0"/>
                  </a:lnTo>
                  <a:lnTo>
                    <a:pt x="136107" y="46380"/>
                  </a:lnTo>
                  <a:lnTo>
                    <a:pt x="214268" y="70196"/>
                  </a:lnTo>
                  <a:lnTo>
                    <a:pt x="263995" y="78971"/>
                  </a:lnTo>
                  <a:lnTo>
                    <a:pt x="314803" y="80225"/>
                  </a:lnTo>
                  <a:lnTo>
                    <a:pt x="398421" y="67689"/>
                  </a:lnTo>
                  <a:lnTo>
                    <a:pt x="502818" y="40112"/>
                  </a:lnTo>
                  <a:lnTo>
                    <a:pt x="591914" y="12535"/>
                  </a:lnTo>
                  <a:lnTo>
                    <a:pt x="629631" y="0"/>
                  </a:lnTo>
                  <a:lnTo>
                    <a:pt x="629631" y="535180"/>
                  </a:lnTo>
                  <a:lnTo>
                    <a:pt x="592078" y="582105"/>
                  </a:lnTo>
                  <a:lnTo>
                    <a:pt x="546765" y="606202"/>
                  </a:lnTo>
                  <a:lnTo>
                    <a:pt x="464179" y="615080"/>
                  </a:lnTo>
                  <a:lnTo>
                    <a:pt x="314803" y="616348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974690" y="6008672"/>
              <a:ext cx="629920" cy="86360"/>
            </a:xfrm>
            <a:custGeom>
              <a:avLst/>
              <a:gdLst/>
              <a:ahLst/>
              <a:cxnLst/>
              <a:rect l="l" t="t" r="r" b="b"/>
              <a:pathLst>
                <a:path w="629920" h="86360">
                  <a:moveTo>
                    <a:pt x="314803" y="86152"/>
                  </a:moveTo>
                  <a:lnTo>
                    <a:pt x="178470" y="84806"/>
                  </a:lnTo>
                  <a:lnTo>
                    <a:pt x="100234" y="75383"/>
                  </a:lnTo>
                  <a:lnTo>
                    <a:pt x="50581" y="49806"/>
                  </a:lnTo>
                  <a:lnTo>
                    <a:pt x="0" y="0"/>
                  </a:lnTo>
                  <a:lnTo>
                    <a:pt x="629631" y="0"/>
                  </a:lnTo>
                  <a:lnTo>
                    <a:pt x="615621" y="13461"/>
                  </a:lnTo>
                  <a:lnTo>
                    <a:pt x="566035" y="43076"/>
                  </a:lnTo>
                  <a:lnTo>
                    <a:pt x="469541" y="72691"/>
                  </a:lnTo>
                  <a:lnTo>
                    <a:pt x="314803" y="86152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974690" y="5922505"/>
              <a:ext cx="629920" cy="172720"/>
            </a:xfrm>
            <a:custGeom>
              <a:avLst/>
              <a:gdLst/>
              <a:ahLst/>
              <a:cxnLst/>
              <a:rect l="l" t="t" r="r" b="b"/>
              <a:pathLst>
                <a:path w="629920" h="172720">
                  <a:moveTo>
                    <a:pt x="314803" y="172319"/>
                  </a:moveTo>
                  <a:lnTo>
                    <a:pt x="242622" y="170044"/>
                  </a:lnTo>
                  <a:lnTo>
                    <a:pt x="176362" y="163564"/>
                  </a:lnTo>
                  <a:lnTo>
                    <a:pt x="117911" y="153394"/>
                  </a:lnTo>
                  <a:lnTo>
                    <a:pt x="69159" y="140054"/>
                  </a:lnTo>
                  <a:lnTo>
                    <a:pt x="31997" y="124057"/>
                  </a:lnTo>
                  <a:lnTo>
                    <a:pt x="0" y="86166"/>
                  </a:lnTo>
                  <a:lnTo>
                    <a:pt x="8314" y="66405"/>
                  </a:lnTo>
                  <a:lnTo>
                    <a:pt x="69159" y="32269"/>
                  </a:lnTo>
                  <a:lnTo>
                    <a:pt x="117911" y="18926"/>
                  </a:lnTo>
                  <a:lnTo>
                    <a:pt x="176362" y="8756"/>
                  </a:lnTo>
                  <a:lnTo>
                    <a:pt x="242622" y="2275"/>
                  </a:lnTo>
                  <a:lnTo>
                    <a:pt x="314803" y="0"/>
                  </a:lnTo>
                  <a:lnTo>
                    <a:pt x="386991" y="2275"/>
                  </a:lnTo>
                  <a:lnTo>
                    <a:pt x="453257" y="8756"/>
                  </a:lnTo>
                  <a:lnTo>
                    <a:pt x="511713" y="18926"/>
                  </a:lnTo>
                  <a:lnTo>
                    <a:pt x="560467" y="32269"/>
                  </a:lnTo>
                  <a:lnTo>
                    <a:pt x="597632" y="48267"/>
                  </a:lnTo>
                  <a:lnTo>
                    <a:pt x="629631" y="86166"/>
                  </a:lnTo>
                  <a:lnTo>
                    <a:pt x="621316" y="105923"/>
                  </a:lnTo>
                  <a:lnTo>
                    <a:pt x="560467" y="140054"/>
                  </a:lnTo>
                  <a:lnTo>
                    <a:pt x="511713" y="153394"/>
                  </a:lnTo>
                  <a:lnTo>
                    <a:pt x="453257" y="163564"/>
                  </a:lnTo>
                  <a:lnTo>
                    <a:pt x="386991" y="170044"/>
                  </a:lnTo>
                  <a:lnTo>
                    <a:pt x="314803" y="172319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174477" y="5977187"/>
              <a:ext cx="230504" cy="63500"/>
            </a:xfrm>
            <a:custGeom>
              <a:avLst/>
              <a:gdLst/>
              <a:ahLst/>
              <a:cxnLst/>
              <a:rect l="l" t="t" r="r" b="b"/>
              <a:pathLst>
                <a:path w="230504" h="63500">
                  <a:moveTo>
                    <a:pt x="115015" y="62960"/>
                  </a:moveTo>
                  <a:lnTo>
                    <a:pt x="70251" y="60488"/>
                  </a:lnTo>
                  <a:lnTo>
                    <a:pt x="33692" y="53746"/>
                  </a:lnTo>
                  <a:lnTo>
                    <a:pt x="9040" y="43741"/>
                  </a:lnTo>
                  <a:lnTo>
                    <a:pt x="0" y="31485"/>
                  </a:lnTo>
                  <a:lnTo>
                    <a:pt x="9040" y="19231"/>
                  </a:lnTo>
                  <a:lnTo>
                    <a:pt x="33692" y="9223"/>
                  </a:lnTo>
                  <a:lnTo>
                    <a:pt x="70251" y="2474"/>
                  </a:lnTo>
                  <a:lnTo>
                    <a:pt x="115015" y="0"/>
                  </a:lnTo>
                  <a:lnTo>
                    <a:pt x="159788" y="2474"/>
                  </a:lnTo>
                  <a:lnTo>
                    <a:pt x="196346" y="9223"/>
                  </a:lnTo>
                  <a:lnTo>
                    <a:pt x="220993" y="19231"/>
                  </a:lnTo>
                  <a:lnTo>
                    <a:pt x="230030" y="31485"/>
                  </a:lnTo>
                  <a:lnTo>
                    <a:pt x="220993" y="43741"/>
                  </a:lnTo>
                  <a:lnTo>
                    <a:pt x="196346" y="53746"/>
                  </a:lnTo>
                  <a:lnTo>
                    <a:pt x="159788" y="60488"/>
                  </a:lnTo>
                  <a:lnTo>
                    <a:pt x="115015" y="62960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09776" y="6094825"/>
              <a:ext cx="0" cy="514984"/>
            </a:xfrm>
            <a:custGeom>
              <a:avLst/>
              <a:gdLst/>
              <a:ahLst/>
              <a:cxnLst/>
              <a:rect l="l" t="t" r="r" b="b"/>
              <a:pathLst>
                <a:path h="514984">
                  <a:moveTo>
                    <a:pt x="0" y="0"/>
                  </a:moveTo>
                  <a:lnTo>
                    <a:pt x="0" y="514543"/>
                  </a:lnTo>
                </a:path>
              </a:pathLst>
            </a:custGeom>
            <a:ln w="3175">
              <a:solidFill>
                <a:srgbClr val="BCBAB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491605" y="875361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21" y="564484"/>
                  </a:lnTo>
                  <a:lnTo>
                    <a:pt x="32685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21"/>
                  </a:lnTo>
                  <a:lnTo>
                    <a:pt x="21860" y="5605"/>
                  </a:lnTo>
                  <a:lnTo>
                    <a:pt x="38321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21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07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491605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21" y="564484"/>
                  </a:lnTo>
                  <a:lnTo>
                    <a:pt x="32685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21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085665" y="875361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21"/>
                  </a:lnTo>
                  <a:lnTo>
                    <a:pt x="21860" y="5605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21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CC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085665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156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085665" y="994173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CC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7942022" y="8753615"/>
              <a:ext cx="542925" cy="564515"/>
            </a:xfrm>
            <a:custGeom>
              <a:avLst/>
              <a:gdLst/>
              <a:ahLst/>
              <a:cxnLst/>
              <a:rect l="l" t="t" r="r" b="b"/>
              <a:pathLst>
                <a:path w="542925" h="564515">
                  <a:moveTo>
                    <a:pt x="526145" y="564484"/>
                  </a:moveTo>
                  <a:lnTo>
                    <a:pt x="38302" y="564484"/>
                  </a:lnTo>
                  <a:lnTo>
                    <a:pt x="32666" y="563363"/>
                  </a:lnTo>
                  <a:lnTo>
                    <a:pt x="1101" y="531798"/>
                  </a:lnTo>
                  <a:lnTo>
                    <a:pt x="0" y="526262"/>
                  </a:lnTo>
                  <a:lnTo>
                    <a:pt x="0" y="38224"/>
                  </a:lnTo>
                  <a:lnTo>
                    <a:pt x="21841" y="5605"/>
                  </a:lnTo>
                  <a:lnTo>
                    <a:pt x="38302" y="0"/>
                  </a:lnTo>
                  <a:lnTo>
                    <a:pt x="526145" y="0"/>
                  </a:lnTo>
                  <a:lnTo>
                    <a:pt x="531779" y="1120"/>
                  </a:lnTo>
                  <a:lnTo>
                    <a:pt x="542605" y="5605"/>
                  </a:lnTo>
                  <a:lnTo>
                    <a:pt x="542924" y="5818"/>
                  </a:lnTo>
                  <a:lnTo>
                    <a:pt x="542924" y="558666"/>
                  </a:lnTo>
                  <a:lnTo>
                    <a:pt x="542605" y="558880"/>
                  </a:lnTo>
                  <a:lnTo>
                    <a:pt x="531779" y="563363"/>
                  </a:lnTo>
                  <a:lnTo>
                    <a:pt x="526145" y="564484"/>
                  </a:lnTo>
                  <a:close/>
                </a:path>
              </a:pathLst>
            </a:custGeom>
            <a:solidFill>
              <a:srgbClr val="07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7942022" y="9347675"/>
              <a:ext cx="542925" cy="564515"/>
            </a:xfrm>
            <a:custGeom>
              <a:avLst/>
              <a:gdLst/>
              <a:ahLst/>
              <a:cxnLst/>
              <a:rect l="l" t="t" r="r" b="b"/>
              <a:pathLst>
                <a:path w="542925" h="564515">
                  <a:moveTo>
                    <a:pt x="526145" y="564484"/>
                  </a:moveTo>
                  <a:lnTo>
                    <a:pt x="38302" y="564484"/>
                  </a:lnTo>
                  <a:lnTo>
                    <a:pt x="32666" y="563363"/>
                  </a:lnTo>
                  <a:lnTo>
                    <a:pt x="1101" y="531798"/>
                  </a:lnTo>
                  <a:lnTo>
                    <a:pt x="0" y="526262"/>
                  </a:lnTo>
                  <a:lnTo>
                    <a:pt x="0" y="38222"/>
                  </a:lnTo>
                  <a:lnTo>
                    <a:pt x="21841" y="5604"/>
                  </a:lnTo>
                  <a:lnTo>
                    <a:pt x="38302" y="0"/>
                  </a:lnTo>
                  <a:lnTo>
                    <a:pt x="526145" y="0"/>
                  </a:lnTo>
                  <a:lnTo>
                    <a:pt x="531779" y="1120"/>
                  </a:lnTo>
                  <a:lnTo>
                    <a:pt x="542605" y="5604"/>
                  </a:lnTo>
                  <a:lnTo>
                    <a:pt x="542924" y="5818"/>
                  </a:lnTo>
                  <a:lnTo>
                    <a:pt x="542924" y="558666"/>
                  </a:lnTo>
                  <a:lnTo>
                    <a:pt x="542605" y="558880"/>
                  </a:lnTo>
                  <a:lnTo>
                    <a:pt x="531779" y="563363"/>
                  </a:lnTo>
                  <a:lnTo>
                    <a:pt x="526145" y="564484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377032" y="8753627"/>
              <a:ext cx="2108200" cy="1751964"/>
            </a:xfrm>
            <a:custGeom>
              <a:avLst/>
              <a:gdLst/>
              <a:ahLst/>
              <a:cxnLst/>
              <a:rect l="l" t="t" r="r" b="b"/>
              <a:pathLst>
                <a:path w="2108200" h="1751965">
                  <a:moveTo>
                    <a:pt x="564489" y="38315"/>
                  </a:moveTo>
                  <a:lnTo>
                    <a:pt x="542620" y="5600"/>
                  </a:lnTo>
                  <a:lnTo>
                    <a:pt x="526161" y="0"/>
                  </a:lnTo>
                  <a:lnTo>
                    <a:pt x="38315" y="0"/>
                  </a:lnTo>
                  <a:lnTo>
                    <a:pt x="5600" y="21856"/>
                  </a:lnTo>
                  <a:lnTo>
                    <a:pt x="0" y="38315"/>
                  </a:lnTo>
                  <a:lnTo>
                    <a:pt x="0" y="526161"/>
                  </a:lnTo>
                  <a:lnTo>
                    <a:pt x="21856" y="558876"/>
                  </a:lnTo>
                  <a:lnTo>
                    <a:pt x="38315" y="564476"/>
                  </a:lnTo>
                  <a:lnTo>
                    <a:pt x="526161" y="564476"/>
                  </a:lnTo>
                  <a:lnTo>
                    <a:pt x="558876" y="542620"/>
                  </a:lnTo>
                  <a:lnTo>
                    <a:pt x="564489" y="526161"/>
                  </a:lnTo>
                  <a:lnTo>
                    <a:pt x="564489" y="38315"/>
                  </a:lnTo>
                  <a:close/>
                </a:path>
                <a:path w="2108200" h="1751965">
                  <a:moveTo>
                    <a:pt x="2107908" y="1193888"/>
                  </a:moveTo>
                  <a:lnTo>
                    <a:pt x="2107615" y="1193698"/>
                  </a:lnTo>
                  <a:lnTo>
                    <a:pt x="2096795" y="1189215"/>
                  </a:lnTo>
                  <a:lnTo>
                    <a:pt x="2091156" y="1188097"/>
                  </a:lnTo>
                  <a:lnTo>
                    <a:pt x="1603311" y="1188097"/>
                  </a:lnTo>
                  <a:lnTo>
                    <a:pt x="1570596" y="1209954"/>
                  </a:lnTo>
                  <a:lnTo>
                    <a:pt x="1564995" y="1226413"/>
                  </a:lnTo>
                  <a:lnTo>
                    <a:pt x="1564995" y="1714258"/>
                  </a:lnTo>
                  <a:lnTo>
                    <a:pt x="1586852" y="1746973"/>
                  </a:lnTo>
                  <a:lnTo>
                    <a:pt x="1599692" y="1751863"/>
                  </a:lnTo>
                  <a:lnTo>
                    <a:pt x="2094788" y="1751863"/>
                  </a:lnTo>
                  <a:lnTo>
                    <a:pt x="2096795" y="1751457"/>
                  </a:lnTo>
                  <a:lnTo>
                    <a:pt x="2107615" y="1746973"/>
                  </a:lnTo>
                  <a:lnTo>
                    <a:pt x="2107908" y="1746783"/>
                  </a:lnTo>
                  <a:lnTo>
                    <a:pt x="2107908" y="1193888"/>
                  </a:lnTo>
                  <a:close/>
                </a:path>
              </a:pathLst>
            </a:custGeom>
            <a:solidFill>
              <a:srgbClr val="07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6377036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21" y="564484"/>
                  </a:lnTo>
                  <a:lnTo>
                    <a:pt x="32685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21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6971096" y="875361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21"/>
                  </a:lnTo>
                  <a:lnTo>
                    <a:pt x="21860" y="5605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21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CC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6971096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156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6971096" y="994173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CC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7565156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4623821" y="8753601"/>
              <a:ext cx="3505835" cy="1753235"/>
            </a:xfrm>
            <a:custGeom>
              <a:avLst/>
              <a:gdLst/>
              <a:ahLst/>
              <a:cxnLst/>
              <a:rect l="l" t="t" r="r" b="b"/>
              <a:pathLst>
                <a:path w="3505834" h="1753234">
                  <a:moveTo>
                    <a:pt x="564489" y="38341"/>
                  </a:moveTo>
                  <a:lnTo>
                    <a:pt x="542620" y="5626"/>
                  </a:lnTo>
                  <a:lnTo>
                    <a:pt x="526161" y="25"/>
                  </a:lnTo>
                  <a:lnTo>
                    <a:pt x="38315" y="25"/>
                  </a:lnTo>
                  <a:lnTo>
                    <a:pt x="5600" y="21882"/>
                  </a:lnTo>
                  <a:lnTo>
                    <a:pt x="0" y="38341"/>
                  </a:lnTo>
                  <a:lnTo>
                    <a:pt x="0" y="526186"/>
                  </a:lnTo>
                  <a:lnTo>
                    <a:pt x="21856" y="558901"/>
                  </a:lnTo>
                  <a:lnTo>
                    <a:pt x="38315" y="564502"/>
                  </a:lnTo>
                  <a:lnTo>
                    <a:pt x="526161" y="564502"/>
                  </a:lnTo>
                  <a:lnTo>
                    <a:pt x="558876" y="542645"/>
                  </a:lnTo>
                  <a:lnTo>
                    <a:pt x="564489" y="526186"/>
                  </a:lnTo>
                  <a:lnTo>
                    <a:pt x="564489" y="38341"/>
                  </a:lnTo>
                  <a:close/>
                </a:path>
                <a:path w="3505834" h="1753234">
                  <a:moveTo>
                    <a:pt x="2317699" y="1226439"/>
                  </a:moveTo>
                  <a:lnTo>
                    <a:pt x="2295829" y="1193723"/>
                  </a:lnTo>
                  <a:lnTo>
                    <a:pt x="2279370" y="1188123"/>
                  </a:lnTo>
                  <a:lnTo>
                    <a:pt x="1791525" y="1188123"/>
                  </a:lnTo>
                  <a:lnTo>
                    <a:pt x="1758810" y="1209979"/>
                  </a:lnTo>
                  <a:lnTo>
                    <a:pt x="1753209" y="1226439"/>
                  </a:lnTo>
                  <a:lnTo>
                    <a:pt x="1753209" y="1714284"/>
                  </a:lnTo>
                  <a:lnTo>
                    <a:pt x="1775066" y="1746999"/>
                  </a:lnTo>
                  <a:lnTo>
                    <a:pt x="1791525" y="1752600"/>
                  </a:lnTo>
                  <a:lnTo>
                    <a:pt x="2279370" y="1752600"/>
                  </a:lnTo>
                  <a:lnTo>
                    <a:pt x="2312085" y="1730743"/>
                  </a:lnTo>
                  <a:lnTo>
                    <a:pt x="2317699" y="1714284"/>
                  </a:lnTo>
                  <a:lnTo>
                    <a:pt x="2317699" y="1226439"/>
                  </a:lnTo>
                  <a:close/>
                </a:path>
                <a:path w="3505834" h="1753234">
                  <a:moveTo>
                    <a:pt x="3505809" y="1226464"/>
                  </a:moveTo>
                  <a:lnTo>
                    <a:pt x="3483953" y="1193749"/>
                  </a:lnTo>
                  <a:lnTo>
                    <a:pt x="3467493" y="1188135"/>
                  </a:lnTo>
                  <a:lnTo>
                    <a:pt x="2979648" y="1188135"/>
                  </a:lnTo>
                  <a:lnTo>
                    <a:pt x="2946933" y="1210005"/>
                  </a:lnTo>
                  <a:lnTo>
                    <a:pt x="2941332" y="1226464"/>
                  </a:lnTo>
                  <a:lnTo>
                    <a:pt x="2941332" y="1714309"/>
                  </a:lnTo>
                  <a:lnTo>
                    <a:pt x="2963189" y="1747024"/>
                  </a:lnTo>
                  <a:lnTo>
                    <a:pt x="2979648" y="1752625"/>
                  </a:lnTo>
                  <a:lnTo>
                    <a:pt x="3467493" y="1752625"/>
                  </a:lnTo>
                  <a:lnTo>
                    <a:pt x="3500209" y="1730768"/>
                  </a:lnTo>
                  <a:lnTo>
                    <a:pt x="3505809" y="1714309"/>
                  </a:lnTo>
                  <a:lnTo>
                    <a:pt x="3505809" y="1226464"/>
                  </a:lnTo>
                  <a:close/>
                </a:path>
                <a:path w="3505834" h="1753234">
                  <a:moveTo>
                    <a:pt x="3505822" y="38315"/>
                  </a:moveTo>
                  <a:lnTo>
                    <a:pt x="3483965" y="5600"/>
                  </a:lnTo>
                  <a:lnTo>
                    <a:pt x="3467506" y="0"/>
                  </a:lnTo>
                  <a:lnTo>
                    <a:pt x="2979661" y="0"/>
                  </a:lnTo>
                  <a:lnTo>
                    <a:pt x="2946946" y="21856"/>
                  </a:lnTo>
                  <a:lnTo>
                    <a:pt x="2941345" y="38315"/>
                  </a:lnTo>
                  <a:lnTo>
                    <a:pt x="2941345" y="526161"/>
                  </a:lnTo>
                  <a:lnTo>
                    <a:pt x="2963202" y="558876"/>
                  </a:lnTo>
                  <a:lnTo>
                    <a:pt x="2979661" y="564489"/>
                  </a:lnTo>
                  <a:lnTo>
                    <a:pt x="3467506" y="564489"/>
                  </a:lnTo>
                  <a:lnTo>
                    <a:pt x="3500221" y="542620"/>
                  </a:lnTo>
                  <a:lnTo>
                    <a:pt x="3505822" y="526161"/>
                  </a:lnTo>
                  <a:lnTo>
                    <a:pt x="3505822" y="38315"/>
                  </a:lnTo>
                  <a:close/>
                </a:path>
              </a:pathLst>
            </a:custGeom>
            <a:solidFill>
              <a:srgbClr val="07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4623827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21" y="564484"/>
                  </a:lnTo>
                  <a:lnTo>
                    <a:pt x="32685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21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5217887" y="875361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21"/>
                  </a:lnTo>
                  <a:lnTo>
                    <a:pt x="21860" y="5605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21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CC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5217887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156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5217887" y="994173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CC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5811947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2880150" y="8753601"/>
              <a:ext cx="3496310" cy="1753235"/>
            </a:xfrm>
            <a:custGeom>
              <a:avLst/>
              <a:gdLst/>
              <a:ahLst/>
              <a:cxnLst/>
              <a:rect l="l" t="t" r="r" b="b"/>
              <a:pathLst>
                <a:path w="3496309" h="1753234">
                  <a:moveTo>
                    <a:pt x="564489" y="38341"/>
                  </a:moveTo>
                  <a:lnTo>
                    <a:pt x="542632" y="5626"/>
                  </a:lnTo>
                  <a:lnTo>
                    <a:pt x="526161" y="25"/>
                  </a:lnTo>
                  <a:lnTo>
                    <a:pt x="38328" y="25"/>
                  </a:lnTo>
                  <a:lnTo>
                    <a:pt x="5613" y="21882"/>
                  </a:lnTo>
                  <a:lnTo>
                    <a:pt x="0" y="38341"/>
                  </a:lnTo>
                  <a:lnTo>
                    <a:pt x="0" y="526186"/>
                  </a:lnTo>
                  <a:lnTo>
                    <a:pt x="21856" y="558901"/>
                  </a:lnTo>
                  <a:lnTo>
                    <a:pt x="38328" y="564502"/>
                  </a:lnTo>
                  <a:lnTo>
                    <a:pt x="526161" y="564502"/>
                  </a:lnTo>
                  <a:lnTo>
                    <a:pt x="558876" y="542645"/>
                  </a:lnTo>
                  <a:lnTo>
                    <a:pt x="564489" y="526186"/>
                  </a:lnTo>
                  <a:lnTo>
                    <a:pt x="564489" y="38341"/>
                  </a:lnTo>
                  <a:close/>
                </a:path>
                <a:path w="3496309" h="1753234">
                  <a:moveTo>
                    <a:pt x="2308161" y="1226439"/>
                  </a:moveTo>
                  <a:lnTo>
                    <a:pt x="2286292" y="1193723"/>
                  </a:lnTo>
                  <a:lnTo>
                    <a:pt x="2269833" y="1188123"/>
                  </a:lnTo>
                  <a:lnTo>
                    <a:pt x="1781987" y="1188123"/>
                  </a:lnTo>
                  <a:lnTo>
                    <a:pt x="1749272" y="1209979"/>
                  </a:lnTo>
                  <a:lnTo>
                    <a:pt x="1743671" y="1226439"/>
                  </a:lnTo>
                  <a:lnTo>
                    <a:pt x="1743671" y="1714284"/>
                  </a:lnTo>
                  <a:lnTo>
                    <a:pt x="1765528" y="1746999"/>
                  </a:lnTo>
                  <a:lnTo>
                    <a:pt x="1781987" y="1752600"/>
                  </a:lnTo>
                  <a:lnTo>
                    <a:pt x="2269833" y="1752600"/>
                  </a:lnTo>
                  <a:lnTo>
                    <a:pt x="2302548" y="1730743"/>
                  </a:lnTo>
                  <a:lnTo>
                    <a:pt x="2308161" y="1714284"/>
                  </a:lnTo>
                  <a:lnTo>
                    <a:pt x="2308161" y="1226439"/>
                  </a:lnTo>
                  <a:close/>
                </a:path>
                <a:path w="3496309" h="1753234">
                  <a:moveTo>
                    <a:pt x="3496272" y="1226464"/>
                  </a:moveTo>
                  <a:lnTo>
                    <a:pt x="3474415" y="1193749"/>
                  </a:lnTo>
                  <a:lnTo>
                    <a:pt x="3457956" y="1188135"/>
                  </a:lnTo>
                  <a:lnTo>
                    <a:pt x="2970111" y="1188135"/>
                  </a:lnTo>
                  <a:lnTo>
                    <a:pt x="2937395" y="1210005"/>
                  </a:lnTo>
                  <a:lnTo>
                    <a:pt x="2931795" y="1226464"/>
                  </a:lnTo>
                  <a:lnTo>
                    <a:pt x="2931795" y="1714309"/>
                  </a:lnTo>
                  <a:lnTo>
                    <a:pt x="2953651" y="1747024"/>
                  </a:lnTo>
                  <a:lnTo>
                    <a:pt x="2970111" y="1752625"/>
                  </a:lnTo>
                  <a:lnTo>
                    <a:pt x="3457956" y="1752625"/>
                  </a:lnTo>
                  <a:lnTo>
                    <a:pt x="3490671" y="1730768"/>
                  </a:lnTo>
                  <a:lnTo>
                    <a:pt x="3496272" y="1714309"/>
                  </a:lnTo>
                  <a:lnTo>
                    <a:pt x="3496272" y="1226464"/>
                  </a:lnTo>
                  <a:close/>
                </a:path>
                <a:path w="3496309" h="1753234">
                  <a:moveTo>
                    <a:pt x="3496284" y="38315"/>
                  </a:moveTo>
                  <a:lnTo>
                    <a:pt x="3474428" y="5600"/>
                  </a:lnTo>
                  <a:lnTo>
                    <a:pt x="3457968" y="0"/>
                  </a:lnTo>
                  <a:lnTo>
                    <a:pt x="2970123" y="0"/>
                  </a:lnTo>
                  <a:lnTo>
                    <a:pt x="2937408" y="21856"/>
                  </a:lnTo>
                  <a:lnTo>
                    <a:pt x="2931807" y="38315"/>
                  </a:lnTo>
                  <a:lnTo>
                    <a:pt x="2931807" y="526161"/>
                  </a:lnTo>
                  <a:lnTo>
                    <a:pt x="2953664" y="558876"/>
                  </a:lnTo>
                  <a:lnTo>
                    <a:pt x="2970123" y="564489"/>
                  </a:lnTo>
                  <a:lnTo>
                    <a:pt x="3457968" y="564489"/>
                  </a:lnTo>
                  <a:lnTo>
                    <a:pt x="3490684" y="542620"/>
                  </a:lnTo>
                  <a:lnTo>
                    <a:pt x="3496284" y="526161"/>
                  </a:lnTo>
                  <a:lnTo>
                    <a:pt x="3496284" y="38315"/>
                  </a:lnTo>
                  <a:close/>
                </a:path>
              </a:pathLst>
            </a:custGeom>
            <a:solidFill>
              <a:srgbClr val="07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2880158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21" y="564484"/>
                  </a:lnTo>
                  <a:lnTo>
                    <a:pt x="32685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21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3474217" y="875361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21"/>
                  </a:lnTo>
                  <a:lnTo>
                    <a:pt x="21860" y="5605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21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CC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3474217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156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3474217" y="994173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CC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4068278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1160227" y="8753601"/>
              <a:ext cx="3472815" cy="1753235"/>
            </a:xfrm>
            <a:custGeom>
              <a:avLst/>
              <a:gdLst/>
              <a:ahLst/>
              <a:cxnLst/>
              <a:rect l="l" t="t" r="r" b="b"/>
              <a:pathLst>
                <a:path w="3472815" h="1753234">
                  <a:moveTo>
                    <a:pt x="564489" y="38341"/>
                  </a:moveTo>
                  <a:lnTo>
                    <a:pt x="542620" y="5626"/>
                  </a:lnTo>
                  <a:lnTo>
                    <a:pt x="526161" y="25"/>
                  </a:lnTo>
                  <a:lnTo>
                    <a:pt x="38315" y="25"/>
                  </a:lnTo>
                  <a:lnTo>
                    <a:pt x="5600" y="21882"/>
                  </a:lnTo>
                  <a:lnTo>
                    <a:pt x="0" y="38341"/>
                  </a:lnTo>
                  <a:lnTo>
                    <a:pt x="0" y="526186"/>
                  </a:lnTo>
                  <a:lnTo>
                    <a:pt x="21856" y="558901"/>
                  </a:lnTo>
                  <a:lnTo>
                    <a:pt x="38315" y="564502"/>
                  </a:lnTo>
                  <a:lnTo>
                    <a:pt x="526161" y="564502"/>
                  </a:lnTo>
                  <a:lnTo>
                    <a:pt x="558876" y="542645"/>
                  </a:lnTo>
                  <a:lnTo>
                    <a:pt x="564489" y="526186"/>
                  </a:lnTo>
                  <a:lnTo>
                    <a:pt x="564489" y="38341"/>
                  </a:lnTo>
                  <a:close/>
                </a:path>
                <a:path w="3472815" h="1753234">
                  <a:moveTo>
                    <a:pt x="2284412" y="1226439"/>
                  </a:moveTo>
                  <a:lnTo>
                    <a:pt x="2262555" y="1193723"/>
                  </a:lnTo>
                  <a:lnTo>
                    <a:pt x="2246096" y="1188123"/>
                  </a:lnTo>
                  <a:lnTo>
                    <a:pt x="1758251" y="1188123"/>
                  </a:lnTo>
                  <a:lnTo>
                    <a:pt x="1725536" y="1209979"/>
                  </a:lnTo>
                  <a:lnTo>
                    <a:pt x="1719922" y="1226439"/>
                  </a:lnTo>
                  <a:lnTo>
                    <a:pt x="1719922" y="1714284"/>
                  </a:lnTo>
                  <a:lnTo>
                    <a:pt x="1741792" y="1746999"/>
                  </a:lnTo>
                  <a:lnTo>
                    <a:pt x="1758251" y="1752600"/>
                  </a:lnTo>
                  <a:lnTo>
                    <a:pt x="2246096" y="1752600"/>
                  </a:lnTo>
                  <a:lnTo>
                    <a:pt x="2278811" y="1730743"/>
                  </a:lnTo>
                  <a:lnTo>
                    <a:pt x="2284412" y="1714284"/>
                  </a:lnTo>
                  <a:lnTo>
                    <a:pt x="2284412" y="1226439"/>
                  </a:lnTo>
                  <a:close/>
                </a:path>
                <a:path w="3472815" h="1753234">
                  <a:moveTo>
                    <a:pt x="3472535" y="1226464"/>
                  </a:moveTo>
                  <a:lnTo>
                    <a:pt x="3450666" y="1193749"/>
                  </a:lnTo>
                  <a:lnTo>
                    <a:pt x="3434207" y="1188135"/>
                  </a:lnTo>
                  <a:lnTo>
                    <a:pt x="2946362" y="1188135"/>
                  </a:lnTo>
                  <a:lnTo>
                    <a:pt x="2913646" y="1210005"/>
                  </a:lnTo>
                  <a:lnTo>
                    <a:pt x="2908046" y="1226464"/>
                  </a:lnTo>
                  <a:lnTo>
                    <a:pt x="2908046" y="1714309"/>
                  </a:lnTo>
                  <a:lnTo>
                    <a:pt x="2929902" y="1747024"/>
                  </a:lnTo>
                  <a:lnTo>
                    <a:pt x="2946362" y="1752625"/>
                  </a:lnTo>
                  <a:lnTo>
                    <a:pt x="3434207" y="1752625"/>
                  </a:lnTo>
                  <a:lnTo>
                    <a:pt x="3466922" y="1730768"/>
                  </a:lnTo>
                  <a:lnTo>
                    <a:pt x="3472535" y="1714309"/>
                  </a:lnTo>
                  <a:lnTo>
                    <a:pt x="3472535" y="1226464"/>
                  </a:lnTo>
                  <a:close/>
                </a:path>
                <a:path w="3472815" h="1753234">
                  <a:moveTo>
                    <a:pt x="3472548" y="38315"/>
                  </a:moveTo>
                  <a:lnTo>
                    <a:pt x="3450679" y="5600"/>
                  </a:lnTo>
                  <a:lnTo>
                    <a:pt x="3434219" y="0"/>
                  </a:lnTo>
                  <a:lnTo>
                    <a:pt x="2946374" y="0"/>
                  </a:lnTo>
                  <a:lnTo>
                    <a:pt x="2913659" y="21856"/>
                  </a:lnTo>
                  <a:lnTo>
                    <a:pt x="2908058" y="38315"/>
                  </a:lnTo>
                  <a:lnTo>
                    <a:pt x="2908058" y="526161"/>
                  </a:lnTo>
                  <a:lnTo>
                    <a:pt x="2929915" y="558876"/>
                  </a:lnTo>
                  <a:lnTo>
                    <a:pt x="2946374" y="564489"/>
                  </a:lnTo>
                  <a:lnTo>
                    <a:pt x="3434219" y="564489"/>
                  </a:lnTo>
                  <a:lnTo>
                    <a:pt x="3466935" y="542620"/>
                  </a:lnTo>
                  <a:lnTo>
                    <a:pt x="3472548" y="526161"/>
                  </a:lnTo>
                  <a:lnTo>
                    <a:pt x="3472548" y="38315"/>
                  </a:lnTo>
                  <a:close/>
                </a:path>
              </a:pathLst>
            </a:custGeom>
            <a:solidFill>
              <a:srgbClr val="07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1160232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21" y="564484"/>
                  </a:lnTo>
                  <a:lnTo>
                    <a:pt x="32685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21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1754292" y="875361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21"/>
                  </a:lnTo>
                  <a:lnTo>
                    <a:pt x="21860" y="5605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21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CC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1754292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156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1754292" y="994173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CC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2348352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1160227" y="8753601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4" h="1753234">
                  <a:moveTo>
                    <a:pt x="564489" y="1226439"/>
                  </a:moveTo>
                  <a:lnTo>
                    <a:pt x="542620" y="1193723"/>
                  </a:lnTo>
                  <a:lnTo>
                    <a:pt x="526161" y="1188123"/>
                  </a:lnTo>
                  <a:lnTo>
                    <a:pt x="38315" y="1188123"/>
                  </a:lnTo>
                  <a:lnTo>
                    <a:pt x="5600" y="1209979"/>
                  </a:lnTo>
                  <a:lnTo>
                    <a:pt x="0" y="1226439"/>
                  </a:lnTo>
                  <a:lnTo>
                    <a:pt x="0" y="1714284"/>
                  </a:lnTo>
                  <a:lnTo>
                    <a:pt x="21856" y="1746999"/>
                  </a:lnTo>
                  <a:lnTo>
                    <a:pt x="38315" y="1752600"/>
                  </a:lnTo>
                  <a:lnTo>
                    <a:pt x="526161" y="1752600"/>
                  </a:lnTo>
                  <a:lnTo>
                    <a:pt x="558876" y="1730743"/>
                  </a:lnTo>
                  <a:lnTo>
                    <a:pt x="564489" y="1714284"/>
                  </a:lnTo>
                  <a:lnTo>
                    <a:pt x="564489" y="1226439"/>
                  </a:lnTo>
                  <a:close/>
                </a:path>
                <a:path w="1753234" h="1753234">
                  <a:moveTo>
                    <a:pt x="1752600" y="1226464"/>
                  </a:moveTo>
                  <a:lnTo>
                    <a:pt x="1730743" y="1193749"/>
                  </a:lnTo>
                  <a:lnTo>
                    <a:pt x="1714284" y="1188135"/>
                  </a:lnTo>
                  <a:lnTo>
                    <a:pt x="1226439" y="1188135"/>
                  </a:lnTo>
                  <a:lnTo>
                    <a:pt x="1193723" y="1210005"/>
                  </a:lnTo>
                  <a:lnTo>
                    <a:pt x="1188123" y="1226464"/>
                  </a:lnTo>
                  <a:lnTo>
                    <a:pt x="1188123" y="1714309"/>
                  </a:lnTo>
                  <a:lnTo>
                    <a:pt x="1209979" y="1747024"/>
                  </a:lnTo>
                  <a:lnTo>
                    <a:pt x="1226439" y="1752625"/>
                  </a:lnTo>
                  <a:lnTo>
                    <a:pt x="1714284" y="1752625"/>
                  </a:lnTo>
                  <a:lnTo>
                    <a:pt x="1746999" y="1730768"/>
                  </a:lnTo>
                  <a:lnTo>
                    <a:pt x="1752600" y="1714309"/>
                  </a:lnTo>
                  <a:lnTo>
                    <a:pt x="1752600" y="1226464"/>
                  </a:lnTo>
                  <a:close/>
                </a:path>
                <a:path w="1753234" h="1753234">
                  <a:moveTo>
                    <a:pt x="1752612" y="38315"/>
                  </a:moveTo>
                  <a:lnTo>
                    <a:pt x="1730756" y="5600"/>
                  </a:lnTo>
                  <a:lnTo>
                    <a:pt x="1714296" y="0"/>
                  </a:lnTo>
                  <a:lnTo>
                    <a:pt x="1226451" y="0"/>
                  </a:lnTo>
                  <a:lnTo>
                    <a:pt x="1193736" y="21856"/>
                  </a:lnTo>
                  <a:lnTo>
                    <a:pt x="1188135" y="38315"/>
                  </a:lnTo>
                  <a:lnTo>
                    <a:pt x="1188135" y="526161"/>
                  </a:lnTo>
                  <a:lnTo>
                    <a:pt x="1209992" y="558876"/>
                  </a:lnTo>
                  <a:lnTo>
                    <a:pt x="1226451" y="564489"/>
                  </a:lnTo>
                  <a:lnTo>
                    <a:pt x="1714296" y="564489"/>
                  </a:lnTo>
                  <a:lnTo>
                    <a:pt x="1747012" y="542620"/>
                  </a:lnTo>
                  <a:lnTo>
                    <a:pt x="1752612" y="526161"/>
                  </a:lnTo>
                  <a:lnTo>
                    <a:pt x="1752612" y="38315"/>
                  </a:lnTo>
                  <a:close/>
                </a:path>
              </a:pathLst>
            </a:custGeom>
            <a:solidFill>
              <a:srgbClr val="07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679725" y="934767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>
                  <a:moveTo>
                    <a:pt x="526164" y="564484"/>
                  </a:moveTo>
                  <a:lnTo>
                    <a:pt x="38319" y="564484"/>
                  </a:lnTo>
                  <a:lnTo>
                    <a:pt x="32686" y="563363"/>
                  </a:lnTo>
                  <a:lnTo>
                    <a:pt x="1120" y="531798"/>
                  </a:lnTo>
                  <a:lnTo>
                    <a:pt x="0" y="526164"/>
                  </a:lnTo>
                  <a:lnTo>
                    <a:pt x="0" y="38319"/>
                  </a:lnTo>
                  <a:lnTo>
                    <a:pt x="21860" y="5604"/>
                  </a:lnTo>
                  <a:lnTo>
                    <a:pt x="38319" y="0"/>
                  </a:lnTo>
                  <a:lnTo>
                    <a:pt x="526164" y="0"/>
                  </a:lnTo>
                  <a:lnTo>
                    <a:pt x="558880" y="21860"/>
                  </a:lnTo>
                  <a:lnTo>
                    <a:pt x="564484" y="38319"/>
                  </a:lnTo>
                  <a:lnTo>
                    <a:pt x="564484" y="526164"/>
                  </a:lnTo>
                  <a:lnTo>
                    <a:pt x="542624" y="558880"/>
                  </a:lnTo>
                  <a:lnTo>
                    <a:pt x="531798" y="563363"/>
                  </a:lnTo>
                  <a:close/>
                </a:path>
              </a:pathLst>
            </a:custGeom>
            <a:solidFill>
              <a:srgbClr val="DE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491599" y="8753601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4" h="1753234">
                  <a:moveTo>
                    <a:pt x="564489" y="1226439"/>
                  </a:moveTo>
                  <a:lnTo>
                    <a:pt x="542620" y="1193723"/>
                  </a:lnTo>
                  <a:lnTo>
                    <a:pt x="526161" y="1188123"/>
                  </a:lnTo>
                  <a:lnTo>
                    <a:pt x="38315" y="1188123"/>
                  </a:lnTo>
                  <a:lnTo>
                    <a:pt x="5600" y="1209979"/>
                  </a:lnTo>
                  <a:lnTo>
                    <a:pt x="0" y="1226439"/>
                  </a:lnTo>
                  <a:lnTo>
                    <a:pt x="0" y="1714284"/>
                  </a:lnTo>
                  <a:lnTo>
                    <a:pt x="21856" y="1746999"/>
                  </a:lnTo>
                  <a:lnTo>
                    <a:pt x="38315" y="1752600"/>
                  </a:lnTo>
                  <a:lnTo>
                    <a:pt x="526161" y="1752600"/>
                  </a:lnTo>
                  <a:lnTo>
                    <a:pt x="558876" y="1730743"/>
                  </a:lnTo>
                  <a:lnTo>
                    <a:pt x="564489" y="1714284"/>
                  </a:lnTo>
                  <a:lnTo>
                    <a:pt x="564489" y="1226439"/>
                  </a:lnTo>
                  <a:close/>
                </a:path>
                <a:path w="1753234" h="1753234">
                  <a:moveTo>
                    <a:pt x="1752600" y="1226464"/>
                  </a:moveTo>
                  <a:lnTo>
                    <a:pt x="1730743" y="1193749"/>
                  </a:lnTo>
                  <a:lnTo>
                    <a:pt x="1714284" y="1188135"/>
                  </a:lnTo>
                  <a:lnTo>
                    <a:pt x="1226439" y="1188135"/>
                  </a:lnTo>
                  <a:lnTo>
                    <a:pt x="1193723" y="1210005"/>
                  </a:lnTo>
                  <a:lnTo>
                    <a:pt x="1188123" y="1226464"/>
                  </a:lnTo>
                  <a:lnTo>
                    <a:pt x="1188123" y="1714309"/>
                  </a:lnTo>
                  <a:lnTo>
                    <a:pt x="1209979" y="1747024"/>
                  </a:lnTo>
                  <a:lnTo>
                    <a:pt x="1226439" y="1752625"/>
                  </a:lnTo>
                  <a:lnTo>
                    <a:pt x="1714284" y="1752625"/>
                  </a:lnTo>
                  <a:lnTo>
                    <a:pt x="1746999" y="1730768"/>
                  </a:lnTo>
                  <a:lnTo>
                    <a:pt x="1752600" y="1714309"/>
                  </a:lnTo>
                  <a:lnTo>
                    <a:pt x="1752600" y="1226464"/>
                  </a:lnTo>
                  <a:close/>
                </a:path>
                <a:path w="1753234" h="1753234">
                  <a:moveTo>
                    <a:pt x="1752612" y="38315"/>
                  </a:moveTo>
                  <a:lnTo>
                    <a:pt x="1730756" y="5600"/>
                  </a:lnTo>
                  <a:lnTo>
                    <a:pt x="1714296" y="0"/>
                  </a:lnTo>
                  <a:lnTo>
                    <a:pt x="1226451" y="0"/>
                  </a:lnTo>
                  <a:lnTo>
                    <a:pt x="1193736" y="21856"/>
                  </a:lnTo>
                  <a:lnTo>
                    <a:pt x="1188135" y="38315"/>
                  </a:lnTo>
                  <a:lnTo>
                    <a:pt x="1188135" y="526161"/>
                  </a:lnTo>
                  <a:lnTo>
                    <a:pt x="1209992" y="558876"/>
                  </a:lnTo>
                  <a:lnTo>
                    <a:pt x="1226451" y="564489"/>
                  </a:lnTo>
                  <a:lnTo>
                    <a:pt x="1714296" y="564489"/>
                  </a:lnTo>
                  <a:lnTo>
                    <a:pt x="1747012" y="542620"/>
                  </a:lnTo>
                  <a:lnTo>
                    <a:pt x="1752612" y="526161"/>
                  </a:lnTo>
                  <a:lnTo>
                    <a:pt x="1752612" y="38315"/>
                  </a:lnTo>
                  <a:close/>
                </a:path>
              </a:pathLst>
            </a:custGeom>
            <a:solidFill>
              <a:srgbClr val="07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3377936" y="2907111"/>
              <a:ext cx="3115524" cy="260578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3711174" y="3678389"/>
              <a:ext cx="2539365" cy="1586230"/>
            </a:xfrm>
            <a:custGeom>
              <a:avLst/>
              <a:gdLst/>
              <a:ahLst/>
              <a:cxnLst/>
              <a:rect l="l" t="t" r="r" b="b"/>
              <a:pathLst>
                <a:path w="2539365" h="1586229">
                  <a:moveTo>
                    <a:pt x="2538971" y="1089650"/>
                  </a:moveTo>
                  <a:lnTo>
                    <a:pt x="2538971" y="1585872"/>
                  </a:lnTo>
                  <a:lnTo>
                    <a:pt x="0" y="1585872"/>
                  </a:lnTo>
                  <a:lnTo>
                    <a:pt x="0" y="0"/>
                  </a:lnTo>
                  <a:lnTo>
                    <a:pt x="2538971" y="1089650"/>
                  </a:lnTo>
                  <a:close/>
                </a:path>
              </a:pathLst>
            </a:custGeom>
            <a:solidFill>
              <a:srgbClr val="FFFFFF">
                <a:alpha val="541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3467577" y="3018255"/>
              <a:ext cx="3026410" cy="249463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3526823" y="6270060"/>
              <a:ext cx="2410321" cy="161178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672798" y="5078792"/>
              <a:ext cx="3734501" cy="480024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520433" y="7635133"/>
              <a:ext cx="3000375" cy="252095"/>
            </a:xfrm>
            <a:custGeom>
              <a:avLst/>
              <a:gdLst/>
              <a:ahLst/>
              <a:cxnLst/>
              <a:rect l="l" t="t" r="r" b="b"/>
              <a:pathLst>
                <a:path w="3000375" h="252095">
                  <a:moveTo>
                    <a:pt x="2874111" y="252076"/>
                  </a:moveTo>
                  <a:lnTo>
                    <a:pt x="126038" y="252076"/>
                  </a:lnTo>
                  <a:lnTo>
                    <a:pt x="76971" y="242171"/>
                  </a:lnTo>
                  <a:lnTo>
                    <a:pt x="36909" y="215160"/>
                  </a:lnTo>
                  <a:lnTo>
                    <a:pt x="9902" y="175097"/>
                  </a:lnTo>
                  <a:lnTo>
                    <a:pt x="0" y="126038"/>
                  </a:lnTo>
                  <a:lnTo>
                    <a:pt x="9904" y="76978"/>
                  </a:lnTo>
                  <a:lnTo>
                    <a:pt x="36915" y="36915"/>
                  </a:lnTo>
                  <a:lnTo>
                    <a:pt x="76978" y="9904"/>
                  </a:lnTo>
                  <a:lnTo>
                    <a:pt x="126038" y="0"/>
                  </a:lnTo>
                  <a:lnTo>
                    <a:pt x="2874095" y="0"/>
                  </a:lnTo>
                  <a:lnTo>
                    <a:pt x="2923175" y="9906"/>
                  </a:lnTo>
                  <a:lnTo>
                    <a:pt x="2963235" y="36921"/>
                  </a:lnTo>
                  <a:lnTo>
                    <a:pt x="2990235" y="76984"/>
                  </a:lnTo>
                  <a:lnTo>
                    <a:pt x="3000133" y="126038"/>
                  </a:lnTo>
                  <a:lnTo>
                    <a:pt x="2990235" y="175097"/>
                  </a:lnTo>
                  <a:lnTo>
                    <a:pt x="2963237" y="215160"/>
                  </a:lnTo>
                  <a:lnTo>
                    <a:pt x="2923182" y="242171"/>
                  </a:lnTo>
                  <a:lnTo>
                    <a:pt x="2874111" y="252076"/>
                  </a:lnTo>
                  <a:close/>
                </a:path>
              </a:pathLst>
            </a:custGeom>
            <a:solidFill>
              <a:srgbClr val="B4C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0520433" y="7760564"/>
              <a:ext cx="3000375" cy="127000"/>
            </a:xfrm>
            <a:custGeom>
              <a:avLst/>
              <a:gdLst/>
              <a:ahLst/>
              <a:cxnLst/>
              <a:rect l="l" t="t" r="r" b="b"/>
              <a:pathLst>
                <a:path w="3000375" h="127000">
                  <a:moveTo>
                    <a:pt x="2874111" y="126645"/>
                  </a:moveTo>
                  <a:lnTo>
                    <a:pt x="126038" y="126645"/>
                  </a:lnTo>
                  <a:lnTo>
                    <a:pt x="76971" y="116740"/>
                  </a:lnTo>
                  <a:lnTo>
                    <a:pt x="36909" y="89729"/>
                  </a:lnTo>
                  <a:lnTo>
                    <a:pt x="9902" y="49666"/>
                  </a:lnTo>
                  <a:lnTo>
                    <a:pt x="0" y="607"/>
                  </a:lnTo>
                  <a:lnTo>
                    <a:pt x="63" y="0"/>
                  </a:lnTo>
                  <a:lnTo>
                    <a:pt x="3000117" y="0"/>
                  </a:lnTo>
                  <a:lnTo>
                    <a:pt x="3000149" y="607"/>
                  </a:lnTo>
                  <a:lnTo>
                    <a:pt x="2990249" y="49673"/>
                  </a:lnTo>
                  <a:lnTo>
                    <a:pt x="2963245" y="89735"/>
                  </a:lnTo>
                  <a:lnTo>
                    <a:pt x="2923184" y="116742"/>
                  </a:lnTo>
                  <a:lnTo>
                    <a:pt x="2874111" y="126645"/>
                  </a:lnTo>
                  <a:close/>
                </a:path>
              </a:pathLst>
            </a:custGeom>
            <a:solidFill>
              <a:srgbClr val="D5E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1768495" y="6486811"/>
              <a:ext cx="679450" cy="428625"/>
            </a:xfrm>
            <a:custGeom>
              <a:avLst/>
              <a:gdLst/>
              <a:ahLst/>
              <a:cxnLst/>
              <a:rect l="l" t="t" r="r" b="b"/>
              <a:pathLst>
                <a:path w="679450" h="428625">
                  <a:moveTo>
                    <a:pt x="667079" y="428519"/>
                  </a:moveTo>
                  <a:lnTo>
                    <a:pt x="12174" y="428519"/>
                  </a:lnTo>
                  <a:lnTo>
                    <a:pt x="7016" y="406994"/>
                  </a:lnTo>
                  <a:lnTo>
                    <a:pt x="3193" y="384993"/>
                  </a:lnTo>
                  <a:lnTo>
                    <a:pt x="817" y="362541"/>
                  </a:lnTo>
                  <a:lnTo>
                    <a:pt x="0" y="339658"/>
                  </a:lnTo>
                  <a:lnTo>
                    <a:pt x="3100" y="293571"/>
                  </a:lnTo>
                  <a:lnTo>
                    <a:pt x="12132" y="249367"/>
                  </a:lnTo>
                  <a:lnTo>
                    <a:pt x="26691" y="207452"/>
                  </a:lnTo>
                  <a:lnTo>
                    <a:pt x="46373" y="168230"/>
                  </a:lnTo>
                  <a:lnTo>
                    <a:pt x="70772" y="132107"/>
                  </a:lnTo>
                  <a:lnTo>
                    <a:pt x="99485" y="99487"/>
                  </a:lnTo>
                  <a:lnTo>
                    <a:pt x="132106" y="70774"/>
                  </a:lnTo>
                  <a:lnTo>
                    <a:pt x="168232" y="46375"/>
                  </a:lnTo>
                  <a:lnTo>
                    <a:pt x="207458" y="26693"/>
                  </a:lnTo>
                  <a:lnTo>
                    <a:pt x="249380" y="12133"/>
                  </a:lnTo>
                  <a:lnTo>
                    <a:pt x="293592" y="3100"/>
                  </a:lnTo>
                  <a:lnTo>
                    <a:pt x="339690" y="0"/>
                  </a:lnTo>
                  <a:lnTo>
                    <a:pt x="385766" y="3100"/>
                  </a:lnTo>
                  <a:lnTo>
                    <a:pt x="429958" y="12133"/>
                  </a:lnTo>
                  <a:lnTo>
                    <a:pt x="471862" y="26693"/>
                  </a:lnTo>
                  <a:lnTo>
                    <a:pt x="511072" y="46375"/>
                  </a:lnTo>
                  <a:lnTo>
                    <a:pt x="547185" y="70774"/>
                  </a:lnTo>
                  <a:lnTo>
                    <a:pt x="579796" y="99487"/>
                  </a:lnTo>
                  <a:lnTo>
                    <a:pt x="608500" y="132107"/>
                  </a:lnTo>
                  <a:lnTo>
                    <a:pt x="632892" y="168230"/>
                  </a:lnTo>
                  <a:lnTo>
                    <a:pt x="652568" y="207452"/>
                  </a:lnTo>
                  <a:lnTo>
                    <a:pt x="667123" y="249367"/>
                  </a:lnTo>
                  <a:lnTo>
                    <a:pt x="676153" y="293571"/>
                  </a:lnTo>
                  <a:lnTo>
                    <a:pt x="679253" y="339658"/>
                  </a:lnTo>
                  <a:lnTo>
                    <a:pt x="678430" y="362543"/>
                  </a:lnTo>
                  <a:lnTo>
                    <a:pt x="676042" y="384999"/>
                  </a:lnTo>
                  <a:lnTo>
                    <a:pt x="672217" y="407000"/>
                  </a:lnTo>
                  <a:lnTo>
                    <a:pt x="667079" y="428519"/>
                  </a:lnTo>
                  <a:close/>
                </a:path>
              </a:pathLst>
            </a:custGeom>
            <a:solidFill>
              <a:srgbClr val="B4C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1768495" y="6802378"/>
              <a:ext cx="679450" cy="113030"/>
            </a:xfrm>
            <a:custGeom>
              <a:avLst/>
              <a:gdLst/>
              <a:ahLst/>
              <a:cxnLst/>
              <a:rect l="l" t="t" r="r" b="b"/>
              <a:pathLst>
                <a:path w="679450" h="113029">
                  <a:moveTo>
                    <a:pt x="667079" y="112953"/>
                  </a:moveTo>
                  <a:lnTo>
                    <a:pt x="12174" y="112953"/>
                  </a:lnTo>
                  <a:lnTo>
                    <a:pt x="7016" y="91427"/>
                  </a:lnTo>
                  <a:lnTo>
                    <a:pt x="3193" y="69427"/>
                  </a:lnTo>
                  <a:lnTo>
                    <a:pt x="817" y="46974"/>
                  </a:lnTo>
                  <a:lnTo>
                    <a:pt x="0" y="24092"/>
                  </a:lnTo>
                  <a:lnTo>
                    <a:pt x="0" y="15960"/>
                  </a:lnTo>
                  <a:lnTo>
                    <a:pt x="1214" y="0"/>
                  </a:lnTo>
                  <a:lnTo>
                    <a:pt x="678039" y="0"/>
                  </a:lnTo>
                  <a:lnTo>
                    <a:pt x="679253" y="15960"/>
                  </a:lnTo>
                  <a:lnTo>
                    <a:pt x="679253" y="24092"/>
                  </a:lnTo>
                  <a:lnTo>
                    <a:pt x="678430" y="46977"/>
                  </a:lnTo>
                  <a:lnTo>
                    <a:pt x="676042" y="69433"/>
                  </a:lnTo>
                  <a:lnTo>
                    <a:pt x="672217" y="91434"/>
                  </a:lnTo>
                  <a:lnTo>
                    <a:pt x="667079" y="112953"/>
                  </a:lnTo>
                  <a:close/>
                </a:path>
              </a:pathLst>
            </a:custGeom>
            <a:solidFill>
              <a:srgbClr val="D5E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2067159" y="6272173"/>
              <a:ext cx="836294" cy="1403985"/>
            </a:xfrm>
            <a:custGeom>
              <a:avLst/>
              <a:gdLst/>
              <a:ahLst/>
              <a:cxnLst/>
              <a:rect l="l" t="t" r="r" b="b"/>
              <a:pathLst>
                <a:path w="836295" h="1403984">
                  <a:moveTo>
                    <a:pt x="835723" y="417868"/>
                  </a:moveTo>
                  <a:lnTo>
                    <a:pt x="832904" y="369201"/>
                  </a:lnTo>
                  <a:lnTo>
                    <a:pt x="824661" y="322160"/>
                  </a:lnTo>
                  <a:lnTo>
                    <a:pt x="811326" y="277075"/>
                  </a:lnTo>
                  <a:lnTo>
                    <a:pt x="793191" y="234251"/>
                  </a:lnTo>
                  <a:lnTo>
                    <a:pt x="783590" y="217170"/>
                  </a:lnTo>
                  <a:lnTo>
                    <a:pt x="770585" y="194005"/>
                  </a:lnTo>
                  <a:lnTo>
                    <a:pt x="743813" y="156654"/>
                  </a:lnTo>
                  <a:lnTo>
                    <a:pt x="713206" y="122516"/>
                  </a:lnTo>
                  <a:lnTo>
                    <a:pt x="679069" y="91909"/>
                  </a:lnTo>
                  <a:lnTo>
                    <a:pt x="641718" y="65138"/>
                  </a:lnTo>
                  <a:lnTo>
                    <a:pt x="601472" y="42532"/>
                  </a:lnTo>
                  <a:lnTo>
                    <a:pt x="558660" y="24396"/>
                  </a:lnTo>
                  <a:lnTo>
                    <a:pt x="513575" y="11049"/>
                  </a:lnTo>
                  <a:lnTo>
                    <a:pt x="466534" y="2819"/>
                  </a:lnTo>
                  <a:lnTo>
                    <a:pt x="417868" y="0"/>
                  </a:lnTo>
                  <a:lnTo>
                    <a:pt x="369201" y="2819"/>
                  </a:lnTo>
                  <a:lnTo>
                    <a:pt x="322160" y="11049"/>
                  </a:lnTo>
                  <a:lnTo>
                    <a:pt x="277075" y="24396"/>
                  </a:lnTo>
                  <a:lnTo>
                    <a:pt x="234251" y="42532"/>
                  </a:lnTo>
                  <a:lnTo>
                    <a:pt x="194005" y="65138"/>
                  </a:lnTo>
                  <a:lnTo>
                    <a:pt x="156654" y="91909"/>
                  </a:lnTo>
                  <a:lnTo>
                    <a:pt x="122516" y="122516"/>
                  </a:lnTo>
                  <a:lnTo>
                    <a:pt x="91909" y="156654"/>
                  </a:lnTo>
                  <a:lnTo>
                    <a:pt x="65138" y="194005"/>
                  </a:lnTo>
                  <a:lnTo>
                    <a:pt x="42532" y="234251"/>
                  </a:lnTo>
                  <a:lnTo>
                    <a:pt x="24396" y="277075"/>
                  </a:lnTo>
                  <a:lnTo>
                    <a:pt x="11049" y="322160"/>
                  </a:lnTo>
                  <a:lnTo>
                    <a:pt x="2806" y="369201"/>
                  </a:lnTo>
                  <a:lnTo>
                    <a:pt x="0" y="417868"/>
                  </a:lnTo>
                  <a:lnTo>
                    <a:pt x="217182" y="417868"/>
                  </a:lnTo>
                  <a:lnTo>
                    <a:pt x="222491" y="371906"/>
                  </a:lnTo>
                  <a:lnTo>
                    <a:pt x="237604" y="329679"/>
                  </a:lnTo>
                  <a:lnTo>
                    <a:pt x="261315" y="292417"/>
                  </a:lnTo>
                  <a:lnTo>
                    <a:pt x="292404" y="261315"/>
                  </a:lnTo>
                  <a:lnTo>
                    <a:pt x="329666" y="237591"/>
                  </a:lnTo>
                  <a:lnTo>
                    <a:pt x="371894" y="222478"/>
                  </a:lnTo>
                  <a:lnTo>
                    <a:pt x="417855" y="217170"/>
                  </a:lnTo>
                  <a:lnTo>
                    <a:pt x="463816" y="222478"/>
                  </a:lnTo>
                  <a:lnTo>
                    <a:pt x="506031" y="237591"/>
                  </a:lnTo>
                  <a:lnTo>
                    <a:pt x="543293" y="261315"/>
                  </a:lnTo>
                  <a:lnTo>
                    <a:pt x="574395" y="292417"/>
                  </a:lnTo>
                  <a:lnTo>
                    <a:pt x="598106" y="329679"/>
                  </a:lnTo>
                  <a:lnTo>
                    <a:pt x="613232" y="371906"/>
                  </a:lnTo>
                  <a:lnTo>
                    <a:pt x="618540" y="417868"/>
                  </a:lnTo>
                  <a:lnTo>
                    <a:pt x="618540" y="1000975"/>
                  </a:lnTo>
                  <a:lnTo>
                    <a:pt x="515937" y="1000975"/>
                  </a:lnTo>
                  <a:lnTo>
                    <a:pt x="515937" y="976261"/>
                  </a:lnTo>
                  <a:lnTo>
                    <a:pt x="513549" y="964412"/>
                  </a:lnTo>
                  <a:lnTo>
                    <a:pt x="507034" y="954747"/>
                  </a:lnTo>
                  <a:lnTo>
                    <a:pt x="497382" y="948232"/>
                  </a:lnTo>
                  <a:lnTo>
                    <a:pt x="485546" y="945832"/>
                  </a:lnTo>
                  <a:lnTo>
                    <a:pt x="355257" y="945832"/>
                  </a:lnTo>
                  <a:lnTo>
                    <a:pt x="343408" y="948232"/>
                  </a:lnTo>
                  <a:lnTo>
                    <a:pt x="333743" y="954747"/>
                  </a:lnTo>
                  <a:lnTo>
                    <a:pt x="327228" y="964425"/>
                  </a:lnTo>
                  <a:lnTo>
                    <a:pt x="324840" y="976261"/>
                  </a:lnTo>
                  <a:lnTo>
                    <a:pt x="324840" y="1245489"/>
                  </a:lnTo>
                  <a:lnTo>
                    <a:pt x="327228" y="1257338"/>
                  </a:lnTo>
                  <a:lnTo>
                    <a:pt x="333756" y="1267015"/>
                  </a:lnTo>
                  <a:lnTo>
                    <a:pt x="343420" y="1273530"/>
                  </a:lnTo>
                  <a:lnTo>
                    <a:pt x="355257" y="1275930"/>
                  </a:lnTo>
                  <a:lnTo>
                    <a:pt x="485546" y="1275930"/>
                  </a:lnTo>
                  <a:lnTo>
                    <a:pt x="497382" y="1273530"/>
                  </a:lnTo>
                  <a:lnTo>
                    <a:pt x="507034" y="1267002"/>
                  </a:lnTo>
                  <a:lnTo>
                    <a:pt x="513549" y="1257325"/>
                  </a:lnTo>
                  <a:lnTo>
                    <a:pt x="515937" y="1245489"/>
                  </a:lnTo>
                  <a:lnTo>
                    <a:pt x="515937" y="1071537"/>
                  </a:lnTo>
                  <a:lnTo>
                    <a:pt x="618540" y="1071537"/>
                  </a:lnTo>
                  <a:lnTo>
                    <a:pt x="618540" y="1403438"/>
                  </a:lnTo>
                  <a:lnTo>
                    <a:pt x="835723" y="1403438"/>
                  </a:lnTo>
                  <a:lnTo>
                    <a:pt x="835723" y="417868"/>
                  </a:lnTo>
                  <a:close/>
                </a:path>
              </a:pathLst>
            </a:custGeom>
            <a:solidFill>
              <a:srgbClr val="B4C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2392012" y="7218006"/>
              <a:ext cx="179070" cy="330200"/>
            </a:xfrm>
            <a:custGeom>
              <a:avLst/>
              <a:gdLst/>
              <a:ahLst/>
              <a:cxnLst/>
              <a:rect l="l" t="t" r="r" b="b"/>
              <a:pathLst>
                <a:path w="179070" h="330200">
                  <a:moveTo>
                    <a:pt x="53213" y="0"/>
                  </a:moveTo>
                  <a:lnTo>
                    <a:pt x="30429" y="0"/>
                  </a:lnTo>
                  <a:lnTo>
                    <a:pt x="18580" y="2400"/>
                  </a:lnTo>
                  <a:lnTo>
                    <a:pt x="8902" y="8915"/>
                  </a:lnTo>
                  <a:lnTo>
                    <a:pt x="2387" y="18592"/>
                  </a:lnTo>
                  <a:lnTo>
                    <a:pt x="0" y="30429"/>
                  </a:lnTo>
                  <a:lnTo>
                    <a:pt x="0" y="299643"/>
                  </a:lnTo>
                  <a:lnTo>
                    <a:pt x="2400" y="311492"/>
                  </a:lnTo>
                  <a:lnTo>
                    <a:pt x="8915" y="321157"/>
                  </a:lnTo>
                  <a:lnTo>
                    <a:pt x="18580" y="327685"/>
                  </a:lnTo>
                  <a:lnTo>
                    <a:pt x="30429" y="330073"/>
                  </a:lnTo>
                  <a:lnTo>
                    <a:pt x="53213" y="330073"/>
                  </a:lnTo>
                  <a:lnTo>
                    <a:pt x="53213" y="0"/>
                  </a:lnTo>
                  <a:close/>
                </a:path>
                <a:path w="179070" h="330200">
                  <a:moveTo>
                    <a:pt x="178955" y="55270"/>
                  </a:moveTo>
                  <a:lnTo>
                    <a:pt x="177533" y="48196"/>
                  </a:lnTo>
                  <a:lnTo>
                    <a:pt x="173634" y="42418"/>
                  </a:lnTo>
                  <a:lnTo>
                    <a:pt x="167855" y="38519"/>
                  </a:lnTo>
                  <a:lnTo>
                    <a:pt x="160794" y="37084"/>
                  </a:lnTo>
                  <a:lnTo>
                    <a:pt x="92862" y="37084"/>
                  </a:lnTo>
                  <a:lnTo>
                    <a:pt x="92862" y="295211"/>
                  </a:lnTo>
                  <a:lnTo>
                    <a:pt x="160794" y="295211"/>
                  </a:lnTo>
                  <a:lnTo>
                    <a:pt x="167855" y="293789"/>
                  </a:lnTo>
                  <a:lnTo>
                    <a:pt x="173634" y="289890"/>
                  </a:lnTo>
                  <a:lnTo>
                    <a:pt x="177533" y="284111"/>
                  </a:lnTo>
                  <a:lnTo>
                    <a:pt x="178955" y="277037"/>
                  </a:lnTo>
                  <a:lnTo>
                    <a:pt x="178955" y="55270"/>
                  </a:lnTo>
                  <a:close/>
                </a:path>
              </a:pathLst>
            </a:custGeom>
            <a:solidFill>
              <a:srgbClr val="D5E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1990727" y="7108358"/>
              <a:ext cx="78476" cy="2301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1820275" y="7291160"/>
              <a:ext cx="78476" cy="2301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2192750" y="6975227"/>
              <a:ext cx="78476" cy="2302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2877311" y="6840811"/>
              <a:ext cx="542925" cy="770255"/>
            </a:xfrm>
            <a:custGeom>
              <a:avLst/>
              <a:gdLst/>
              <a:ahLst/>
              <a:cxnLst/>
              <a:rect l="l" t="t" r="r" b="b"/>
              <a:pathLst>
                <a:path w="542925" h="770254">
                  <a:moveTo>
                    <a:pt x="540731" y="769744"/>
                  </a:moveTo>
                  <a:lnTo>
                    <a:pt x="2196" y="769744"/>
                  </a:lnTo>
                  <a:lnTo>
                    <a:pt x="1267" y="757705"/>
                  </a:lnTo>
                  <a:lnTo>
                    <a:pt x="577" y="745557"/>
                  </a:lnTo>
                  <a:lnTo>
                    <a:pt x="148" y="733301"/>
                  </a:lnTo>
                  <a:lnTo>
                    <a:pt x="0" y="720936"/>
                  </a:lnTo>
                  <a:lnTo>
                    <a:pt x="0" y="281780"/>
                  </a:lnTo>
                  <a:lnTo>
                    <a:pt x="3553" y="221505"/>
                  </a:lnTo>
                  <a:lnTo>
                    <a:pt x="13839" y="169693"/>
                  </a:lnTo>
                  <a:lnTo>
                    <a:pt x="30301" y="125846"/>
                  </a:lnTo>
                  <a:lnTo>
                    <a:pt x="52378" y="89464"/>
                  </a:lnTo>
                  <a:lnTo>
                    <a:pt x="79511" y="60049"/>
                  </a:lnTo>
                  <a:lnTo>
                    <a:pt x="111142" y="37100"/>
                  </a:lnTo>
                  <a:lnTo>
                    <a:pt x="146712" y="20120"/>
                  </a:lnTo>
                  <a:lnTo>
                    <a:pt x="185662" y="8609"/>
                  </a:lnTo>
                  <a:lnTo>
                    <a:pt x="227432" y="2069"/>
                  </a:lnTo>
                  <a:lnTo>
                    <a:pt x="271463" y="0"/>
                  </a:lnTo>
                  <a:lnTo>
                    <a:pt x="315488" y="2069"/>
                  </a:lnTo>
                  <a:lnTo>
                    <a:pt x="357254" y="8609"/>
                  </a:lnTo>
                  <a:lnTo>
                    <a:pt x="396202" y="20120"/>
                  </a:lnTo>
                  <a:lnTo>
                    <a:pt x="431772" y="37100"/>
                  </a:lnTo>
                  <a:lnTo>
                    <a:pt x="463405" y="60049"/>
                  </a:lnTo>
                  <a:lnTo>
                    <a:pt x="490541" y="89464"/>
                  </a:lnTo>
                  <a:lnTo>
                    <a:pt x="512620" y="125846"/>
                  </a:lnTo>
                  <a:lnTo>
                    <a:pt x="529084" y="169693"/>
                  </a:lnTo>
                  <a:lnTo>
                    <a:pt x="539373" y="221505"/>
                  </a:lnTo>
                  <a:lnTo>
                    <a:pt x="542927" y="281780"/>
                  </a:lnTo>
                  <a:lnTo>
                    <a:pt x="542927" y="720936"/>
                  </a:lnTo>
                  <a:lnTo>
                    <a:pt x="542775" y="733301"/>
                  </a:lnTo>
                  <a:lnTo>
                    <a:pt x="542338" y="745557"/>
                  </a:lnTo>
                  <a:lnTo>
                    <a:pt x="541647" y="757705"/>
                  </a:lnTo>
                  <a:lnTo>
                    <a:pt x="540731" y="769744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3093345" y="6544017"/>
              <a:ext cx="206375" cy="280670"/>
            </a:xfrm>
            <a:custGeom>
              <a:avLst/>
              <a:gdLst/>
              <a:ahLst/>
              <a:cxnLst/>
              <a:rect l="l" t="t" r="r" b="b"/>
              <a:pathLst>
                <a:path w="206375" h="280670">
                  <a:moveTo>
                    <a:pt x="205867" y="0"/>
                  </a:moveTo>
                  <a:lnTo>
                    <a:pt x="0" y="0"/>
                  </a:lnTo>
                  <a:lnTo>
                    <a:pt x="0" y="23761"/>
                  </a:lnTo>
                  <a:lnTo>
                    <a:pt x="0" y="42976"/>
                  </a:lnTo>
                  <a:lnTo>
                    <a:pt x="0" y="280504"/>
                  </a:lnTo>
                  <a:lnTo>
                    <a:pt x="89344" y="280504"/>
                  </a:lnTo>
                  <a:lnTo>
                    <a:pt x="89344" y="42976"/>
                  </a:lnTo>
                  <a:lnTo>
                    <a:pt x="158356" y="42976"/>
                  </a:lnTo>
                  <a:lnTo>
                    <a:pt x="158356" y="68427"/>
                  </a:lnTo>
                  <a:lnTo>
                    <a:pt x="205867" y="68427"/>
                  </a:lnTo>
                  <a:lnTo>
                    <a:pt x="205867" y="42976"/>
                  </a:lnTo>
                  <a:lnTo>
                    <a:pt x="205867" y="17513"/>
                  </a:lnTo>
                  <a:lnTo>
                    <a:pt x="205867" y="0"/>
                  </a:lnTo>
                  <a:close/>
                </a:path>
              </a:pathLst>
            </a:custGeom>
            <a:solidFill>
              <a:srgbClr val="BCB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3009661" y="6805469"/>
              <a:ext cx="278765" cy="79375"/>
            </a:xfrm>
            <a:custGeom>
              <a:avLst/>
              <a:gdLst/>
              <a:ahLst/>
              <a:cxnLst/>
              <a:rect l="l" t="t" r="r" b="b"/>
              <a:pathLst>
                <a:path w="278765" h="79375">
                  <a:moveTo>
                    <a:pt x="238722" y="79005"/>
                  </a:moveTo>
                  <a:lnTo>
                    <a:pt x="39502" y="79005"/>
                  </a:lnTo>
                  <a:lnTo>
                    <a:pt x="24126" y="75893"/>
                  </a:lnTo>
                  <a:lnTo>
                    <a:pt x="11569" y="67414"/>
                  </a:lnTo>
                  <a:lnTo>
                    <a:pt x="3104" y="54855"/>
                  </a:lnTo>
                  <a:lnTo>
                    <a:pt x="0" y="39502"/>
                  </a:lnTo>
                  <a:lnTo>
                    <a:pt x="3104" y="24126"/>
                  </a:lnTo>
                  <a:lnTo>
                    <a:pt x="11569" y="11569"/>
                  </a:lnTo>
                  <a:lnTo>
                    <a:pt x="24126" y="3104"/>
                  </a:lnTo>
                  <a:lnTo>
                    <a:pt x="39502" y="0"/>
                  </a:lnTo>
                  <a:lnTo>
                    <a:pt x="238722" y="0"/>
                  </a:lnTo>
                  <a:lnTo>
                    <a:pt x="254099" y="3104"/>
                  </a:lnTo>
                  <a:lnTo>
                    <a:pt x="266655" y="11569"/>
                  </a:lnTo>
                  <a:lnTo>
                    <a:pt x="275121" y="24126"/>
                  </a:lnTo>
                  <a:lnTo>
                    <a:pt x="278225" y="39502"/>
                  </a:lnTo>
                  <a:lnTo>
                    <a:pt x="275121" y="54855"/>
                  </a:lnTo>
                  <a:lnTo>
                    <a:pt x="266655" y="67414"/>
                  </a:lnTo>
                  <a:lnTo>
                    <a:pt x="254099" y="75893"/>
                  </a:lnTo>
                  <a:lnTo>
                    <a:pt x="238722" y="79005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2954756" y="6958251"/>
              <a:ext cx="387985" cy="597535"/>
            </a:xfrm>
            <a:custGeom>
              <a:avLst/>
              <a:gdLst/>
              <a:ahLst/>
              <a:cxnLst/>
              <a:rect l="l" t="t" r="r" b="b"/>
              <a:pathLst>
                <a:path w="387984" h="597534">
                  <a:moveTo>
                    <a:pt x="193989" y="596908"/>
                  </a:moveTo>
                  <a:lnTo>
                    <a:pt x="149513" y="591189"/>
                  </a:lnTo>
                  <a:lnTo>
                    <a:pt x="108683" y="574899"/>
                  </a:lnTo>
                  <a:lnTo>
                    <a:pt x="72664" y="549338"/>
                  </a:lnTo>
                  <a:lnTo>
                    <a:pt x="42621" y="515808"/>
                  </a:lnTo>
                  <a:lnTo>
                    <a:pt x="19719" y="475610"/>
                  </a:lnTo>
                  <a:lnTo>
                    <a:pt x="5124" y="430042"/>
                  </a:lnTo>
                  <a:lnTo>
                    <a:pt x="0" y="380407"/>
                  </a:lnTo>
                  <a:lnTo>
                    <a:pt x="0" y="216529"/>
                  </a:lnTo>
                  <a:lnTo>
                    <a:pt x="5124" y="166874"/>
                  </a:lnTo>
                  <a:lnTo>
                    <a:pt x="19719" y="121296"/>
                  </a:lnTo>
                  <a:lnTo>
                    <a:pt x="42621" y="81092"/>
                  </a:lnTo>
                  <a:lnTo>
                    <a:pt x="72664" y="47562"/>
                  </a:lnTo>
                  <a:lnTo>
                    <a:pt x="108683" y="22004"/>
                  </a:lnTo>
                  <a:lnTo>
                    <a:pt x="149513" y="5717"/>
                  </a:lnTo>
                  <a:lnTo>
                    <a:pt x="193989" y="0"/>
                  </a:lnTo>
                  <a:lnTo>
                    <a:pt x="238483" y="5717"/>
                  </a:lnTo>
                  <a:lnTo>
                    <a:pt x="279320" y="22004"/>
                  </a:lnTo>
                  <a:lnTo>
                    <a:pt x="315338" y="47562"/>
                  </a:lnTo>
                  <a:lnTo>
                    <a:pt x="345375" y="81092"/>
                  </a:lnTo>
                  <a:lnTo>
                    <a:pt x="368269" y="121296"/>
                  </a:lnTo>
                  <a:lnTo>
                    <a:pt x="382857" y="166874"/>
                  </a:lnTo>
                  <a:lnTo>
                    <a:pt x="387978" y="216529"/>
                  </a:lnTo>
                  <a:lnTo>
                    <a:pt x="387978" y="380407"/>
                  </a:lnTo>
                  <a:lnTo>
                    <a:pt x="382857" y="430042"/>
                  </a:lnTo>
                  <a:lnTo>
                    <a:pt x="368269" y="475610"/>
                  </a:lnTo>
                  <a:lnTo>
                    <a:pt x="345375" y="515808"/>
                  </a:lnTo>
                  <a:lnTo>
                    <a:pt x="315338" y="549338"/>
                  </a:lnTo>
                  <a:lnTo>
                    <a:pt x="279320" y="574899"/>
                  </a:lnTo>
                  <a:lnTo>
                    <a:pt x="238483" y="591189"/>
                  </a:lnTo>
                  <a:lnTo>
                    <a:pt x="193989" y="596908"/>
                  </a:lnTo>
                  <a:close/>
                </a:path>
              </a:pathLst>
            </a:custGeom>
            <a:solidFill>
              <a:srgbClr val="F4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3251708" y="6603972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90">
                  <a:moveTo>
                    <a:pt x="47507" y="8466"/>
                  </a:moveTo>
                  <a:lnTo>
                    <a:pt x="0" y="8466"/>
                  </a:lnTo>
                  <a:lnTo>
                    <a:pt x="0" y="0"/>
                  </a:lnTo>
                  <a:lnTo>
                    <a:pt x="47507" y="0"/>
                  </a:lnTo>
                  <a:lnTo>
                    <a:pt x="47507" y="8466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1539690" y="7101953"/>
              <a:ext cx="999490" cy="639445"/>
            </a:xfrm>
            <a:custGeom>
              <a:avLst/>
              <a:gdLst/>
              <a:ahLst/>
              <a:cxnLst/>
              <a:rect l="l" t="t" r="r" b="b"/>
              <a:pathLst>
                <a:path w="999490" h="639445">
                  <a:moveTo>
                    <a:pt x="230085" y="523887"/>
                  </a:moveTo>
                  <a:lnTo>
                    <a:pt x="221043" y="479107"/>
                  </a:lnTo>
                  <a:lnTo>
                    <a:pt x="196392" y="442531"/>
                  </a:lnTo>
                  <a:lnTo>
                    <a:pt x="159829" y="417868"/>
                  </a:lnTo>
                  <a:lnTo>
                    <a:pt x="115049" y="408838"/>
                  </a:lnTo>
                  <a:lnTo>
                    <a:pt x="70269" y="417868"/>
                  </a:lnTo>
                  <a:lnTo>
                    <a:pt x="33693" y="442531"/>
                  </a:lnTo>
                  <a:lnTo>
                    <a:pt x="9042" y="479107"/>
                  </a:lnTo>
                  <a:lnTo>
                    <a:pt x="0" y="523887"/>
                  </a:lnTo>
                  <a:lnTo>
                    <a:pt x="9042" y="568655"/>
                  </a:lnTo>
                  <a:lnTo>
                    <a:pt x="33693" y="605218"/>
                  </a:lnTo>
                  <a:lnTo>
                    <a:pt x="70269" y="629869"/>
                  </a:lnTo>
                  <a:lnTo>
                    <a:pt x="115049" y="638911"/>
                  </a:lnTo>
                  <a:lnTo>
                    <a:pt x="159829" y="629869"/>
                  </a:lnTo>
                  <a:lnTo>
                    <a:pt x="196392" y="605218"/>
                  </a:lnTo>
                  <a:lnTo>
                    <a:pt x="221043" y="568655"/>
                  </a:lnTo>
                  <a:lnTo>
                    <a:pt x="230085" y="523887"/>
                  </a:lnTo>
                  <a:close/>
                </a:path>
                <a:path w="999490" h="639445">
                  <a:moveTo>
                    <a:pt x="629691" y="166992"/>
                  </a:moveTo>
                  <a:lnTo>
                    <a:pt x="623735" y="122605"/>
                  </a:lnTo>
                  <a:lnTo>
                    <a:pt x="606894" y="82702"/>
                  </a:lnTo>
                  <a:lnTo>
                    <a:pt x="580783" y="48907"/>
                  </a:lnTo>
                  <a:lnTo>
                    <a:pt x="546976" y="22796"/>
                  </a:lnTo>
                  <a:lnTo>
                    <a:pt x="507072" y="5956"/>
                  </a:lnTo>
                  <a:lnTo>
                    <a:pt x="462673" y="0"/>
                  </a:lnTo>
                  <a:lnTo>
                    <a:pt x="418274" y="5956"/>
                  </a:lnTo>
                  <a:lnTo>
                    <a:pt x="378383" y="22796"/>
                  </a:lnTo>
                  <a:lnTo>
                    <a:pt x="344589" y="48907"/>
                  </a:lnTo>
                  <a:lnTo>
                    <a:pt x="318465" y="82702"/>
                  </a:lnTo>
                  <a:lnTo>
                    <a:pt x="301637" y="122605"/>
                  </a:lnTo>
                  <a:lnTo>
                    <a:pt x="295668" y="166992"/>
                  </a:lnTo>
                  <a:lnTo>
                    <a:pt x="301637" y="211391"/>
                  </a:lnTo>
                  <a:lnTo>
                    <a:pt x="318465" y="251294"/>
                  </a:lnTo>
                  <a:lnTo>
                    <a:pt x="344589" y="285102"/>
                  </a:lnTo>
                  <a:lnTo>
                    <a:pt x="378383" y="311213"/>
                  </a:lnTo>
                  <a:lnTo>
                    <a:pt x="418274" y="328053"/>
                  </a:lnTo>
                  <a:lnTo>
                    <a:pt x="462673" y="334022"/>
                  </a:lnTo>
                  <a:lnTo>
                    <a:pt x="507072" y="328053"/>
                  </a:lnTo>
                  <a:lnTo>
                    <a:pt x="546976" y="311213"/>
                  </a:lnTo>
                  <a:lnTo>
                    <a:pt x="580783" y="285102"/>
                  </a:lnTo>
                  <a:lnTo>
                    <a:pt x="606894" y="251294"/>
                  </a:lnTo>
                  <a:lnTo>
                    <a:pt x="623735" y="211391"/>
                  </a:lnTo>
                  <a:lnTo>
                    <a:pt x="629691" y="166992"/>
                  </a:lnTo>
                  <a:close/>
                </a:path>
                <a:path w="999490" h="639445">
                  <a:moveTo>
                    <a:pt x="999274" y="282054"/>
                  </a:moveTo>
                  <a:lnTo>
                    <a:pt x="990244" y="237261"/>
                  </a:lnTo>
                  <a:lnTo>
                    <a:pt x="965593" y="200698"/>
                  </a:lnTo>
                  <a:lnTo>
                    <a:pt x="929030" y="176034"/>
                  </a:lnTo>
                  <a:lnTo>
                    <a:pt x="884250" y="166992"/>
                  </a:lnTo>
                  <a:lnTo>
                    <a:pt x="839457" y="176034"/>
                  </a:lnTo>
                  <a:lnTo>
                    <a:pt x="802881" y="200698"/>
                  </a:lnTo>
                  <a:lnTo>
                    <a:pt x="778230" y="237261"/>
                  </a:lnTo>
                  <a:lnTo>
                    <a:pt x="769200" y="282054"/>
                  </a:lnTo>
                  <a:lnTo>
                    <a:pt x="778230" y="326821"/>
                  </a:lnTo>
                  <a:lnTo>
                    <a:pt x="802881" y="363385"/>
                  </a:lnTo>
                  <a:lnTo>
                    <a:pt x="839457" y="388035"/>
                  </a:lnTo>
                  <a:lnTo>
                    <a:pt x="884250" y="397078"/>
                  </a:lnTo>
                  <a:lnTo>
                    <a:pt x="929030" y="388035"/>
                  </a:lnTo>
                  <a:lnTo>
                    <a:pt x="965593" y="363385"/>
                  </a:lnTo>
                  <a:lnTo>
                    <a:pt x="990244" y="326821"/>
                  </a:lnTo>
                  <a:lnTo>
                    <a:pt x="999274" y="282054"/>
                  </a:lnTo>
                  <a:close/>
                </a:path>
              </a:pathLst>
            </a:custGeom>
            <a:solidFill>
              <a:srgbClr val="B9D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1604369" y="6958500"/>
              <a:ext cx="168859" cy="16885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2237281" y="6755229"/>
              <a:ext cx="118020" cy="11802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2000068" y="7140822"/>
              <a:ext cx="101080" cy="1010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2237281" y="7646850"/>
              <a:ext cx="118020" cy="1180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1649558" y="7290624"/>
              <a:ext cx="840740" cy="322580"/>
            </a:xfrm>
            <a:custGeom>
              <a:avLst/>
              <a:gdLst/>
              <a:ahLst/>
              <a:cxnLst/>
              <a:rect l="l" t="t" r="r" b="b"/>
              <a:pathLst>
                <a:path w="840740" h="322579">
                  <a:moveTo>
                    <a:pt x="66167" y="289471"/>
                  </a:moveTo>
                  <a:lnTo>
                    <a:pt x="63563" y="276606"/>
                  </a:lnTo>
                  <a:lnTo>
                    <a:pt x="56476" y="266090"/>
                  </a:lnTo>
                  <a:lnTo>
                    <a:pt x="45961" y="259003"/>
                  </a:lnTo>
                  <a:lnTo>
                    <a:pt x="33083" y="256400"/>
                  </a:lnTo>
                  <a:lnTo>
                    <a:pt x="20205" y="259003"/>
                  </a:lnTo>
                  <a:lnTo>
                    <a:pt x="9690" y="266090"/>
                  </a:lnTo>
                  <a:lnTo>
                    <a:pt x="2603" y="276606"/>
                  </a:lnTo>
                  <a:lnTo>
                    <a:pt x="0" y="289471"/>
                  </a:lnTo>
                  <a:lnTo>
                    <a:pt x="2603" y="302348"/>
                  </a:lnTo>
                  <a:lnTo>
                    <a:pt x="9690" y="312864"/>
                  </a:lnTo>
                  <a:lnTo>
                    <a:pt x="20205" y="319963"/>
                  </a:lnTo>
                  <a:lnTo>
                    <a:pt x="33083" y="322554"/>
                  </a:lnTo>
                  <a:lnTo>
                    <a:pt x="45961" y="319963"/>
                  </a:lnTo>
                  <a:lnTo>
                    <a:pt x="56476" y="312864"/>
                  </a:lnTo>
                  <a:lnTo>
                    <a:pt x="63563" y="302348"/>
                  </a:lnTo>
                  <a:lnTo>
                    <a:pt x="66167" y="289471"/>
                  </a:lnTo>
                  <a:close/>
                </a:path>
                <a:path w="840740" h="322579">
                  <a:moveTo>
                    <a:pt x="840536" y="33083"/>
                  </a:moveTo>
                  <a:lnTo>
                    <a:pt x="837933" y="20193"/>
                  </a:lnTo>
                  <a:lnTo>
                    <a:pt x="830846" y="9677"/>
                  </a:lnTo>
                  <a:lnTo>
                    <a:pt x="820331" y="2590"/>
                  </a:lnTo>
                  <a:lnTo>
                    <a:pt x="807440" y="0"/>
                  </a:lnTo>
                  <a:lnTo>
                    <a:pt x="794575" y="2590"/>
                  </a:lnTo>
                  <a:lnTo>
                    <a:pt x="784059" y="9677"/>
                  </a:lnTo>
                  <a:lnTo>
                    <a:pt x="776973" y="20193"/>
                  </a:lnTo>
                  <a:lnTo>
                    <a:pt x="774382" y="33083"/>
                  </a:lnTo>
                  <a:lnTo>
                    <a:pt x="776973" y="45961"/>
                  </a:lnTo>
                  <a:lnTo>
                    <a:pt x="784059" y="56476"/>
                  </a:lnTo>
                  <a:lnTo>
                    <a:pt x="794575" y="63563"/>
                  </a:lnTo>
                  <a:lnTo>
                    <a:pt x="807440" y="66167"/>
                  </a:lnTo>
                  <a:lnTo>
                    <a:pt x="820331" y="63563"/>
                  </a:lnTo>
                  <a:lnTo>
                    <a:pt x="830846" y="56476"/>
                  </a:lnTo>
                  <a:lnTo>
                    <a:pt x="837933" y="45961"/>
                  </a:lnTo>
                  <a:lnTo>
                    <a:pt x="840536" y="33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5614813" y="8099417"/>
              <a:ext cx="2488565" cy="1828800"/>
            </a:xfrm>
            <a:custGeom>
              <a:avLst/>
              <a:gdLst/>
              <a:ahLst/>
              <a:cxnLst/>
              <a:rect l="l" t="t" r="r" b="b"/>
              <a:pathLst>
                <a:path w="2488565" h="1828800">
                  <a:moveTo>
                    <a:pt x="1980433" y="1828798"/>
                  </a:moveTo>
                  <a:lnTo>
                    <a:pt x="151635" y="1828798"/>
                  </a:lnTo>
                  <a:lnTo>
                    <a:pt x="106644" y="1823428"/>
                  </a:lnTo>
                  <a:lnTo>
                    <a:pt x="68388" y="1808134"/>
                  </a:lnTo>
                  <a:lnTo>
                    <a:pt x="37732" y="1784139"/>
                  </a:lnTo>
                  <a:lnTo>
                    <a:pt x="15540" y="1752665"/>
                  </a:lnTo>
                  <a:lnTo>
                    <a:pt x="2674" y="1714935"/>
                  </a:lnTo>
                  <a:lnTo>
                    <a:pt x="0" y="1672171"/>
                  </a:lnTo>
                  <a:lnTo>
                    <a:pt x="8379" y="1625598"/>
                  </a:lnTo>
                  <a:lnTo>
                    <a:pt x="368246" y="406399"/>
                  </a:lnTo>
                  <a:lnTo>
                    <a:pt x="386214" y="359825"/>
                  </a:lnTo>
                  <a:lnTo>
                    <a:pt x="410849" y="317062"/>
                  </a:lnTo>
                  <a:lnTo>
                    <a:pt x="440830" y="279332"/>
                  </a:lnTo>
                  <a:lnTo>
                    <a:pt x="474837" y="247858"/>
                  </a:lnTo>
                  <a:lnTo>
                    <a:pt x="511548" y="223863"/>
                  </a:lnTo>
                  <a:lnTo>
                    <a:pt x="549644" y="208569"/>
                  </a:lnTo>
                  <a:lnTo>
                    <a:pt x="587803" y="203199"/>
                  </a:lnTo>
                  <a:lnTo>
                    <a:pt x="1878833" y="203199"/>
                  </a:lnTo>
                  <a:lnTo>
                    <a:pt x="1878833" y="0"/>
                  </a:lnTo>
                  <a:lnTo>
                    <a:pt x="2488433" y="0"/>
                  </a:lnTo>
                  <a:lnTo>
                    <a:pt x="2488433" y="217626"/>
                  </a:lnTo>
                  <a:lnTo>
                    <a:pt x="2441900" y="232708"/>
                  </a:lnTo>
                  <a:lnTo>
                    <a:pt x="2397986" y="252991"/>
                  </a:lnTo>
                  <a:lnTo>
                    <a:pt x="2357073" y="278114"/>
                  </a:lnTo>
                  <a:lnTo>
                    <a:pt x="2319542" y="307712"/>
                  </a:lnTo>
                  <a:lnTo>
                    <a:pt x="2285776" y="341420"/>
                  </a:lnTo>
                  <a:lnTo>
                    <a:pt x="2256158" y="378874"/>
                  </a:lnTo>
                  <a:lnTo>
                    <a:pt x="2231067" y="419711"/>
                  </a:lnTo>
                  <a:lnTo>
                    <a:pt x="2210888" y="463566"/>
                  </a:lnTo>
                  <a:lnTo>
                    <a:pt x="2196001" y="510075"/>
                  </a:lnTo>
                  <a:lnTo>
                    <a:pt x="2186789" y="558874"/>
                  </a:lnTo>
                  <a:lnTo>
                    <a:pt x="2183633" y="609599"/>
                  </a:lnTo>
                  <a:lnTo>
                    <a:pt x="2183633" y="1625598"/>
                  </a:lnTo>
                  <a:lnTo>
                    <a:pt x="2178263" y="1672171"/>
                  </a:lnTo>
                  <a:lnTo>
                    <a:pt x="2162969" y="1714935"/>
                  </a:lnTo>
                  <a:lnTo>
                    <a:pt x="2138974" y="1752665"/>
                  </a:lnTo>
                  <a:lnTo>
                    <a:pt x="2107500" y="1784139"/>
                  </a:lnTo>
                  <a:lnTo>
                    <a:pt x="2069770" y="1808134"/>
                  </a:lnTo>
                  <a:lnTo>
                    <a:pt x="2027007" y="1823428"/>
                  </a:lnTo>
                  <a:lnTo>
                    <a:pt x="1980433" y="1828798"/>
                  </a:lnTo>
                  <a:close/>
                </a:path>
              </a:pathLst>
            </a:custGeom>
            <a:solidFill>
              <a:srgbClr val="AAB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5055250" y="8099417"/>
              <a:ext cx="2336800" cy="1117600"/>
            </a:xfrm>
            <a:custGeom>
              <a:avLst/>
              <a:gdLst/>
              <a:ahLst/>
              <a:cxnLst/>
              <a:rect l="l" t="t" r="r" b="b"/>
              <a:pathLst>
                <a:path w="2336800" h="1117600">
                  <a:moveTo>
                    <a:pt x="2219957" y="203199"/>
                  </a:moveTo>
                  <a:lnTo>
                    <a:pt x="116839" y="203199"/>
                  </a:lnTo>
                  <a:lnTo>
                    <a:pt x="71365" y="195225"/>
                  </a:lnTo>
                  <a:lnTo>
                    <a:pt x="34226" y="173469"/>
                  </a:lnTo>
                  <a:lnTo>
                    <a:pt x="9183" y="141177"/>
                  </a:lnTo>
                  <a:lnTo>
                    <a:pt x="0" y="101599"/>
                  </a:lnTo>
                  <a:lnTo>
                    <a:pt x="9183" y="62021"/>
                  </a:lnTo>
                  <a:lnTo>
                    <a:pt x="34226" y="29730"/>
                  </a:lnTo>
                  <a:lnTo>
                    <a:pt x="71365" y="7974"/>
                  </a:lnTo>
                  <a:lnTo>
                    <a:pt x="116839" y="0"/>
                  </a:lnTo>
                  <a:lnTo>
                    <a:pt x="2219957" y="0"/>
                  </a:lnTo>
                  <a:lnTo>
                    <a:pt x="2265474" y="7974"/>
                  </a:lnTo>
                  <a:lnTo>
                    <a:pt x="2302609" y="29730"/>
                  </a:lnTo>
                  <a:lnTo>
                    <a:pt x="2327628" y="62021"/>
                  </a:lnTo>
                  <a:lnTo>
                    <a:pt x="2336797" y="101599"/>
                  </a:lnTo>
                  <a:lnTo>
                    <a:pt x="2327628" y="141177"/>
                  </a:lnTo>
                  <a:lnTo>
                    <a:pt x="2302609" y="173469"/>
                  </a:lnTo>
                  <a:lnTo>
                    <a:pt x="2265474" y="195225"/>
                  </a:lnTo>
                  <a:lnTo>
                    <a:pt x="2219957" y="203199"/>
                  </a:lnTo>
                  <a:close/>
                </a:path>
                <a:path w="2336800" h="1117600">
                  <a:moveTo>
                    <a:pt x="1015999" y="1117598"/>
                  </a:moveTo>
                  <a:lnTo>
                    <a:pt x="960252" y="1116392"/>
                  </a:lnTo>
                  <a:lnTo>
                    <a:pt x="905292" y="1112827"/>
                  </a:lnTo>
                  <a:lnTo>
                    <a:pt x="851194" y="1106988"/>
                  </a:lnTo>
                  <a:lnTo>
                    <a:pt x="798038" y="1098958"/>
                  </a:lnTo>
                  <a:lnTo>
                    <a:pt x="745900" y="1088819"/>
                  </a:lnTo>
                  <a:lnTo>
                    <a:pt x="694858" y="1076655"/>
                  </a:lnTo>
                  <a:lnTo>
                    <a:pt x="644990" y="1062550"/>
                  </a:lnTo>
                  <a:lnTo>
                    <a:pt x="596371" y="1046587"/>
                  </a:lnTo>
                  <a:lnTo>
                    <a:pt x="549082" y="1028848"/>
                  </a:lnTo>
                  <a:lnTo>
                    <a:pt x="503197" y="1009417"/>
                  </a:lnTo>
                  <a:lnTo>
                    <a:pt x="458796" y="988378"/>
                  </a:lnTo>
                  <a:lnTo>
                    <a:pt x="415956" y="965813"/>
                  </a:lnTo>
                  <a:lnTo>
                    <a:pt x="374754" y="941806"/>
                  </a:lnTo>
                  <a:lnTo>
                    <a:pt x="335267" y="916440"/>
                  </a:lnTo>
                  <a:lnTo>
                    <a:pt x="297573" y="889799"/>
                  </a:lnTo>
                  <a:lnTo>
                    <a:pt x="261750" y="861965"/>
                  </a:lnTo>
                  <a:lnTo>
                    <a:pt x="227874" y="833022"/>
                  </a:lnTo>
                  <a:lnTo>
                    <a:pt x="196024" y="803052"/>
                  </a:lnTo>
                  <a:lnTo>
                    <a:pt x="166277" y="772141"/>
                  </a:lnTo>
                  <a:lnTo>
                    <a:pt x="138710" y="740369"/>
                  </a:lnTo>
                  <a:lnTo>
                    <a:pt x="113401" y="707822"/>
                  </a:lnTo>
                  <a:lnTo>
                    <a:pt x="90427" y="674581"/>
                  </a:lnTo>
                  <a:lnTo>
                    <a:pt x="69865" y="640731"/>
                  </a:lnTo>
                  <a:lnTo>
                    <a:pt x="51794" y="606354"/>
                  </a:lnTo>
                  <a:lnTo>
                    <a:pt x="36291" y="571534"/>
                  </a:lnTo>
                  <a:lnTo>
                    <a:pt x="13297" y="500897"/>
                  </a:lnTo>
                  <a:lnTo>
                    <a:pt x="1503" y="429487"/>
                  </a:lnTo>
                  <a:lnTo>
                    <a:pt x="0" y="393699"/>
                  </a:lnTo>
                  <a:lnTo>
                    <a:pt x="495" y="370865"/>
                  </a:lnTo>
                  <a:lnTo>
                    <a:pt x="5455" y="330819"/>
                  </a:lnTo>
                  <a:lnTo>
                    <a:pt x="27776" y="283566"/>
                  </a:lnTo>
                  <a:lnTo>
                    <a:pt x="75893" y="249708"/>
                  </a:lnTo>
                  <a:lnTo>
                    <a:pt x="126712" y="233475"/>
                  </a:lnTo>
                  <a:lnTo>
                    <a:pt x="195612" y="221541"/>
                  </a:lnTo>
                  <a:lnTo>
                    <a:pt x="237669" y="216980"/>
                  </a:lnTo>
                  <a:lnTo>
                    <a:pt x="285238" y="213245"/>
                  </a:lnTo>
                  <a:lnTo>
                    <a:pt x="338651" y="210255"/>
                  </a:lnTo>
                  <a:lnTo>
                    <a:pt x="398237" y="207926"/>
                  </a:lnTo>
                  <a:lnTo>
                    <a:pt x="537255" y="204922"/>
                  </a:lnTo>
                  <a:lnTo>
                    <a:pt x="1015999" y="203199"/>
                  </a:lnTo>
                  <a:lnTo>
                    <a:pt x="1494702" y="204922"/>
                  </a:lnTo>
                  <a:lnTo>
                    <a:pt x="1633715" y="207926"/>
                  </a:lnTo>
                  <a:lnTo>
                    <a:pt x="1693301" y="210255"/>
                  </a:lnTo>
                  <a:lnTo>
                    <a:pt x="1746714" y="213245"/>
                  </a:lnTo>
                  <a:lnTo>
                    <a:pt x="1794285" y="216980"/>
                  </a:lnTo>
                  <a:lnTo>
                    <a:pt x="1836344" y="221541"/>
                  </a:lnTo>
                  <a:lnTo>
                    <a:pt x="1905250" y="233475"/>
                  </a:lnTo>
                  <a:lnTo>
                    <a:pt x="1956077" y="249708"/>
                  </a:lnTo>
                  <a:lnTo>
                    <a:pt x="1991471" y="270902"/>
                  </a:lnTo>
                  <a:lnTo>
                    <a:pt x="2021410" y="313442"/>
                  </a:lnTo>
                  <a:lnTo>
                    <a:pt x="2031501" y="370865"/>
                  </a:lnTo>
                  <a:lnTo>
                    <a:pt x="2031998" y="393699"/>
                  </a:lnTo>
                  <a:lnTo>
                    <a:pt x="2030494" y="429487"/>
                  </a:lnTo>
                  <a:lnTo>
                    <a:pt x="2018698" y="500897"/>
                  </a:lnTo>
                  <a:lnTo>
                    <a:pt x="1995699" y="571534"/>
                  </a:lnTo>
                  <a:lnTo>
                    <a:pt x="1980193" y="606354"/>
                  </a:lnTo>
                  <a:lnTo>
                    <a:pt x="1962119" y="640731"/>
                  </a:lnTo>
                  <a:lnTo>
                    <a:pt x="1941555" y="674581"/>
                  </a:lnTo>
                  <a:lnTo>
                    <a:pt x="1918577" y="707822"/>
                  </a:lnTo>
                  <a:lnTo>
                    <a:pt x="1893265" y="740369"/>
                  </a:lnTo>
                  <a:lnTo>
                    <a:pt x="1865694" y="772141"/>
                  </a:lnTo>
                  <a:lnTo>
                    <a:pt x="1835944" y="803052"/>
                  </a:lnTo>
                  <a:lnTo>
                    <a:pt x="1804091" y="833022"/>
                  </a:lnTo>
                  <a:lnTo>
                    <a:pt x="1770212" y="861965"/>
                  </a:lnTo>
                  <a:lnTo>
                    <a:pt x="1734386" y="889799"/>
                  </a:lnTo>
                  <a:lnTo>
                    <a:pt x="1696690" y="916440"/>
                  </a:lnTo>
                  <a:lnTo>
                    <a:pt x="1657201" y="941806"/>
                  </a:lnTo>
                  <a:lnTo>
                    <a:pt x="1615997" y="965813"/>
                  </a:lnTo>
                  <a:lnTo>
                    <a:pt x="1573156" y="988378"/>
                  </a:lnTo>
                  <a:lnTo>
                    <a:pt x="1528754" y="1009417"/>
                  </a:lnTo>
                  <a:lnTo>
                    <a:pt x="1482871" y="1028848"/>
                  </a:lnTo>
                  <a:lnTo>
                    <a:pt x="1435582" y="1046587"/>
                  </a:lnTo>
                  <a:lnTo>
                    <a:pt x="1386966" y="1062550"/>
                  </a:lnTo>
                  <a:lnTo>
                    <a:pt x="1337100" y="1076655"/>
                  </a:lnTo>
                  <a:lnTo>
                    <a:pt x="1286061" y="1088819"/>
                  </a:lnTo>
                  <a:lnTo>
                    <a:pt x="1233928" y="1098958"/>
                  </a:lnTo>
                  <a:lnTo>
                    <a:pt x="1180778" y="1106988"/>
                  </a:lnTo>
                  <a:lnTo>
                    <a:pt x="1126688" y="1112827"/>
                  </a:lnTo>
                  <a:lnTo>
                    <a:pt x="1071736" y="1116392"/>
                  </a:lnTo>
                  <a:lnTo>
                    <a:pt x="1015999" y="1117598"/>
                  </a:lnTo>
                  <a:close/>
                </a:path>
              </a:pathLst>
            </a:custGeom>
            <a:solidFill>
              <a:srgbClr val="E1E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5258449" y="6270619"/>
              <a:ext cx="1828800" cy="1828800"/>
            </a:xfrm>
            <a:custGeom>
              <a:avLst/>
              <a:gdLst/>
              <a:ahLst/>
              <a:cxnLst/>
              <a:rect l="l" t="t" r="r" b="b"/>
              <a:pathLst>
                <a:path w="1828800" h="1828800">
                  <a:moveTo>
                    <a:pt x="1625598" y="1828798"/>
                  </a:moveTo>
                  <a:lnTo>
                    <a:pt x="1625598" y="0"/>
                  </a:lnTo>
                  <a:lnTo>
                    <a:pt x="1672172" y="6035"/>
                  </a:lnTo>
                  <a:lnTo>
                    <a:pt x="1714935" y="23228"/>
                  </a:lnTo>
                  <a:lnTo>
                    <a:pt x="1752665" y="50209"/>
                  </a:lnTo>
                  <a:lnTo>
                    <a:pt x="1784139" y="85606"/>
                  </a:lnTo>
                  <a:lnTo>
                    <a:pt x="1808134" y="128051"/>
                  </a:lnTo>
                  <a:lnTo>
                    <a:pt x="1823428" y="176172"/>
                  </a:lnTo>
                  <a:lnTo>
                    <a:pt x="1828798" y="228599"/>
                  </a:lnTo>
                  <a:lnTo>
                    <a:pt x="1828798" y="1600198"/>
                  </a:lnTo>
                  <a:lnTo>
                    <a:pt x="1823428" y="1652625"/>
                  </a:lnTo>
                  <a:lnTo>
                    <a:pt x="1808134" y="1700746"/>
                  </a:lnTo>
                  <a:lnTo>
                    <a:pt x="1784139" y="1743191"/>
                  </a:lnTo>
                  <a:lnTo>
                    <a:pt x="1752665" y="1778588"/>
                  </a:lnTo>
                  <a:lnTo>
                    <a:pt x="1714935" y="1805569"/>
                  </a:lnTo>
                  <a:lnTo>
                    <a:pt x="1672172" y="1822762"/>
                  </a:lnTo>
                  <a:lnTo>
                    <a:pt x="1625598" y="1828798"/>
                  </a:lnTo>
                  <a:close/>
                </a:path>
                <a:path w="1828800" h="1828800">
                  <a:moveTo>
                    <a:pt x="1625598" y="1828798"/>
                  </a:moveTo>
                  <a:lnTo>
                    <a:pt x="0" y="1828798"/>
                  </a:lnTo>
                  <a:lnTo>
                    <a:pt x="5369" y="1782224"/>
                  </a:lnTo>
                  <a:lnTo>
                    <a:pt x="20663" y="1739461"/>
                  </a:lnTo>
                  <a:lnTo>
                    <a:pt x="44658" y="1701731"/>
                  </a:lnTo>
                  <a:lnTo>
                    <a:pt x="76132" y="1670257"/>
                  </a:lnTo>
                  <a:lnTo>
                    <a:pt x="113862" y="1646262"/>
                  </a:lnTo>
                  <a:lnTo>
                    <a:pt x="156626" y="1630968"/>
                  </a:lnTo>
                  <a:lnTo>
                    <a:pt x="203199" y="1625598"/>
                  </a:lnTo>
                  <a:lnTo>
                    <a:pt x="1422398" y="1625598"/>
                  </a:lnTo>
                  <a:lnTo>
                    <a:pt x="1468972" y="1630968"/>
                  </a:lnTo>
                  <a:lnTo>
                    <a:pt x="1511735" y="1646262"/>
                  </a:lnTo>
                  <a:lnTo>
                    <a:pt x="1549465" y="1670257"/>
                  </a:lnTo>
                  <a:lnTo>
                    <a:pt x="1580939" y="1701731"/>
                  </a:lnTo>
                  <a:lnTo>
                    <a:pt x="1604934" y="1739461"/>
                  </a:lnTo>
                  <a:lnTo>
                    <a:pt x="1620228" y="1782224"/>
                  </a:lnTo>
                  <a:lnTo>
                    <a:pt x="1625598" y="1828798"/>
                  </a:lnTo>
                  <a:close/>
                </a:path>
              </a:pathLst>
            </a:custGeom>
            <a:solidFill>
              <a:srgbClr val="99A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087247" y="6473819"/>
              <a:ext cx="1219200" cy="1828800"/>
            </a:xfrm>
            <a:custGeom>
              <a:avLst/>
              <a:gdLst/>
              <a:ahLst/>
              <a:cxnLst/>
              <a:rect l="l" t="t" r="r" b="b"/>
              <a:pathLst>
                <a:path w="1219200" h="1828800">
                  <a:moveTo>
                    <a:pt x="1015998" y="1828798"/>
                  </a:moveTo>
                  <a:lnTo>
                    <a:pt x="203199" y="1828798"/>
                  </a:lnTo>
                  <a:lnTo>
                    <a:pt x="156626" y="1823428"/>
                  </a:lnTo>
                  <a:lnTo>
                    <a:pt x="113862" y="1808134"/>
                  </a:lnTo>
                  <a:lnTo>
                    <a:pt x="76132" y="1784139"/>
                  </a:lnTo>
                  <a:lnTo>
                    <a:pt x="44658" y="1752665"/>
                  </a:lnTo>
                  <a:lnTo>
                    <a:pt x="20663" y="1714935"/>
                  </a:lnTo>
                  <a:lnTo>
                    <a:pt x="5369" y="1672171"/>
                  </a:lnTo>
                  <a:lnTo>
                    <a:pt x="0" y="1625598"/>
                  </a:lnTo>
                  <a:lnTo>
                    <a:pt x="0" y="203199"/>
                  </a:lnTo>
                  <a:lnTo>
                    <a:pt x="5369" y="156626"/>
                  </a:lnTo>
                  <a:lnTo>
                    <a:pt x="20663" y="113862"/>
                  </a:lnTo>
                  <a:lnTo>
                    <a:pt x="44658" y="76132"/>
                  </a:lnTo>
                  <a:lnTo>
                    <a:pt x="76132" y="44658"/>
                  </a:lnTo>
                  <a:lnTo>
                    <a:pt x="113862" y="20663"/>
                  </a:lnTo>
                  <a:lnTo>
                    <a:pt x="156626" y="5369"/>
                  </a:lnTo>
                  <a:lnTo>
                    <a:pt x="203199" y="0"/>
                  </a:lnTo>
                  <a:lnTo>
                    <a:pt x="1015998" y="0"/>
                  </a:lnTo>
                  <a:lnTo>
                    <a:pt x="1062572" y="5369"/>
                  </a:lnTo>
                  <a:lnTo>
                    <a:pt x="1105335" y="20663"/>
                  </a:lnTo>
                  <a:lnTo>
                    <a:pt x="1143065" y="44658"/>
                  </a:lnTo>
                  <a:lnTo>
                    <a:pt x="1174539" y="76132"/>
                  </a:lnTo>
                  <a:lnTo>
                    <a:pt x="1198535" y="113862"/>
                  </a:lnTo>
                  <a:lnTo>
                    <a:pt x="1213829" y="156626"/>
                  </a:lnTo>
                  <a:lnTo>
                    <a:pt x="1219198" y="203199"/>
                  </a:lnTo>
                  <a:lnTo>
                    <a:pt x="1219198" y="1625598"/>
                  </a:lnTo>
                  <a:lnTo>
                    <a:pt x="1213829" y="1672171"/>
                  </a:lnTo>
                  <a:lnTo>
                    <a:pt x="1198535" y="1714935"/>
                  </a:lnTo>
                  <a:lnTo>
                    <a:pt x="1174539" y="1752665"/>
                  </a:lnTo>
                  <a:lnTo>
                    <a:pt x="1143065" y="1784139"/>
                  </a:lnTo>
                  <a:lnTo>
                    <a:pt x="1105335" y="1808134"/>
                  </a:lnTo>
                  <a:lnTo>
                    <a:pt x="1062572" y="1823428"/>
                  </a:lnTo>
                  <a:lnTo>
                    <a:pt x="1015998" y="1828798"/>
                  </a:lnTo>
                  <a:close/>
                </a:path>
              </a:pathLst>
            </a:custGeom>
            <a:solidFill>
              <a:srgbClr val="E1E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6682478" y="6677024"/>
              <a:ext cx="1624330" cy="1422400"/>
            </a:xfrm>
            <a:custGeom>
              <a:avLst/>
              <a:gdLst/>
              <a:ahLst/>
              <a:cxnLst/>
              <a:rect l="l" t="t" r="r" b="b"/>
              <a:pathLst>
                <a:path w="1624330" h="1422400">
                  <a:moveTo>
                    <a:pt x="404761" y="1212545"/>
                  </a:moveTo>
                  <a:lnTo>
                    <a:pt x="394081" y="1153845"/>
                  </a:lnTo>
                  <a:lnTo>
                    <a:pt x="366814" y="1100772"/>
                  </a:lnTo>
                  <a:lnTo>
                    <a:pt x="325335" y="1057897"/>
                  </a:lnTo>
                  <a:lnTo>
                    <a:pt x="273177" y="1028928"/>
                  </a:lnTo>
                  <a:lnTo>
                    <a:pt x="214858" y="1016330"/>
                  </a:lnTo>
                  <a:lnTo>
                    <a:pt x="155397" y="1021207"/>
                  </a:lnTo>
                  <a:lnTo>
                    <a:pt x="99898" y="1043127"/>
                  </a:lnTo>
                  <a:lnTo>
                    <a:pt x="53174" y="1080223"/>
                  </a:lnTo>
                  <a:lnTo>
                    <a:pt x="19227" y="1129284"/>
                  </a:lnTo>
                  <a:lnTo>
                    <a:pt x="977" y="1186091"/>
                  </a:lnTo>
                  <a:lnTo>
                    <a:pt x="0" y="1245743"/>
                  </a:lnTo>
                  <a:lnTo>
                    <a:pt x="16383" y="1303108"/>
                  </a:lnTo>
                  <a:lnTo>
                    <a:pt x="48704" y="1353248"/>
                  </a:lnTo>
                  <a:lnTo>
                    <a:pt x="94208" y="1391843"/>
                  </a:lnTo>
                  <a:lnTo>
                    <a:pt x="148945" y="1415580"/>
                  </a:lnTo>
                  <a:lnTo>
                    <a:pt x="208216" y="1422400"/>
                  </a:lnTo>
                  <a:lnTo>
                    <a:pt x="266915" y="1411719"/>
                  </a:lnTo>
                  <a:lnTo>
                    <a:pt x="319989" y="1384452"/>
                  </a:lnTo>
                  <a:lnTo>
                    <a:pt x="362864" y="1342961"/>
                  </a:lnTo>
                  <a:lnTo>
                    <a:pt x="394081" y="1284554"/>
                  </a:lnTo>
                  <a:lnTo>
                    <a:pt x="404761" y="1212545"/>
                  </a:lnTo>
                  <a:close/>
                </a:path>
                <a:path w="1624330" h="1422400">
                  <a:moveTo>
                    <a:pt x="1623961" y="0"/>
                  </a:moveTo>
                  <a:lnTo>
                    <a:pt x="404761" y="0"/>
                  </a:lnTo>
                  <a:lnTo>
                    <a:pt x="404761" y="203200"/>
                  </a:lnTo>
                  <a:lnTo>
                    <a:pt x="1623961" y="203200"/>
                  </a:lnTo>
                  <a:lnTo>
                    <a:pt x="1623961" y="0"/>
                  </a:lnTo>
                  <a:close/>
                </a:path>
              </a:pathLst>
            </a:custGeom>
            <a:solidFill>
              <a:srgbClr val="CCD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5055250" y="8302617"/>
              <a:ext cx="2336800" cy="203200"/>
            </a:xfrm>
            <a:custGeom>
              <a:avLst/>
              <a:gdLst/>
              <a:ahLst/>
              <a:cxnLst/>
              <a:rect l="l" t="t" r="r" b="b"/>
              <a:pathLst>
                <a:path w="2336800" h="203200">
                  <a:moveTo>
                    <a:pt x="2235197" y="203199"/>
                  </a:moveTo>
                  <a:lnTo>
                    <a:pt x="101599" y="203199"/>
                  </a:lnTo>
                  <a:lnTo>
                    <a:pt x="62064" y="195225"/>
                  </a:lnTo>
                  <a:lnTo>
                    <a:pt x="29768" y="173469"/>
                  </a:lnTo>
                  <a:lnTo>
                    <a:pt x="7988" y="141177"/>
                  </a:lnTo>
                  <a:lnTo>
                    <a:pt x="0" y="101599"/>
                  </a:lnTo>
                  <a:lnTo>
                    <a:pt x="7988" y="62021"/>
                  </a:lnTo>
                  <a:lnTo>
                    <a:pt x="29768" y="29730"/>
                  </a:lnTo>
                  <a:lnTo>
                    <a:pt x="62064" y="7974"/>
                  </a:lnTo>
                  <a:lnTo>
                    <a:pt x="101599" y="0"/>
                  </a:lnTo>
                  <a:lnTo>
                    <a:pt x="2235197" y="0"/>
                  </a:lnTo>
                  <a:lnTo>
                    <a:pt x="2274775" y="7974"/>
                  </a:lnTo>
                  <a:lnTo>
                    <a:pt x="2307066" y="29730"/>
                  </a:lnTo>
                  <a:lnTo>
                    <a:pt x="2328823" y="62021"/>
                  </a:lnTo>
                  <a:lnTo>
                    <a:pt x="2336797" y="101599"/>
                  </a:lnTo>
                  <a:lnTo>
                    <a:pt x="2328823" y="141177"/>
                  </a:lnTo>
                  <a:lnTo>
                    <a:pt x="2307066" y="173469"/>
                  </a:lnTo>
                  <a:lnTo>
                    <a:pt x="2274775" y="195225"/>
                  </a:lnTo>
                  <a:lnTo>
                    <a:pt x="2235197" y="203199"/>
                  </a:lnTo>
                  <a:close/>
                </a:path>
              </a:pathLst>
            </a:custGeom>
            <a:solidFill>
              <a:srgbClr val="AAB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581720" y="5921777"/>
              <a:ext cx="574040" cy="633095"/>
            </a:xfrm>
            <a:custGeom>
              <a:avLst/>
              <a:gdLst/>
              <a:ahLst/>
              <a:cxnLst/>
              <a:rect l="l" t="t" r="r" b="b"/>
              <a:pathLst>
                <a:path w="574040" h="633095">
                  <a:moveTo>
                    <a:pt x="520253" y="632890"/>
                  </a:moveTo>
                  <a:lnTo>
                    <a:pt x="457827" y="607390"/>
                  </a:lnTo>
                  <a:lnTo>
                    <a:pt x="402271" y="588938"/>
                  </a:lnTo>
                  <a:lnTo>
                    <a:pt x="353053" y="577291"/>
                  </a:lnTo>
                  <a:lnTo>
                    <a:pt x="309644" y="572205"/>
                  </a:lnTo>
                  <a:lnTo>
                    <a:pt x="271512" y="573439"/>
                  </a:lnTo>
                  <a:lnTo>
                    <a:pt x="238126" y="580748"/>
                  </a:lnTo>
                  <a:lnTo>
                    <a:pt x="208957" y="593891"/>
                  </a:lnTo>
                  <a:lnTo>
                    <a:pt x="0" y="728"/>
                  </a:lnTo>
                  <a:lnTo>
                    <a:pt x="186428" y="0"/>
                  </a:lnTo>
                  <a:lnTo>
                    <a:pt x="307100" y="10456"/>
                  </a:lnTo>
                  <a:lnTo>
                    <a:pt x="414695" y="41728"/>
                  </a:lnTo>
                  <a:lnTo>
                    <a:pt x="561889" y="103444"/>
                  </a:lnTo>
                  <a:lnTo>
                    <a:pt x="551434" y="132737"/>
                  </a:lnTo>
                  <a:lnTo>
                    <a:pt x="547585" y="168841"/>
                  </a:lnTo>
                  <a:lnTo>
                    <a:pt x="548742" y="210522"/>
                  </a:lnTo>
                  <a:lnTo>
                    <a:pt x="553304" y="256546"/>
                  </a:lnTo>
                  <a:lnTo>
                    <a:pt x="566238" y="356681"/>
                  </a:lnTo>
                  <a:lnTo>
                    <a:pt x="571408" y="408323"/>
                  </a:lnTo>
                  <a:lnTo>
                    <a:pt x="573579" y="459369"/>
                  </a:lnTo>
                  <a:lnTo>
                    <a:pt x="571150" y="508583"/>
                  </a:lnTo>
                  <a:lnTo>
                    <a:pt x="562520" y="554731"/>
                  </a:lnTo>
                  <a:lnTo>
                    <a:pt x="546088" y="596578"/>
                  </a:lnTo>
                  <a:lnTo>
                    <a:pt x="520253" y="632890"/>
                  </a:lnTo>
                  <a:close/>
                </a:path>
              </a:pathLst>
            </a:custGeom>
            <a:solidFill>
              <a:srgbClr val="BCB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247224" y="6008672"/>
              <a:ext cx="629920" cy="616585"/>
            </a:xfrm>
            <a:custGeom>
              <a:avLst/>
              <a:gdLst/>
              <a:ahLst/>
              <a:cxnLst/>
              <a:rect l="l" t="t" r="r" b="b"/>
              <a:pathLst>
                <a:path w="629919" h="616584">
                  <a:moveTo>
                    <a:pt x="314803" y="616348"/>
                  </a:moveTo>
                  <a:lnTo>
                    <a:pt x="160069" y="603666"/>
                  </a:lnTo>
                  <a:lnTo>
                    <a:pt x="63583" y="575764"/>
                  </a:lnTo>
                  <a:lnTo>
                    <a:pt x="14006" y="547862"/>
                  </a:lnTo>
                  <a:lnTo>
                    <a:pt x="0" y="535180"/>
                  </a:lnTo>
                  <a:lnTo>
                    <a:pt x="0" y="0"/>
                  </a:lnTo>
                  <a:lnTo>
                    <a:pt x="136107" y="46380"/>
                  </a:lnTo>
                  <a:lnTo>
                    <a:pt x="214268" y="70196"/>
                  </a:lnTo>
                  <a:lnTo>
                    <a:pt x="263995" y="78971"/>
                  </a:lnTo>
                  <a:lnTo>
                    <a:pt x="314803" y="80225"/>
                  </a:lnTo>
                  <a:lnTo>
                    <a:pt x="398421" y="67689"/>
                  </a:lnTo>
                  <a:lnTo>
                    <a:pt x="502818" y="40112"/>
                  </a:lnTo>
                  <a:lnTo>
                    <a:pt x="591914" y="12535"/>
                  </a:lnTo>
                  <a:lnTo>
                    <a:pt x="629631" y="0"/>
                  </a:lnTo>
                  <a:lnTo>
                    <a:pt x="629631" y="535180"/>
                  </a:lnTo>
                  <a:lnTo>
                    <a:pt x="592078" y="582105"/>
                  </a:lnTo>
                  <a:lnTo>
                    <a:pt x="546765" y="606202"/>
                  </a:lnTo>
                  <a:lnTo>
                    <a:pt x="464179" y="615080"/>
                  </a:lnTo>
                  <a:lnTo>
                    <a:pt x="314803" y="616348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7247224" y="6008672"/>
              <a:ext cx="629920" cy="86360"/>
            </a:xfrm>
            <a:custGeom>
              <a:avLst/>
              <a:gdLst/>
              <a:ahLst/>
              <a:cxnLst/>
              <a:rect l="l" t="t" r="r" b="b"/>
              <a:pathLst>
                <a:path w="629919" h="86360">
                  <a:moveTo>
                    <a:pt x="314803" y="86152"/>
                  </a:moveTo>
                  <a:lnTo>
                    <a:pt x="178470" y="84806"/>
                  </a:lnTo>
                  <a:lnTo>
                    <a:pt x="100234" y="75383"/>
                  </a:lnTo>
                  <a:lnTo>
                    <a:pt x="50581" y="49806"/>
                  </a:lnTo>
                  <a:lnTo>
                    <a:pt x="0" y="0"/>
                  </a:lnTo>
                  <a:lnTo>
                    <a:pt x="629631" y="0"/>
                  </a:lnTo>
                  <a:lnTo>
                    <a:pt x="615621" y="13461"/>
                  </a:lnTo>
                  <a:lnTo>
                    <a:pt x="566035" y="43076"/>
                  </a:lnTo>
                  <a:lnTo>
                    <a:pt x="469541" y="72691"/>
                  </a:lnTo>
                  <a:lnTo>
                    <a:pt x="314803" y="86152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7247224" y="5922505"/>
              <a:ext cx="629920" cy="172720"/>
            </a:xfrm>
            <a:custGeom>
              <a:avLst/>
              <a:gdLst/>
              <a:ahLst/>
              <a:cxnLst/>
              <a:rect l="l" t="t" r="r" b="b"/>
              <a:pathLst>
                <a:path w="629919" h="172720">
                  <a:moveTo>
                    <a:pt x="314803" y="172319"/>
                  </a:moveTo>
                  <a:lnTo>
                    <a:pt x="242622" y="170044"/>
                  </a:lnTo>
                  <a:lnTo>
                    <a:pt x="176362" y="163564"/>
                  </a:lnTo>
                  <a:lnTo>
                    <a:pt x="117911" y="153394"/>
                  </a:lnTo>
                  <a:lnTo>
                    <a:pt x="69159" y="140054"/>
                  </a:lnTo>
                  <a:lnTo>
                    <a:pt x="31997" y="124057"/>
                  </a:lnTo>
                  <a:lnTo>
                    <a:pt x="0" y="86166"/>
                  </a:lnTo>
                  <a:lnTo>
                    <a:pt x="8314" y="66405"/>
                  </a:lnTo>
                  <a:lnTo>
                    <a:pt x="69159" y="32269"/>
                  </a:lnTo>
                  <a:lnTo>
                    <a:pt x="117911" y="18926"/>
                  </a:lnTo>
                  <a:lnTo>
                    <a:pt x="176362" y="8756"/>
                  </a:lnTo>
                  <a:lnTo>
                    <a:pt x="242622" y="2275"/>
                  </a:lnTo>
                  <a:lnTo>
                    <a:pt x="314803" y="0"/>
                  </a:lnTo>
                  <a:lnTo>
                    <a:pt x="386991" y="2275"/>
                  </a:lnTo>
                  <a:lnTo>
                    <a:pt x="453257" y="8756"/>
                  </a:lnTo>
                  <a:lnTo>
                    <a:pt x="511713" y="18926"/>
                  </a:lnTo>
                  <a:lnTo>
                    <a:pt x="560467" y="32269"/>
                  </a:lnTo>
                  <a:lnTo>
                    <a:pt x="597632" y="48267"/>
                  </a:lnTo>
                  <a:lnTo>
                    <a:pt x="629631" y="86166"/>
                  </a:lnTo>
                  <a:lnTo>
                    <a:pt x="621316" y="105923"/>
                  </a:lnTo>
                  <a:lnTo>
                    <a:pt x="560467" y="140054"/>
                  </a:lnTo>
                  <a:lnTo>
                    <a:pt x="511713" y="153394"/>
                  </a:lnTo>
                  <a:lnTo>
                    <a:pt x="453257" y="163564"/>
                  </a:lnTo>
                  <a:lnTo>
                    <a:pt x="386991" y="170044"/>
                  </a:lnTo>
                  <a:lnTo>
                    <a:pt x="314803" y="172319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7447011" y="5977187"/>
              <a:ext cx="230504" cy="63500"/>
            </a:xfrm>
            <a:custGeom>
              <a:avLst/>
              <a:gdLst/>
              <a:ahLst/>
              <a:cxnLst/>
              <a:rect l="l" t="t" r="r" b="b"/>
              <a:pathLst>
                <a:path w="230505" h="63500">
                  <a:moveTo>
                    <a:pt x="115015" y="62960"/>
                  </a:moveTo>
                  <a:lnTo>
                    <a:pt x="70251" y="60488"/>
                  </a:lnTo>
                  <a:lnTo>
                    <a:pt x="33692" y="53746"/>
                  </a:lnTo>
                  <a:lnTo>
                    <a:pt x="9040" y="43741"/>
                  </a:lnTo>
                  <a:lnTo>
                    <a:pt x="0" y="31485"/>
                  </a:lnTo>
                  <a:lnTo>
                    <a:pt x="9040" y="19231"/>
                  </a:lnTo>
                  <a:lnTo>
                    <a:pt x="33692" y="9223"/>
                  </a:lnTo>
                  <a:lnTo>
                    <a:pt x="70251" y="2474"/>
                  </a:lnTo>
                  <a:lnTo>
                    <a:pt x="115015" y="0"/>
                  </a:lnTo>
                  <a:lnTo>
                    <a:pt x="159788" y="2474"/>
                  </a:lnTo>
                  <a:lnTo>
                    <a:pt x="196346" y="9223"/>
                  </a:lnTo>
                  <a:lnTo>
                    <a:pt x="220993" y="19231"/>
                  </a:lnTo>
                  <a:lnTo>
                    <a:pt x="230030" y="31485"/>
                  </a:lnTo>
                  <a:lnTo>
                    <a:pt x="220993" y="43741"/>
                  </a:lnTo>
                  <a:lnTo>
                    <a:pt x="196346" y="53746"/>
                  </a:lnTo>
                  <a:lnTo>
                    <a:pt x="159788" y="60488"/>
                  </a:lnTo>
                  <a:lnTo>
                    <a:pt x="115015" y="62960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7482310" y="6094825"/>
              <a:ext cx="0" cy="514984"/>
            </a:xfrm>
            <a:custGeom>
              <a:avLst/>
              <a:gdLst/>
              <a:ahLst/>
              <a:cxnLst/>
              <a:rect l="l" t="t" r="r" b="b"/>
              <a:pathLst>
                <a:path h="514984">
                  <a:moveTo>
                    <a:pt x="0" y="0"/>
                  </a:moveTo>
                  <a:lnTo>
                    <a:pt x="0" y="514543"/>
                  </a:lnTo>
                </a:path>
              </a:pathLst>
            </a:custGeom>
            <a:ln w="3175">
              <a:solidFill>
                <a:srgbClr val="BCBAB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/>
          <p:nvPr/>
        </p:nvSpPr>
        <p:spPr>
          <a:xfrm>
            <a:off x="219075" y="0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0" y="219074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8507075" y="0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8621375" y="219075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0" y="10506075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9075" y="10620387"/>
            <a:ext cx="18297525" cy="99060"/>
          </a:xfrm>
          <a:custGeom>
            <a:avLst/>
            <a:gdLst/>
            <a:ahLst/>
            <a:cxnLst/>
            <a:rect l="l" t="t" r="r" b="b"/>
            <a:pathLst>
              <a:path w="18297525" h="99059">
                <a:moveTo>
                  <a:pt x="9525" y="0"/>
                </a:moveTo>
                <a:lnTo>
                  <a:pt x="0" y="0"/>
                </a:lnTo>
                <a:lnTo>
                  <a:pt x="0" y="98615"/>
                </a:lnTo>
                <a:lnTo>
                  <a:pt x="9525" y="98615"/>
                </a:lnTo>
                <a:lnTo>
                  <a:pt x="9525" y="0"/>
                </a:lnTo>
                <a:close/>
              </a:path>
              <a:path w="18297525" h="99059">
                <a:moveTo>
                  <a:pt x="18297525" y="0"/>
                </a:moveTo>
                <a:lnTo>
                  <a:pt x="18288000" y="0"/>
                </a:lnTo>
                <a:lnTo>
                  <a:pt x="18288000" y="98615"/>
                </a:lnTo>
                <a:lnTo>
                  <a:pt x="18297525" y="98615"/>
                </a:lnTo>
                <a:lnTo>
                  <a:pt x="182975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8621375" y="10506075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75" y="104622"/>
            <a:ext cx="18516600" cy="10515600"/>
          </a:xfrm>
          <a:custGeom>
            <a:avLst/>
            <a:gdLst/>
            <a:ahLst/>
            <a:cxnLst/>
            <a:rect l="l" t="t" r="r" b="b"/>
            <a:pathLst>
              <a:path w="18516600" h="10515600">
                <a:moveTo>
                  <a:pt x="18516600" y="10515600"/>
                </a:moveTo>
                <a:lnTo>
                  <a:pt x="0" y="10515600"/>
                </a:lnTo>
                <a:lnTo>
                  <a:pt x="0" y="0"/>
                </a:lnTo>
                <a:lnTo>
                  <a:pt x="18516600" y="0"/>
                </a:lnTo>
                <a:lnTo>
                  <a:pt x="18516600" y="10515600"/>
                </a:lnTo>
                <a:close/>
              </a:path>
            </a:pathLst>
          </a:custGeom>
          <a:solidFill>
            <a:srgbClr val="FF6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4190" y="609861"/>
            <a:ext cx="13510894" cy="1864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50" b="0" spc="560" dirty="0">
                <a:latin typeface="Arial"/>
                <a:cs typeface="Arial"/>
              </a:rPr>
              <a:t>Encuentra </a:t>
            </a:r>
            <a:r>
              <a:rPr sz="8550" b="0" spc="-114" dirty="0">
                <a:latin typeface="Arial"/>
                <a:cs typeface="Arial"/>
              </a:rPr>
              <a:t>las</a:t>
            </a:r>
            <a:r>
              <a:rPr sz="8550" b="0" spc="-1185" dirty="0">
                <a:latin typeface="Arial"/>
                <a:cs typeface="Arial"/>
              </a:rPr>
              <a:t> </a:t>
            </a:r>
            <a:r>
              <a:rPr sz="8550" b="0" spc="545" dirty="0">
                <a:latin typeface="Arial"/>
                <a:cs typeface="Arial"/>
              </a:rPr>
              <a:t>diferencias</a:t>
            </a:r>
            <a:endParaRPr sz="8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1422400" algn="l"/>
              </a:tabLst>
            </a:pPr>
            <a:r>
              <a:rPr sz="3400" b="0" spc="285" dirty="0">
                <a:latin typeface="Arial"/>
                <a:cs typeface="Arial"/>
              </a:rPr>
              <a:t>M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á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-50" dirty="0">
                <a:latin typeface="Arial"/>
                <a:cs typeface="Arial"/>
              </a:rPr>
              <a:t>s	</a:t>
            </a:r>
            <a:r>
              <a:rPr sz="3400" b="0" spc="-40" dirty="0">
                <a:latin typeface="Arial"/>
                <a:cs typeface="Arial"/>
              </a:rPr>
              <a:t>F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40" dirty="0">
                <a:latin typeface="Arial"/>
                <a:cs typeface="Arial"/>
              </a:rPr>
              <a:t>n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a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40" dirty="0">
                <a:latin typeface="Arial"/>
                <a:cs typeface="Arial"/>
              </a:rPr>
              <a:t>u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320" dirty="0">
                <a:latin typeface="Arial"/>
                <a:cs typeface="Arial"/>
              </a:rPr>
              <a:t>d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100" dirty="0">
                <a:latin typeface="Arial"/>
                <a:cs typeface="Arial"/>
              </a:rPr>
              <a:t>i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130" dirty="0">
                <a:latin typeface="Arial"/>
                <a:cs typeface="Arial"/>
              </a:rPr>
              <a:t>l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320" dirty="0">
                <a:latin typeface="Arial"/>
                <a:cs typeface="Arial"/>
              </a:rPr>
              <a:t>g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-90" dirty="0">
                <a:latin typeface="Arial"/>
                <a:cs typeface="Arial"/>
              </a:rPr>
              <a:t>í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a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5579" y="2773831"/>
            <a:ext cx="1062990" cy="781685"/>
          </a:xfrm>
          <a:custGeom>
            <a:avLst/>
            <a:gdLst/>
            <a:ahLst/>
            <a:cxnLst/>
            <a:rect l="l" t="t" r="r" b="b"/>
            <a:pathLst>
              <a:path w="1062989" h="781685">
                <a:moveTo>
                  <a:pt x="1019619" y="748030"/>
                </a:moveTo>
                <a:lnTo>
                  <a:pt x="988453" y="721690"/>
                </a:lnTo>
                <a:lnTo>
                  <a:pt x="984135" y="721893"/>
                </a:lnTo>
                <a:lnTo>
                  <a:pt x="952779" y="751103"/>
                </a:lnTo>
                <a:lnTo>
                  <a:pt x="952766" y="754938"/>
                </a:lnTo>
                <a:lnTo>
                  <a:pt x="954455" y="762533"/>
                </a:lnTo>
                <a:lnTo>
                  <a:pt x="983932" y="781278"/>
                </a:lnTo>
                <a:lnTo>
                  <a:pt x="988250" y="781088"/>
                </a:lnTo>
                <a:lnTo>
                  <a:pt x="1019606" y="751865"/>
                </a:lnTo>
                <a:lnTo>
                  <a:pt x="1019619" y="748030"/>
                </a:lnTo>
                <a:close/>
              </a:path>
              <a:path w="1062989" h="781685">
                <a:moveTo>
                  <a:pt x="1062939" y="449834"/>
                </a:moveTo>
                <a:lnTo>
                  <a:pt x="1058443" y="410413"/>
                </a:lnTo>
                <a:lnTo>
                  <a:pt x="1045616" y="374129"/>
                </a:lnTo>
                <a:lnTo>
                  <a:pt x="1025448" y="341934"/>
                </a:lnTo>
                <a:lnTo>
                  <a:pt x="998956" y="314833"/>
                </a:lnTo>
                <a:lnTo>
                  <a:pt x="999947" y="305993"/>
                </a:lnTo>
                <a:lnTo>
                  <a:pt x="1000683" y="297027"/>
                </a:lnTo>
                <a:lnTo>
                  <a:pt x="1001141" y="287997"/>
                </a:lnTo>
                <a:lnTo>
                  <a:pt x="1001293" y="278904"/>
                </a:lnTo>
                <a:lnTo>
                  <a:pt x="997648" y="233705"/>
                </a:lnTo>
                <a:lnTo>
                  <a:pt x="987082" y="190804"/>
                </a:lnTo>
                <a:lnTo>
                  <a:pt x="970178" y="150787"/>
                </a:lnTo>
                <a:lnTo>
                  <a:pt x="947496" y="114236"/>
                </a:lnTo>
                <a:lnTo>
                  <a:pt x="919632" y="81737"/>
                </a:lnTo>
                <a:lnTo>
                  <a:pt x="887133" y="53848"/>
                </a:lnTo>
                <a:lnTo>
                  <a:pt x="850595" y="31153"/>
                </a:lnTo>
                <a:lnTo>
                  <a:pt x="810564" y="14224"/>
                </a:lnTo>
                <a:lnTo>
                  <a:pt x="767638" y="3644"/>
                </a:lnTo>
                <a:lnTo>
                  <a:pt x="722376" y="0"/>
                </a:lnTo>
                <a:lnTo>
                  <a:pt x="678459" y="3454"/>
                </a:lnTo>
                <a:lnTo>
                  <a:pt x="636701" y="13436"/>
                </a:lnTo>
                <a:lnTo>
                  <a:pt x="597649" y="29413"/>
                </a:lnTo>
                <a:lnTo>
                  <a:pt x="561873" y="50800"/>
                </a:lnTo>
                <a:lnTo>
                  <a:pt x="547979" y="33083"/>
                </a:lnTo>
                <a:lnTo>
                  <a:pt x="530110" y="19392"/>
                </a:lnTo>
                <a:lnTo>
                  <a:pt x="509104" y="10566"/>
                </a:lnTo>
                <a:lnTo>
                  <a:pt x="485762" y="7429"/>
                </a:lnTo>
                <a:lnTo>
                  <a:pt x="453123" y="13652"/>
                </a:lnTo>
                <a:lnTo>
                  <a:pt x="425970" y="30683"/>
                </a:lnTo>
                <a:lnTo>
                  <a:pt x="406717" y="56134"/>
                </a:lnTo>
                <a:lnTo>
                  <a:pt x="397751" y="87579"/>
                </a:lnTo>
                <a:lnTo>
                  <a:pt x="383895" y="83083"/>
                </a:lnTo>
                <a:lnTo>
                  <a:pt x="369506" y="79819"/>
                </a:lnTo>
                <a:lnTo>
                  <a:pt x="354672" y="77838"/>
                </a:lnTo>
                <a:lnTo>
                  <a:pt x="339509" y="77165"/>
                </a:lnTo>
                <a:lnTo>
                  <a:pt x="294779" y="83172"/>
                </a:lnTo>
                <a:lnTo>
                  <a:pt x="254558" y="100126"/>
                </a:lnTo>
                <a:lnTo>
                  <a:pt x="220484" y="126428"/>
                </a:lnTo>
                <a:lnTo>
                  <a:pt x="194144" y="160502"/>
                </a:lnTo>
                <a:lnTo>
                  <a:pt x="177152" y="200736"/>
                </a:lnTo>
                <a:lnTo>
                  <a:pt x="171132" y="245529"/>
                </a:lnTo>
                <a:lnTo>
                  <a:pt x="171297" y="253022"/>
                </a:lnTo>
                <a:lnTo>
                  <a:pt x="171767" y="260464"/>
                </a:lnTo>
                <a:lnTo>
                  <a:pt x="172567" y="267830"/>
                </a:lnTo>
                <a:lnTo>
                  <a:pt x="173685" y="275082"/>
                </a:lnTo>
                <a:lnTo>
                  <a:pt x="127596" y="281609"/>
                </a:lnTo>
                <a:lnTo>
                  <a:pt x="86131" y="299415"/>
                </a:lnTo>
                <a:lnTo>
                  <a:pt x="50965" y="326821"/>
                </a:lnTo>
                <a:lnTo>
                  <a:pt x="23774" y="362153"/>
                </a:lnTo>
                <a:lnTo>
                  <a:pt x="6223" y="403720"/>
                </a:lnTo>
                <a:lnTo>
                  <a:pt x="0" y="449834"/>
                </a:lnTo>
                <a:lnTo>
                  <a:pt x="6032" y="495249"/>
                </a:lnTo>
                <a:lnTo>
                  <a:pt x="23063" y="536308"/>
                </a:lnTo>
                <a:lnTo>
                  <a:pt x="49504" y="571385"/>
                </a:lnTo>
                <a:lnTo>
                  <a:pt x="83731" y="598855"/>
                </a:lnTo>
                <a:lnTo>
                  <a:pt x="124155" y="617143"/>
                </a:lnTo>
                <a:lnTo>
                  <a:pt x="123723" y="620331"/>
                </a:lnTo>
                <a:lnTo>
                  <a:pt x="123507" y="623735"/>
                </a:lnTo>
                <a:lnTo>
                  <a:pt x="123507" y="626922"/>
                </a:lnTo>
                <a:lnTo>
                  <a:pt x="131191" y="660019"/>
                </a:lnTo>
                <a:lnTo>
                  <a:pt x="152133" y="687057"/>
                </a:lnTo>
                <a:lnTo>
                  <a:pt x="183159" y="705269"/>
                </a:lnTo>
                <a:lnTo>
                  <a:pt x="221094" y="711949"/>
                </a:lnTo>
                <a:lnTo>
                  <a:pt x="246862" y="708939"/>
                </a:lnTo>
                <a:lnTo>
                  <a:pt x="270014" y="700443"/>
                </a:lnTo>
                <a:lnTo>
                  <a:pt x="289699" y="687285"/>
                </a:lnTo>
                <a:lnTo>
                  <a:pt x="305066" y="670280"/>
                </a:lnTo>
                <a:lnTo>
                  <a:pt x="327355" y="680961"/>
                </a:lnTo>
                <a:lnTo>
                  <a:pt x="351066" y="688911"/>
                </a:lnTo>
                <a:lnTo>
                  <a:pt x="376008" y="693877"/>
                </a:lnTo>
                <a:lnTo>
                  <a:pt x="402005" y="695579"/>
                </a:lnTo>
                <a:lnTo>
                  <a:pt x="445770" y="690816"/>
                </a:lnTo>
                <a:lnTo>
                  <a:pt x="486130" y="677164"/>
                </a:lnTo>
                <a:lnTo>
                  <a:pt x="522122" y="655675"/>
                </a:lnTo>
                <a:lnTo>
                  <a:pt x="552729" y="627341"/>
                </a:lnTo>
                <a:lnTo>
                  <a:pt x="586536" y="662419"/>
                </a:lnTo>
                <a:lnTo>
                  <a:pt x="627430" y="689229"/>
                </a:lnTo>
                <a:lnTo>
                  <a:pt x="674014" y="706361"/>
                </a:lnTo>
                <a:lnTo>
                  <a:pt x="724928" y="712381"/>
                </a:lnTo>
                <a:lnTo>
                  <a:pt x="762622" y="709091"/>
                </a:lnTo>
                <a:lnTo>
                  <a:pt x="798195" y="699617"/>
                </a:lnTo>
                <a:lnTo>
                  <a:pt x="831088" y="684580"/>
                </a:lnTo>
                <a:lnTo>
                  <a:pt x="860767" y="664540"/>
                </a:lnTo>
                <a:lnTo>
                  <a:pt x="869226" y="680402"/>
                </a:lnTo>
                <a:lnTo>
                  <a:pt x="883754" y="691603"/>
                </a:lnTo>
                <a:lnTo>
                  <a:pt x="902474" y="697128"/>
                </a:lnTo>
                <a:lnTo>
                  <a:pt x="923480" y="696010"/>
                </a:lnTo>
                <a:lnTo>
                  <a:pt x="943381" y="687857"/>
                </a:lnTo>
                <a:lnTo>
                  <a:pt x="958138" y="674484"/>
                </a:lnTo>
                <a:lnTo>
                  <a:pt x="966355" y="657682"/>
                </a:lnTo>
                <a:lnTo>
                  <a:pt x="966635" y="639241"/>
                </a:lnTo>
                <a:lnTo>
                  <a:pt x="964120" y="631647"/>
                </a:lnTo>
                <a:lnTo>
                  <a:pt x="960183" y="624840"/>
                </a:lnTo>
                <a:lnTo>
                  <a:pt x="955014" y="618921"/>
                </a:lnTo>
                <a:lnTo>
                  <a:pt x="948778" y="613956"/>
                </a:lnTo>
                <a:lnTo>
                  <a:pt x="994689" y="588251"/>
                </a:lnTo>
                <a:lnTo>
                  <a:pt x="1030820" y="550545"/>
                </a:lnTo>
                <a:lnTo>
                  <a:pt x="1054468" y="503516"/>
                </a:lnTo>
                <a:lnTo>
                  <a:pt x="1062939" y="4498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119" y="2773820"/>
            <a:ext cx="9081770" cy="7748270"/>
          </a:xfrm>
          <a:custGeom>
            <a:avLst/>
            <a:gdLst/>
            <a:ahLst/>
            <a:cxnLst/>
            <a:rect l="l" t="t" r="r" b="b"/>
            <a:pathLst>
              <a:path w="9081770" h="7748270">
                <a:moveTo>
                  <a:pt x="9081573" y="7747686"/>
                </a:moveTo>
                <a:lnTo>
                  <a:pt x="0" y="7747686"/>
                </a:lnTo>
                <a:lnTo>
                  <a:pt x="0" y="0"/>
                </a:lnTo>
                <a:lnTo>
                  <a:pt x="9081573" y="0"/>
                </a:lnTo>
                <a:lnTo>
                  <a:pt x="9081573" y="7747686"/>
                </a:lnTo>
                <a:close/>
              </a:path>
            </a:pathLst>
          </a:custGeom>
          <a:solidFill>
            <a:srgbClr val="FF6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77141" y="2637064"/>
            <a:ext cx="283845" cy="7983855"/>
          </a:xfrm>
          <a:custGeom>
            <a:avLst/>
            <a:gdLst/>
            <a:ahLst/>
            <a:cxnLst/>
            <a:rect l="l" t="t" r="r" b="b"/>
            <a:pathLst>
              <a:path w="283845" h="7983855">
                <a:moveTo>
                  <a:pt x="283401" y="501689"/>
                </a:moveTo>
                <a:lnTo>
                  <a:pt x="277391" y="1197399"/>
                </a:lnTo>
                <a:lnTo>
                  <a:pt x="277391" y="7983310"/>
                </a:lnTo>
                <a:lnTo>
                  <a:pt x="0" y="7983310"/>
                </a:lnTo>
                <a:lnTo>
                  <a:pt x="3265" y="132402"/>
                </a:lnTo>
                <a:lnTo>
                  <a:pt x="8659" y="91911"/>
                </a:lnTo>
                <a:lnTo>
                  <a:pt x="46097" y="33049"/>
                </a:lnTo>
                <a:lnTo>
                  <a:pt x="106380" y="3655"/>
                </a:lnTo>
                <a:lnTo>
                  <a:pt x="140328" y="0"/>
                </a:lnTo>
                <a:lnTo>
                  <a:pt x="174277" y="3700"/>
                </a:lnTo>
                <a:lnTo>
                  <a:pt x="234559" y="33152"/>
                </a:lnTo>
                <a:lnTo>
                  <a:pt x="271997" y="91981"/>
                </a:lnTo>
                <a:lnTo>
                  <a:pt x="277208" y="131033"/>
                </a:lnTo>
                <a:lnTo>
                  <a:pt x="277208" y="142453"/>
                </a:lnTo>
                <a:lnTo>
                  <a:pt x="281649" y="299880"/>
                </a:lnTo>
                <a:lnTo>
                  <a:pt x="283401" y="501689"/>
                </a:lnTo>
                <a:close/>
              </a:path>
              <a:path w="283845" h="7983855">
                <a:moveTo>
                  <a:pt x="277391" y="132402"/>
                </a:moveTo>
                <a:lnTo>
                  <a:pt x="277391" y="137519"/>
                </a:lnTo>
                <a:lnTo>
                  <a:pt x="277208" y="142453"/>
                </a:lnTo>
                <a:lnTo>
                  <a:pt x="277208" y="131033"/>
                </a:lnTo>
                <a:lnTo>
                  <a:pt x="277391" y="132402"/>
                </a:lnTo>
                <a:close/>
              </a:path>
            </a:pathLst>
          </a:custGeom>
          <a:solidFill>
            <a:srgbClr val="FFFFFF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004879" y="2913443"/>
            <a:ext cx="7922259" cy="7316470"/>
            <a:chOff x="1004879" y="2913443"/>
            <a:chExt cx="7922259" cy="7316470"/>
          </a:xfrm>
        </p:grpSpPr>
        <p:sp>
          <p:nvSpPr>
            <p:cNvPr id="8" name="object 8"/>
            <p:cNvSpPr/>
            <p:nvPr/>
          </p:nvSpPr>
          <p:spPr>
            <a:xfrm>
              <a:off x="8600265" y="4352764"/>
              <a:ext cx="83265" cy="1696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36562" y="2951266"/>
              <a:ext cx="58419" cy="1111250"/>
            </a:xfrm>
            <a:custGeom>
              <a:avLst/>
              <a:gdLst/>
              <a:ahLst/>
              <a:cxnLst/>
              <a:rect l="l" t="t" r="r" b="b"/>
              <a:pathLst>
                <a:path w="58420" h="1111250">
                  <a:moveTo>
                    <a:pt x="58265" y="1110976"/>
                  </a:moveTo>
                  <a:lnTo>
                    <a:pt x="0" y="1110976"/>
                  </a:lnTo>
                  <a:lnTo>
                    <a:pt x="0" y="0"/>
                  </a:lnTo>
                  <a:lnTo>
                    <a:pt x="58265" y="0"/>
                  </a:lnTo>
                  <a:lnTo>
                    <a:pt x="58265" y="1110976"/>
                  </a:lnTo>
                  <a:close/>
                </a:path>
              </a:pathLst>
            </a:custGeom>
            <a:solidFill>
              <a:srgbClr val="BCB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16401" y="2920863"/>
              <a:ext cx="33020" cy="1175385"/>
            </a:xfrm>
            <a:custGeom>
              <a:avLst/>
              <a:gdLst/>
              <a:ahLst/>
              <a:cxnLst/>
              <a:rect l="l" t="t" r="r" b="b"/>
              <a:pathLst>
                <a:path w="33020" h="1175385">
                  <a:moveTo>
                    <a:pt x="16532" y="1174847"/>
                  </a:moveTo>
                  <a:lnTo>
                    <a:pt x="10121" y="1172903"/>
                  </a:lnTo>
                  <a:lnTo>
                    <a:pt x="4863" y="1167614"/>
                  </a:lnTo>
                  <a:lnTo>
                    <a:pt x="1307" y="1159792"/>
                  </a:lnTo>
                  <a:lnTo>
                    <a:pt x="0" y="1150250"/>
                  </a:lnTo>
                  <a:lnTo>
                    <a:pt x="0" y="24495"/>
                  </a:lnTo>
                  <a:lnTo>
                    <a:pt x="1307" y="14952"/>
                  </a:lnTo>
                  <a:lnTo>
                    <a:pt x="4863" y="7167"/>
                  </a:lnTo>
                  <a:lnTo>
                    <a:pt x="10121" y="1922"/>
                  </a:lnTo>
                  <a:lnTo>
                    <a:pt x="16532" y="0"/>
                  </a:lnTo>
                  <a:lnTo>
                    <a:pt x="22911" y="1922"/>
                  </a:lnTo>
                  <a:lnTo>
                    <a:pt x="28099" y="7167"/>
                  </a:lnTo>
                  <a:lnTo>
                    <a:pt x="31586" y="14952"/>
                  </a:lnTo>
                  <a:lnTo>
                    <a:pt x="32862" y="24495"/>
                  </a:lnTo>
                  <a:lnTo>
                    <a:pt x="32862" y="1150250"/>
                  </a:lnTo>
                  <a:lnTo>
                    <a:pt x="31586" y="1159792"/>
                  </a:lnTo>
                  <a:lnTo>
                    <a:pt x="28099" y="1167614"/>
                  </a:lnTo>
                  <a:lnTo>
                    <a:pt x="22911" y="1172903"/>
                  </a:lnTo>
                  <a:lnTo>
                    <a:pt x="16532" y="1174847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83739" y="2913443"/>
              <a:ext cx="758190" cy="1566545"/>
            </a:xfrm>
            <a:custGeom>
              <a:avLst/>
              <a:gdLst/>
              <a:ahLst/>
              <a:cxnLst/>
              <a:rect l="l" t="t" r="r" b="b"/>
              <a:pathLst>
                <a:path w="758190" h="1566545">
                  <a:moveTo>
                    <a:pt x="204565" y="1566322"/>
                  </a:moveTo>
                  <a:lnTo>
                    <a:pt x="168430" y="1565217"/>
                  </a:lnTo>
                  <a:lnTo>
                    <a:pt x="140770" y="1563872"/>
                  </a:lnTo>
                  <a:lnTo>
                    <a:pt x="122579" y="1563514"/>
                  </a:lnTo>
                  <a:lnTo>
                    <a:pt x="112086" y="1556202"/>
                  </a:lnTo>
                  <a:lnTo>
                    <a:pt x="106526" y="1530122"/>
                  </a:lnTo>
                  <a:lnTo>
                    <a:pt x="98962" y="1480869"/>
                  </a:lnTo>
                  <a:lnTo>
                    <a:pt x="82458" y="1404039"/>
                  </a:lnTo>
                  <a:lnTo>
                    <a:pt x="62350" y="1336698"/>
                  </a:lnTo>
                  <a:lnTo>
                    <a:pt x="43159" y="1288486"/>
                  </a:lnTo>
                  <a:lnTo>
                    <a:pt x="26108" y="1252126"/>
                  </a:lnTo>
                  <a:lnTo>
                    <a:pt x="12417" y="1220335"/>
                  </a:lnTo>
                  <a:lnTo>
                    <a:pt x="3307" y="1185833"/>
                  </a:lnTo>
                  <a:lnTo>
                    <a:pt x="0" y="1141340"/>
                  </a:lnTo>
                  <a:lnTo>
                    <a:pt x="0" y="37823"/>
                  </a:lnTo>
                  <a:lnTo>
                    <a:pt x="3383" y="12595"/>
                  </a:lnTo>
                  <a:lnTo>
                    <a:pt x="14213" y="855"/>
                  </a:lnTo>
                  <a:lnTo>
                    <a:pt x="33511" y="0"/>
                  </a:lnTo>
                  <a:lnTo>
                    <a:pt x="62297" y="7420"/>
                  </a:lnTo>
                  <a:lnTo>
                    <a:pt x="128007" y="30986"/>
                  </a:lnTo>
                  <a:lnTo>
                    <a:pt x="175050" y="49899"/>
                  </a:lnTo>
                  <a:lnTo>
                    <a:pt x="226163" y="72294"/>
                  </a:lnTo>
                  <a:lnTo>
                    <a:pt x="277304" y="97217"/>
                  </a:lnTo>
                  <a:lnTo>
                    <a:pt x="324431" y="123712"/>
                  </a:lnTo>
                  <a:lnTo>
                    <a:pt x="363504" y="150826"/>
                  </a:lnTo>
                  <a:lnTo>
                    <a:pt x="410075" y="190866"/>
                  </a:lnTo>
                  <a:lnTo>
                    <a:pt x="463128" y="245167"/>
                  </a:lnTo>
                  <a:lnTo>
                    <a:pt x="491774" y="279186"/>
                  </a:lnTo>
                  <a:lnTo>
                    <a:pt x="521667" y="318594"/>
                  </a:lnTo>
                  <a:lnTo>
                    <a:pt x="552682" y="364000"/>
                  </a:lnTo>
                  <a:lnTo>
                    <a:pt x="584695" y="416011"/>
                  </a:lnTo>
                  <a:lnTo>
                    <a:pt x="617581" y="475235"/>
                  </a:lnTo>
                  <a:lnTo>
                    <a:pt x="651217" y="542281"/>
                  </a:lnTo>
                  <a:lnTo>
                    <a:pt x="685476" y="617757"/>
                  </a:lnTo>
                  <a:lnTo>
                    <a:pt x="707093" y="674674"/>
                  </a:lnTo>
                  <a:lnTo>
                    <a:pt x="708370" y="679084"/>
                  </a:lnTo>
                  <a:lnTo>
                    <a:pt x="554719" y="679084"/>
                  </a:lnTo>
                  <a:lnTo>
                    <a:pt x="519954" y="682071"/>
                  </a:lnTo>
                  <a:lnTo>
                    <a:pt x="489760" y="699775"/>
                  </a:lnTo>
                  <a:lnTo>
                    <a:pt x="468921" y="726929"/>
                  </a:lnTo>
                  <a:lnTo>
                    <a:pt x="458630" y="759981"/>
                  </a:lnTo>
                  <a:lnTo>
                    <a:pt x="460084" y="795422"/>
                  </a:lnTo>
                  <a:lnTo>
                    <a:pt x="469602" y="844802"/>
                  </a:lnTo>
                  <a:lnTo>
                    <a:pt x="476406" y="894566"/>
                  </a:lnTo>
                  <a:lnTo>
                    <a:pt x="480489" y="944551"/>
                  </a:lnTo>
                  <a:lnTo>
                    <a:pt x="481849" y="994643"/>
                  </a:lnTo>
                  <a:lnTo>
                    <a:pt x="480489" y="1044726"/>
                  </a:lnTo>
                  <a:lnTo>
                    <a:pt x="476406" y="1094683"/>
                  </a:lnTo>
                  <a:lnTo>
                    <a:pt x="469602" y="1144400"/>
                  </a:lnTo>
                  <a:lnTo>
                    <a:pt x="460076" y="1193759"/>
                  </a:lnTo>
                  <a:lnTo>
                    <a:pt x="458630" y="1229155"/>
                  </a:lnTo>
                  <a:lnTo>
                    <a:pt x="468921" y="1262206"/>
                  </a:lnTo>
                  <a:lnTo>
                    <a:pt x="489760" y="1289361"/>
                  </a:lnTo>
                  <a:lnTo>
                    <a:pt x="519954" y="1307065"/>
                  </a:lnTo>
                  <a:lnTo>
                    <a:pt x="554719" y="1310139"/>
                  </a:lnTo>
                  <a:lnTo>
                    <a:pt x="738924" y="1310139"/>
                  </a:lnTo>
                  <a:lnTo>
                    <a:pt x="733758" y="1345250"/>
                  </a:lnTo>
                  <a:lnTo>
                    <a:pt x="723438" y="1403042"/>
                  </a:lnTo>
                  <a:lnTo>
                    <a:pt x="707710" y="1444900"/>
                  </a:lnTo>
                  <a:lnTo>
                    <a:pt x="649898" y="1457035"/>
                  </a:lnTo>
                  <a:lnTo>
                    <a:pt x="638148" y="1458046"/>
                  </a:lnTo>
                  <a:lnTo>
                    <a:pt x="625264" y="1460380"/>
                  </a:lnTo>
                  <a:lnTo>
                    <a:pt x="611284" y="1464321"/>
                  </a:lnTo>
                  <a:lnTo>
                    <a:pt x="543666" y="1499237"/>
                  </a:lnTo>
                  <a:lnTo>
                    <a:pt x="477562" y="1525327"/>
                  </a:lnTo>
                  <a:lnTo>
                    <a:pt x="413968" y="1543818"/>
                  </a:lnTo>
                  <a:lnTo>
                    <a:pt x="353877" y="1555936"/>
                  </a:lnTo>
                  <a:lnTo>
                    <a:pt x="298283" y="1562909"/>
                  </a:lnTo>
                  <a:lnTo>
                    <a:pt x="248181" y="1565962"/>
                  </a:lnTo>
                  <a:lnTo>
                    <a:pt x="204565" y="1566322"/>
                  </a:lnTo>
                  <a:close/>
                </a:path>
                <a:path w="758190" h="1566545">
                  <a:moveTo>
                    <a:pt x="738924" y="1310139"/>
                  </a:moveTo>
                  <a:lnTo>
                    <a:pt x="554719" y="1310139"/>
                  </a:lnTo>
                  <a:lnTo>
                    <a:pt x="587746" y="1297034"/>
                  </a:lnTo>
                  <a:lnTo>
                    <a:pt x="614648" y="1270094"/>
                  </a:lnTo>
                  <a:lnTo>
                    <a:pt x="631042" y="1231662"/>
                  </a:lnTo>
                  <a:lnTo>
                    <a:pt x="641256" y="1179393"/>
                  </a:lnTo>
                  <a:lnTo>
                    <a:pt x="648918" y="1126812"/>
                  </a:lnTo>
                  <a:lnTo>
                    <a:pt x="654025" y="1074010"/>
                  </a:lnTo>
                  <a:lnTo>
                    <a:pt x="656579" y="1021079"/>
                  </a:lnTo>
                  <a:lnTo>
                    <a:pt x="656579" y="968109"/>
                  </a:lnTo>
                  <a:lnTo>
                    <a:pt x="654025" y="915193"/>
                  </a:lnTo>
                  <a:lnTo>
                    <a:pt x="648918" y="862421"/>
                  </a:lnTo>
                  <a:lnTo>
                    <a:pt x="641256" y="809884"/>
                  </a:lnTo>
                  <a:lnTo>
                    <a:pt x="631042" y="757675"/>
                  </a:lnTo>
                  <a:lnTo>
                    <a:pt x="614648" y="719155"/>
                  </a:lnTo>
                  <a:lnTo>
                    <a:pt x="554719" y="679084"/>
                  </a:lnTo>
                  <a:lnTo>
                    <a:pt x="708370" y="679084"/>
                  </a:lnTo>
                  <a:lnTo>
                    <a:pt x="724311" y="734142"/>
                  </a:lnTo>
                  <a:lnTo>
                    <a:pt x="737516" y="795422"/>
                  </a:lnTo>
                  <a:lnTo>
                    <a:pt x="747095" y="857775"/>
                  </a:lnTo>
                  <a:lnTo>
                    <a:pt x="753433" y="920460"/>
                  </a:lnTo>
                  <a:lnTo>
                    <a:pt x="756915" y="982740"/>
                  </a:lnTo>
                  <a:lnTo>
                    <a:pt x="757928" y="1043875"/>
                  </a:lnTo>
                  <a:lnTo>
                    <a:pt x="756858" y="1103126"/>
                  </a:lnTo>
                  <a:lnTo>
                    <a:pt x="754090" y="1159754"/>
                  </a:lnTo>
                  <a:lnTo>
                    <a:pt x="750010" y="1213020"/>
                  </a:lnTo>
                  <a:lnTo>
                    <a:pt x="745002" y="1262206"/>
                  </a:lnTo>
                  <a:lnTo>
                    <a:pt x="739377" y="1307065"/>
                  </a:lnTo>
                  <a:lnTo>
                    <a:pt x="738924" y="1310139"/>
                  </a:lnTo>
                  <a:close/>
                </a:path>
                <a:path w="758190" h="1566545">
                  <a:moveTo>
                    <a:pt x="660477" y="1457063"/>
                  </a:moveTo>
                  <a:lnTo>
                    <a:pt x="649898" y="1457035"/>
                  </a:lnTo>
                  <a:lnTo>
                    <a:pt x="663317" y="1457035"/>
                  </a:lnTo>
                  <a:lnTo>
                    <a:pt x="660477" y="1457063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83727" y="2913442"/>
              <a:ext cx="758190" cy="1565275"/>
            </a:xfrm>
            <a:custGeom>
              <a:avLst/>
              <a:gdLst/>
              <a:ahLst/>
              <a:cxnLst/>
              <a:rect l="l" t="t" r="r" b="b"/>
              <a:pathLst>
                <a:path w="758190" h="1565275">
                  <a:moveTo>
                    <a:pt x="163512" y="1564932"/>
                  </a:moveTo>
                  <a:lnTo>
                    <a:pt x="162509" y="1513306"/>
                  </a:lnTo>
                  <a:lnTo>
                    <a:pt x="159639" y="1462163"/>
                  </a:lnTo>
                  <a:lnTo>
                    <a:pt x="155168" y="1411414"/>
                  </a:lnTo>
                  <a:lnTo>
                    <a:pt x="149313" y="1361008"/>
                  </a:lnTo>
                  <a:lnTo>
                    <a:pt x="142341" y="1310868"/>
                  </a:lnTo>
                  <a:lnTo>
                    <a:pt x="134480" y="1260944"/>
                  </a:lnTo>
                  <a:lnTo>
                    <a:pt x="125984" y="1211148"/>
                  </a:lnTo>
                  <a:lnTo>
                    <a:pt x="99021" y="1061910"/>
                  </a:lnTo>
                  <a:lnTo>
                    <a:pt x="90373" y="1011999"/>
                  </a:lnTo>
                  <a:lnTo>
                    <a:pt x="82283" y="961885"/>
                  </a:lnTo>
                  <a:lnTo>
                    <a:pt x="75006" y="911504"/>
                  </a:lnTo>
                  <a:lnTo>
                    <a:pt x="68414" y="843394"/>
                  </a:lnTo>
                  <a:lnTo>
                    <a:pt x="65239" y="797267"/>
                  </a:lnTo>
                  <a:lnTo>
                    <a:pt x="62230" y="744689"/>
                  </a:lnTo>
                  <a:lnTo>
                    <a:pt x="59423" y="686879"/>
                  </a:lnTo>
                  <a:lnTo>
                    <a:pt x="56883" y="625055"/>
                  </a:lnTo>
                  <a:lnTo>
                    <a:pt x="54648" y="560400"/>
                  </a:lnTo>
                  <a:lnTo>
                    <a:pt x="52781" y="494131"/>
                  </a:lnTo>
                  <a:lnTo>
                    <a:pt x="51346" y="427469"/>
                  </a:lnTo>
                  <a:lnTo>
                    <a:pt x="50368" y="361607"/>
                  </a:lnTo>
                  <a:lnTo>
                    <a:pt x="49923" y="297751"/>
                  </a:lnTo>
                  <a:lnTo>
                    <a:pt x="50050" y="237121"/>
                  </a:lnTo>
                  <a:lnTo>
                    <a:pt x="50812" y="180911"/>
                  </a:lnTo>
                  <a:lnTo>
                    <a:pt x="52260" y="130340"/>
                  </a:lnTo>
                  <a:lnTo>
                    <a:pt x="54432" y="86614"/>
                  </a:lnTo>
                  <a:lnTo>
                    <a:pt x="61226" y="24498"/>
                  </a:lnTo>
                  <a:lnTo>
                    <a:pt x="65925" y="8534"/>
                  </a:lnTo>
                  <a:lnTo>
                    <a:pt x="33515" y="0"/>
                  </a:lnTo>
                  <a:lnTo>
                    <a:pt x="14224" y="863"/>
                  </a:lnTo>
                  <a:lnTo>
                    <a:pt x="3390" y="12598"/>
                  </a:lnTo>
                  <a:lnTo>
                    <a:pt x="0" y="37833"/>
                  </a:lnTo>
                  <a:lnTo>
                    <a:pt x="0" y="1141349"/>
                  </a:lnTo>
                  <a:lnTo>
                    <a:pt x="3314" y="1185837"/>
                  </a:lnTo>
                  <a:lnTo>
                    <a:pt x="12420" y="1220343"/>
                  </a:lnTo>
                  <a:lnTo>
                    <a:pt x="26111" y="1252131"/>
                  </a:lnTo>
                  <a:lnTo>
                    <a:pt x="43167" y="1288491"/>
                  </a:lnTo>
                  <a:lnTo>
                    <a:pt x="62357" y="1336700"/>
                  </a:lnTo>
                  <a:lnTo>
                    <a:pt x="82461" y="1404048"/>
                  </a:lnTo>
                  <a:lnTo>
                    <a:pt x="98971" y="1480870"/>
                  </a:lnTo>
                  <a:lnTo>
                    <a:pt x="106527" y="1530134"/>
                  </a:lnTo>
                  <a:lnTo>
                    <a:pt x="112090" y="1556207"/>
                  </a:lnTo>
                  <a:lnTo>
                    <a:pt x="122580" y="1563522"/>
                  </a:lnTo>
                  <a:lnTo>
                    <a:pt x="129743" y="1563712"/>
                  </a:lnTo>
                  <a:lnTo>
                    <a:pt x="150342" y="1565084"/>
                  </a:lnTo>
                  <a:lnTo>
                    <a:pt x="163512" y="1564932"/>
                  </a:lnTo>
                  <a:close/>
                </a:path>
                <a:path w="758190" h="1565275">
                  <a:moveTo>
                    <a:pt x="757936" y="1043876"/>
                  </a:moveTo>
                  <a:lnTo>
                    <a:pt x="756920" y="982751"/>
                  </a:lnTo>
                  <a:lnTo>
                    <a:pt x="753440" y="920470"/>
                  </a:lnTo>
                  <a:lnTo>
                    <a:pt x="747102" y="857783"/>
                  </a:lnTo>
                  <a:lnTo>
                    <a:pt x="737527" y="795426"/>
                  </a:lnTo>
                  <a:lnTo>
                    <a:pt x="724319" y="734148"/>
                  </a:lnTo>
                  <a:lnTo>
                    <a:pt x="707097" y="674674"/>
                  </a:lnTo>
                  <a:lnTo>
                    <a:pt x="685482" y="617766"/>
                  </a:lnTo>
                  <a:lnTo>
                    <a:pt x="651217" y="542290"/>
                  </a:lnTo>
                  <a:lnTo>
                    <a:pt x="617588" y="475246"/>
                  </a:lnTo>
                  <a:lnTo>
                    <a:pt x="584695" y="416013"/>
                  </a:lnTo>
                  <a:lnTo>
                    <a:pt x="552691" y="364007"/>
                  </a:lnTo>
                  <a:lnTo>
                    <a:pt x="521677" y="318604"/>
                  </a:lnTo>
                  <a:lnTo>
                    <a:pt x="491782" y="279196"/>
                  </a:lnTo>
                  <a:lnTo>
                    <a:pt x="463130" y="245173"/>
                  </a:lnTo>
                  <a:lnTo>
                    <a:pt x="435864" y="215938"/>
                  </a:lnTo>
                  <a:lnTo>
                    <a:pt x="385927" y="169379"/>
                  </a:lnTo>
                  <a:lnTo>
                    <a:pt x="327621" y="125730"/>
                  </a:lnTo>
                  <a:lnTo>
                    <a:pt x="284581" y="101104"/>
                  </a:lnTo>
                  <a:lnTo>
                    <a:pt x="237604" y="77698"/>
                  </a:lnTo>
                  <a:lnTo>
                    <a:pt x="189890" y="56273"/>
                  </a:lnTo>
                  <a:lnTo>
                    <a:pt x="144627" y="37579"/>
                  </a:lnTo>
                  <a:lnTo>
                    <a:pt x="105041" y="22390"/>
                  </a:lnTo>
                  <a:lnTo>
                    <a:pt x="104508" y="60452"/>
                  </a:lnTo>
                  <a:lnTo>
                    <a:pt x="113347" y="135305"/>
                  </a:lnTo>
                  <a:lnTo>
                    <a:pt x="147548" y="205549"/>
                  </a:lnTo>
                  <a:lnTo>
                    <a:pt x="170865" y="239369"/>
                  </a:lnTo>
                  <a:lnTo>
                    <a:pt x="197358" y="270675"/>
                  </a:lnTo>
                  <a:lnTo>
                    <a:pt x="227215" y="298208"/>
                  </a:lnTo>
                  <a:lnTo>
                    <a:pt x="267220" y="327444"/>
                  </a:lnTo>
                  <a:lnTo>
                    <a:pt x="308597" y="354406"/>
                  </a:lnTo>
                  <a:lnTo>
                    <a:pt x="350253" y="380873"/>
                  </a:lnTo>
                  <a:lnTo>
                    <a:pt x="391109" y="408660"/>
                  </a:lnTo>
                  <a:lnTo>
                    <a:pt x="430047" y="439534"/>
                  </a:lnTo>
                  <a:lnTo>
                    <a:pt x="466331" y="473024"/>
                  </a:lnTo>
                  <a:lnTo>
                    <a:pt x="500443" y="508139"/>
                  </a:lnTo>
                  <a:lnTo>
                    <a:pt x="532193" y="544918"/>
                  </a:lnTo>
                  <a:lnTo>
                    <a:pt x="561416" y="583349"/>
                  </a:lnTo>
                  <a:lnTo>
                    <a:pt x="587908" y="623455"/>
                  </a:lnTo>
                  <a:lnTo>
                    <a:pt x="611492" y="665251"/>
                  </a:lnTo>
                  <a:lnTo>
                    <a:pt x="631990" y="708723"/>
                  </a:lnTo>
                  <a:lnTo>
                    <a:pt x="649236" y="753910"/>
                  </a:lnTo>
                  <a:lnTo>
                    <a:pt x="663028" y="800798"/>
                  </a:lnTo>
                  <a:lnTo>
                    <a:pt x="673188" y="849414"/>
                  </a:lnTo>
                  <a:lnTo>
                    <a:pt x="679602" y="891438"/>
                  </a:lnTo>
                  <a:lnTo>
                    <a:pt x="685038" y="936586"/>
                  </a:lnTo>
                  <a:lnTo>
                    <a:pt x="688898" y="983945"/>
                  </a:lnTo>
                  <a:lnTo>
                    <a:pt x="690626" y="1032573"/>
                  </a:lnTo>
                  <a:lnTo>
                    <a:pt x="689610" y="1081570"/>
                  </a:lnTo>
                  <a:lnTo>
                    <a:pt x="685292" y="1130007"/>
                  </a:lnTo>
                  <a:lnTo>
                    <a:pt x="677062" y="1176972"/>
                  </a:lnTo>
                  <a:lnTo>
                    <a:pt x="664362" y="1221536"/>
                  </a:lnTo>
                  <a:lnTo>
                    <a:pt x="646595" y="1262799"/>
                  </a:lnTo>
                  <a:lnTo>
                    <a:pt x="623189" y="1299806"/>
                  </a:lnTo>
                  <a:lnTo>
                    <a:pt x="591820" y="1333919"/>
                  </a:lnTo>
                  <a:lnTo>
                    <a:pt x="553758" y="1364602"/>
                  </a:lnTo>
                  <a:lnTo>
                    <a:pt x="512241" y="1390561"/>
                  </a:lnTo>
                  <a:lnTo>
                    <a:pt x="470560" y="1410500"/>
                  </a:lnTo>
                  <a:lnTo>
                    <a:pt x="417360" y="1430159"/>
                  </a:lnTo>
                  <a:lnTo>
                    <a:pt x="391325" y="1441513"/>
                  </a:lnTo>
                  <a:lnTo>
                    <a:pt x="367334" y="1455864"/>
                  </a:lnTo>
                  <a:lnTo>
                    <a:pt x="344246" y="1476070"/>
                  </a:lnTo>
                  <a:lnTo>
                    <a:pt x="325602" y="1501000"/>
                  </a:lnTo>
                  <a:lnTo>
                    <a:pt x="314833" y="1529664"/>
                  </a:lnTo>
                  <a:lnTo>
                    <a:pt x="315328" y="1561096"/>
                  </a:lnTo>
                  <a:lnTo>
                    <a:pt x="361365" y="1554734"/>
                  </a:lnTo>
                  <a:lnTo>
                    <a:pt x="409041" y="1545145"/>
                  </a:lnTo>
                  <a:lnTo>
                    <a:pt x="458089" y="1531835"/>
                  </a:lnTo>
                  <a:lnTo>
                    <a:pt x="508304" y="1514284"/>
                  </a:lnTo>
                  <a:lnTo>
                    <a:pt x="559447" y="1491945"/>
                  </a:lnTo>
                  <a:lnTo>
                    <a:pt x="611289" y="1464322"/>
                  </a:lnTo>
                  <a:lnTo>
                    <a:pt x="625271" y="1460385"/>
                  </a:lnTo>
                  <a:lnTo>
                    <a:pt x="638149" y="1458048"/>
                  </a:lnTo>
                  <a:lnTo>
                    <a:pt x="649909" y="1457045"/>
                  </a:lnTo>
                  <a:lnTo>
                    <a:pt x="677837" y="1456893"/>
                  </a:lnTo>
                  <a:lnTo>
                    <a:pt x="694105" y="1453413"/>
                  </a:lnTo>
                  <a:lnTo>
                    <a:pt x="719594" y="1420622"/>
                  </a:lnTo>
                  <a:lnTo>
                    <a:pt x="728294" y="1377683"/>
                  </a:lnTo>
                  <a:lnTo>
                    <a:pt x="739470" y="1306512"/>
                  </a:lnTo>
                  <a:lnTo>
                    <a:pt x="745007" y="1262189"/>
                  </a:lnTo>
                  <a:lnTo>
                    <a:pt x="750011" y="1213027"/>
                  </a:lnTo>
                  <a:lnTo>
                    <a:pt x="754100" y="1159764"/>
                  </a:lnTo>
                  <a:lnTo>
                    <a:pt x="756869" y="1103134"/>
                  </a:lnTo>
                  <a:lnTo>
                    <a:pt x="757936" y="1043876"/>
                  </a:lnTo>
                  <a:close/>
                </a:path>
              </a:pathLst>
            </a:custGeom>
            <a:solidFill>
              <a:srgbClr val="41A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26266" y="3165881"/>
              <a:ext cx="115532" cy="108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30105" y="3311444"/>
              <a:ext cx="128955" cy="1435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01679" y="3766682"/>
              <a:ext cx="82550" cy="271780"/>
            </a:xfrm>
            <a:custGeom>
              <a:avLst/>
              <a:gdLst/>
              <a:ahLst/>
              <a:cxnLst/>
              <a:rect l="l" t="t" r="r" b="b"/>
              <a:pathLst>
                <a:path w="82550" h="271779">
                  <a:moveTo>
                    <a:pt x="79636" y="271771"/>
                  </a:moveTo>
                  <a:lnTo>
                    <a:pt x="41128" y="271771"/>
                  </a:lnTo>
                  <a:lnTo>
                    <a:pt x="25091" y="261086"/>
                  </a:lnTo>
                  <a:lnTo>
                    <a:pt x="12021" y="231953"/>
                  </a:lnTo>
                  <a:lnTo>
                    <a:pt x="3222" y="188758"/>
                  </a:lnTo>
                  <a:lnTo>
                    <a:pt x="0" y="135885"/>
                  </a:lnTo>
                  <a:lnTo>
                    <a:pt x="3222" y="83013"/>
                  </a:lnTo>
                  <a:lnTo>
                    <a:pt x="12021" y="39818"/>
                  </a:lnTo>
                  <a:lnTo>
                    <a:pt x="25091" y="10685"/>
                  </a:lnTo>
                  <a:lnTo>
                    <a:pt x="41128" y="0"/>
                  </a:lnTo>
                  <a:lnTo>
                    <a:pt x="79636" y="0"/>
                  </a:lnTo>
                  <a:lnTo>
                    <a:pt x="81929" y="73083"/>
                  </a:lnTo>
                  <a:lnTo>
                    <a:pt x="82257" y="135885"/>
                  </a:lnTo>
                  <a:lnTo>
                    <a:pt x="81847" y="182634"/>
                  </a:lnTo>
                  <a:lnTo>
                    <a:pt x="79636" y="271771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40186" y="3766682"/>
              <a:ext cx="82550" cy="271780"/>
            </a:xfrm>
            <a:custGeom>
              <a:avLst/>
              <a:gdLst/>
              <a:ahLst/>
              <a:cxnLst/>
              <a:rect l="l" t="t" r="r" b="b"/>
              <a:pathLst>
                <a:path w="82550" h="271779">
                  <a:moveTo>
                    <a:pt x="41128" y="271771"/>
                  </a:moveTo>
                  <a:lnTo>
                    <a:pt x="25091" y="261086"/>
                  </a:lnTo>
                  <a:lnTo>
                    <a:pt x="12021" y="231953"/>
                  </a:lnTo>
                  <a:lnTo>
                    <a:pt x="3222" y="188758"/>
                  </a:lnTo>
                  <a:lnTo>
                    <a:pt x="0" y="135885"/>
                  </a:lnTo>
                  <a:lnTo>
                    <a:pt x="3222" y="83013"/>
                  </a:lnTo>
                  <a:lnTo>
                    <a:pt x="12021" y="39818"/>
                  </a:lnTo>
                  <a:lnTo>
                    <a:pt x="25091" y="10685"/>
                  </a:lnTo>
                  <a:lnTo>
                    <a:pt x="41128" y="0"/>
                  </a:lnTo>
                  <a:lnTo>
                    <a:pt x="57049" y="10685"/>
                  </a:lnTo>
                  <a:lnTo>
                    <a:pt x="70059" y="39818"/>
                  </a:lnTo>
                  <a:lnTo>
                    <a:pt x="78836" y="83013"/>
                  </a:lnTo>
                  <a:lnTo>
                    <a:pt x="82055" y="135885"/>
                  </a:lnTo>
                  <a:lnTo>
                    <a:pt x="78836" y="188758"/>
                  </a:lnTo>
                  <a:lnTo>
                    <a:pt x="70059" y="231953"/>
                  </a:lnTo>
                  <a:lnTo>
                    <a:pt x="57049" y="261086"/>
                  </a:lnTo>
                  <a:lnTo>
                    <a:pt x="41128" y="271771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81315" y="3786843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90" h="127635">
                  <a:moveTo>
                    <a:pt x="53225" y="127014"/>
                  </a:moveTo>
                  <a:lnTo>
                    <a:pt x="5645" y="119756"/>
                  </a:lnTo>
                  <a:lnTo>
                    <a:pt x="0" y="7257"/>
                  </a:lnTo>
                  <a:lnTo>
                    <a:pt x="5645" y="0"/>
                  </a:lnTo>
                  <a:lnTo>
                    <a:pt x="18749" y="0"/>
                  </a:lnTo>
                  <a:lnTo>
                    <a:pt x="59071" y="119756"/>
                  </a:lnTo>
                  <a:lnTo>
                    <a:pt x="53225" y="127014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81315" y="3794101"/>
              <a:ext cx="53340" cy="120014"/>
            </a:xfrm>
            <a:custGeom>
              <a:avLst/>
              <a:gdLst/>
              <a:ahLst/>
              <a:cxnLst/>
              <a:rect l="l" t="t" r="r" b="b"/>
              <a:pathLst>
                <a:path w="53340" h="120014">
                  <a:moveTo>
                    <a:pt x="53225" y="119756"/>
                  </a:moveTo>
                  <a:lnTo>
                    <a:pt x="0" y="119756"/>
                  </a:lnTo>
                  <a:lnTo>
                    <a:pt x="0" y="0"/>
                  </a:lnTo>
                  <a:lnTo>
                    <a:pt x="13104" y="0"/>
                  </a:lnTo>
                  <a:lnTo>
                    <a:pt x="53225" y="119756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62210" y="4426609"/>
              <a:ext cx="5464810" cy="3394075"/>
            </a:xfrm>
            <a:custGeom>
              <a:avLst/>
              <a:gdLst/>
              <a:ahLst/>
              <a:cxnLst/>
              <a:rect l="l" t="t" r="r" b="b"/>
              <a:pathLst>
                <a:path w="5464809" h="3394075">
                  <a:moveTo>
                    <a:pt x="3542652" y="120967"/>
                  </a:moveTo>
                  <a:lnTo>
                    <a:pt x="3533622" y="75285"/>
                  </a:lnTo>
                  <a:lnTo>
                    <a:pt x="3506813" y="35229"/>
                  </a:lnTo>
                  <a:lnTo>
                    <a:pt x="3466541" y="8737"/>
                  </a:lnTo>
                  <a:lnTo>
                    <a:pt x="3420783" y="0"/>
                  </a:lnTo>
                  <a:lnTo>
                    <a:pt x="3375088" y="9029"/>
                  </a:lnTo>
                  <a:lnTo>
                    <a:pt x="3335045" y="35839"/>
                  </a:lnTo>
                  <a:lnTo>
                    <a:pt x="0" y="3393871"/>
                  </a:lnTo>
                  <a:lnTo>
                    <a:pt x="342328" y="3393871"/>
                  </a:lnTo>
                  <a:lnTo>
                    <a:pt x="3507422" y="207010"/>
                  </a:lnTo>
                  <a:lnTo>
                    <a:pt x="3533914" y="166725"/>
                  </a:lnTo>
                  <a:lnTo>
                    <a:pt x="3542652" y="120967"/>
                  </a:lnTo>
                  <a:close/>
                </a:path>
                <a:path w="5464809" h="3394075">
                  <a:moveTo>
                    <a:pt x="5464454" y="135229"/>
                  </a:moveTo>
                  <a:lnTo>
                    <a:pt x="5460708" y="117894"/>
                  </a:lnTo>
                  <a:lnTo>
                    <a:pt x="5450471" y="103733"/>
                  </a:lnTo>
                  <a:lnTo>
                    <a:pt x="5435282" y="94183"/>
                  </a:lnTo>
                  <a:lnTo>
                    <a:pt x="5416677" y="90678"/>
                  </a:lnTo>
                  <a:lnTo>
                    <a:pt x="4249344" y="90678"/>
                  </a:lnTo>
                  <a:lnTo>
                    <a:pt x="4230738" y="94183"/>
                  </a:lnTo>
                  <a:lnTo>
                    <a:pt x="4215549" y="103733"/>
                  </a:lnTo>
                  <a:lnTo>
                    <a:pt x="4205313" y="117894"/>
                  </a:lnTo>
                  <a:lnTo>
                    <a:pt x="4201566" y="135229"/>
                  </a:lnTo>
                  <a:lnTo>
                    <a:pt x="4205313" y="152450"/>
                  </a:lnTo>
                  <a:lnTo>
                    <a:pt x="4215549" y="166560"/>
                  </a:lnTo>
                  <a:lnTo>
                    <a:pt x="4230738" y="176085"/>
                  </a:lnTo>
                  <a:lnTo>
                    <a:pt x="4249344" y="179590"/>
                  </a:lnTo>
                  <a:lnTo>
                    <a:pt x="5416677" y="179590"/>
                  </a:lnTo>
                  <a:lnTo>
                    <a:pt x="5435282" y="176085"/>
                  </a:lnTo>
                  <a:lnTo>
                    <a:pt x="5450471" y="166560"/>
                  </a:lnTo>
                  <a:lnTo>
                    <a:pt x="5460708" y="152450"/>
                  </a:lnTo>
                  <a:lnTo>
                    <a:pt x="5464454" y="135229"/>
                  </a:lnTo>
                  <a:close/>
                </a:path>
              </a:pathLst>
            </a:custGeom>
            <a:solidFill>
              <a:srgbClr val="BCB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62816" y="4461836"/>
              <a:ext cx="3442335" cy="3359150"/>
            </a:xfrm>
            <a:custGeom>
              <a:avLst/>
              <a:gdLst/>
              <a:ahLst/>
              <a:cxnLst/>
              <a:rect l="l" t="t" r="r" b="b"/>
              <a:pathLst>
                <a:path w="3442334" h="3359150">
                  <a:moveTo>
                    <a:pt x="241731" y="3358635"/>
                  </a:moveTo>
                  <a:lnTo>
                    <a:pt x="0" y="3358635"/>
                  </a:lnTo>
                  <a:lnTo>
                    <a:pt x="27324" y="3355664"/>
                  </a:lnTo>
                  <a:lnTo>
                    <a:pt x="100200" y="3334870"/>
                  </a:lnTo>
                  <a:lnTo>
                    <a:pt x="204981" y="3278429"/>
                  </a:lnTo>
                  <a:lnTo>
                    <a:pt x="328020" y="3168516"/>
                  </a:lnTo>
                  <a:lnTo>
                    <a:pt x="334877" y="3160978"/>
                  </a:lnTo>
                  <a:lnTo>
                    <a:pt x="415605" y="3076662"/>
                  </a:lnTo>
                  <a:lnTo>
                    <a:pt x="2508818" y="954920"/>
                  </a:lnTo>
                  <a:lnTo>
                    <a:pt x="2891421" y="560488"/>
                  </a:lnTo>
                  <a:lnTo>
                    <a:pt x="3102806" y="338904"/>
                  </a:lnTo>
                  <a:lnTo>
                    <a:pt x="3218511" y="215219"/>
                  </a:lnTo>
                  <a:lnTo>
                    <a:pt x="3289966" y="137104"/>
                  </a:lnTo>
                  <a:lnTo>
                    <a:pt x="3346911" y="72884"/>
                  </a:lnTo>
                  <a:lnTo>
                    <a:pt x="3376202" y="38385"/>
                  </a:lnTo>
                  <a:lnTo>
                    <a:pt x="3406215" y="0"/>
                  </a:lnTo>
                  <a:lnTo>
                    <a:pt x="3433017" y="40051"/>
                  </a:lnTo>
                  <a:lnTo>
                    <a:pt x="3442052" y="85735"/>
                  </a:lnTo>
                  <a:lnTo>
                    <a:pt x="3433319" y="131494"/>
                  </a:lnTo>
                  <a:lnTo>
                    <a:pt x="3406820" y="171772"/>
                  </a:lnTo>
                  <a:lnTo>
                    <a:pt x="241731" y="3358635"/>
                  </a:lnTo>
                  <a:close/>
                </a:path>
              </a:pathLst>
            </a:custGeom>
            <a:solidFill>
              <a:srgbClr val="A09D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79829" y="4426604"/>
              <a:ext cx="3542665" cy="3394075"/>
            </a:xfrm>
            <a:custGeom>
              <a:avLst/>
              <a:gdLst/>
              <a:ahLst/>
              <a:cxnLst/>
              <a:rect l="l" t="t" r="r" b="b"/>
              <a:pathLst>
                <a:path w="3542665" h="3394075">
                  <a:moveTo>
                    <a:pt x="3542630" y="3393867"/>
                  </a:moveTo>
                  <a:lnTo>
                    <a:pt x="3200295" y="3393867"/>
                  </a:lnTo>
                  <a:lnTo>
                    <a:pt x="35206" y="207003"/>
                  </a:lnTo>
                  <a:lnTo>
                    <a:pt x="8710" y="166725"/>
                  </a:lnTo>
                  <a:lnTo>
                    <a:pt x="0" y="120966"/>
                  </a:lnTo>
                  <a:lnTo>
                    <a:pt x="9094" y="75282"/>
                  </a:lnTo>
                  <a:lnTo>
                    <a:pt x="36012" y="35231"/>
                  </a:lnTo>
                  <a:lnTo>
                    <a:pt x="76174" y="8732"/>
                  </a:lnTo>
                  <a:lnTo>
                    <a:pt x="121873" y="0"/>
                  </a:lnTo>
                  <a:lnTo>
                    <a:pt x="167535" y="9034"/>
                  </a:lnTo>
                  <a:lnTo>
                    <a:pt x="207583" y="35836"/>
                  </a:lnTo>
                  <a:lnTo>
                    <a:pt x="3542630" y="3393867"/>
                  </a:lnTo>
                  <a:close/>
                </a:path>
              </a:pathLst>
            </a:custGeom>
            <a:solidFill>
              <a:srgbClr val="A8A6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79829" y="4461836"/>
              <a:ext cx="3437890" cy="3359150"/>
            </a:xfrm>
            <a:custGeom>
              <a:avLst/>
              <a:gdLst/>
              <a:ahLst/>
              <a:cxnLst/>
              <a:rect l="l" t="t" r="r" b="b"/>
              <a:pathLst>
                <a:path w="3437890" h="3359150">
                  <a:moveTo>
                    <a:pt x="3437793" y="3358635"/>
                  </a:moveTo>
                  <a:lnTo>
                    <a:pt x="3200295" y="3358635"/>
                  </a:lnTo>
                  <a:lnTo>
                    <a:pt x="35206" y="171772"/>
                  </a:lnTo>
                  <a:lnTo>
                    <a:pt x="8710" y="131494"/>
                  </a:lnTo>
                  <a:lnTo>
                    <a:pt x="0" y="85735"/>
                  </a:lnTo>
                  <a:lnTo>
                    <a:pt x="9094" y="40051"/>
                  </a:lnTo>
                  <a:lnTo>
                    <a:pt x="36012" y="0"/>
                  </a:lnTo>
                  <a:lnTo>
                    <a:pt x="66326" y="36984"/>
                  </a:lnTo>
                  <a:lnTo>
                    <a:pt x="103056" y="79990"/>
                  </a:lnTo>
                  <a:lnTo>
                    <a:pt x="145879" y="128705"/>
                  </a:lnTo>
                  <a:lnTo>
                    <a:pt x="220826" y="211799"/>
                  </a:lnTo>
                  <a:lnTo>
                    <a:pt x="339054" y="339661"/>
                  </a:lnTo>
                  <a:lnTo>
                    <a:pt x="475815" y="484746"/>
                  </a:lnTo>
                  <a:lnTo>
                    <a:pt x="710034" y="729206"/>
                  </a:lnTo>
                  <a:lnTo>
                    <a:pt x="1016942" y="1045058"/>
                  </a:lnTo>
                  <a:lnTo>
                    <a:pt x="1540354" y="1577205"/>
                  </a:lnTo>
                  <a:lnTo>
                    <a:pt x="3112101" y="3157095"/>
                  </a:lnTo>
                  <a:lnTo>
                    <a:pt x="3231564" y="3282965"/>
                  </a:lnTo>
                  <a:lnTo>
                    <a:pt x="3290365" y="3330334"/>
                  </a:lnTo>
                  <a:lnTo>
                    <a:pt x="3349997" y="3350372"/>
                  </a:lnTo>
                  <a:lnTo>
                    <a:pt x="3437793" y="3358635"/>
                  </a:lnTo>
                  <a:close/>
                </a:path>
              </a:pathLst>
            </a:custGeom>
            <a:solidFill>
              <a:srgbClr val="93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92713" y="4363248"/>
              <a:ext cx="6157595" cy="243204"/>
            </a:xfrm>
            <a:custGeom>
              <a:avLst/>
              <a:gdLst/>
              <a:ahLst/>
              <a:cxnLst/>
              <a:rect l="l" t="t" r="r" b="b"/>
              <a:pathLst>
                <a:path w="6157595" h="243204">
                  <a:moveTo>
                    <a:pt x="5902319" y="242941"/>
                  </a:moveTo>
                  <a:lnTo>
                    <a:pt x="299553" y="242941"/>
                  </a:lnTo>
                  <a:lnTo>
                    <a:pt x="261865" y="239730"/>
                  </a:lnTo>
                  <a:lnTo>
                    <a:pt x="210868" y="230583"/>
                  </a:lnTo>
                  <a:lnTo>
                    <a:pt x="153527" y="216231"/>
                  </a:lnTo>
                  <a:lnTo>
                    <a:pt x="96805" y="197404"/>
                  </a:lnTo>
                  <a:lnTo>
                    <a:pt x="47667" y="174831"/>
                  </a:lnTo>
                  <a:lnTo>
                    <a:pt x="13077" y="149243"/>
                  </a:lnTo>
                  <a:lnTo>
                    <a:pt x="0" y="121369"/>
                  </a:lnTo>
                  <a:lnTo>
                    <a:pt x="13077" y="93570"/>
                  </a:lnTo>
                  <a:lnTo>
                    <a:pt x="47667" y="68036"/>
                  </a:lnTo>
                  <a:lnTo>
                    <a:pt x="96806" y="45499"/>
                  </a:lnTo>
                  <a:lnTo>
                    <a:pt x="153530" y="26693"/>
                  </a:lnTo>
                  <a:lnTo>
                    <a:pt x="210875" y="12352"/>
                  </a:lnTo>
                  <a:lnTo>
                    <a:pt x="261878" y="3210"/>
                  </a:lnTo>
                  <a:lnTo>
                    <a:pt x="299573" y="0"/>
                  </a:lnTo>
                  <a:lnTo>
                    <a:pt x="5902339" y="0"/>
                  </a:lnTo>
                  <a:lnTo>
                    <a:pt x="5944472" y="4342"/>
                  </a:lnTo>
                  <a:lnTo>
                    <a:pt x="5998209" y="16591"/>
                  </a:lnTo>
                  <a:lnTo>
                    <a:pt x="6054959" y="35584"/>
                  </a:lnTo>
                  <a:lnTo>
                    <a:pt x="6106131" y="60154"/>
                  </a:lnTo>
                  <a:lnTo>
                    <a:pt x="6143134" y="89138"/>
                  </a:lnTo>
                  <a:lnTo>
                    <a:pt x="6157357" y="121369"/>
                  </a:lnTo>
                  <a:lnTo>
                    <a:pt x="6143114" y="153686"/>
                  </a:lnTo>
                  <a:lnTo>
                    <a:pt x="6106110" y="182726"/>
                  </a:lnTo>
                  <a:lnTo>
                    <a:pt x="6054939" y="207331"/>
                  </a:lnTo>
                  <a:lnTo>
                    <a:pt x="5998189" y="226341"/>
                  </a:lnTo>
                  <a:lnTo>
                    <a:pt x="5944452" y="238598"/>
                  </a:lnTo>
                  <a:lnTo>
                    <a:pt x="5902319" y="242941"/>
                  </a:lnTo>
                  <a:close/>
                </a:path>
              </a:pathLst>
            </a:custGeom>
            <a:solidFill>
              <a:srgbClr val="41A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92713" y="4476957"/>
              <a:ext cx="6157595" cy="129539"/>
            </a:xfrm>
            <a:custGeom>
              <a:avLst/>
              <a:gdLst/>
              <a:ahLst/>
              <a:cxnLst/>
              <a:rect l="l" t="t" r="r" b="b"/>
              <a:pathLst>
                <a:path w="6157595" h="129539">
                  <a:moveTo>
                    <a:pt x="5902339" y="129232"/>
                  </a:moveTo>
                  <a:lnTo>
                    <a:pt x="299573" y="129232"/>
                  </a:lnTo>
                  <a:lnTo>
                    <a:pt x="261878" y="126021"/>
                  </a:lnTo>
                  <a:lnTo>
                    <a:pt x="210875" y="116874"/>
                  </a:lnTo>
                  <a:lnTo>
                    <a:pt x="153530" y="102522"/>
                  </a:lnTo>
                  <a:lnTo>
                    <a:pt x="96806" y="83695"/>
                  </a:lnTo>
                  <a:lnTo>
                    <a:pt x="47667" y="61122"/>
                  </a:lnTo>
                  <a:lnTo>
                    <a:pt x="13077" y="35534"/>
                  </a:lnTo>
                  <a:lnTo>
                    <a:pt x="0" y="7661"/>
                  </a:lnTo>
                  <a:lnTo>
                    <a:pt x="0" y="5040"/>
                  </a:lnTo>
                  <a:lnTo>
                    <a:pt x="1028" y="2620"/>
                  </a:lnTo>
                  <a:lnTo>
                    <a:pt x="1592" y="0"/>
                  </a:lnTo>
                  <a:lnTo>
                    <a:pt x="6155966" y="0"/>
                  </a:lnTo>
                  <a:lnTo>
                    <a:pt x="6157377" y="5040"/>
                  </a:lnTo>
                  <a:lnTo>
                    <a:pt x="6157377" y="7661"/>
                  </a:lnTo>
                  <a:lnTo>
                    <a:pt x="6143134" y="39977"/>
                  </a:lnTo>
                  <a:lnTo>
                    <a:pt x="6106131" y="69018"/>
                  </a:lnTo>
                  <a:lnTo>
                    <a:pt x="6054959" y="93623"/>
                  </a:lnTo>
                  <a:lnTo>
                    <a:pt x="5998209" y="112633"/>
                  </a:lnTo>
                  <a:lnTo>
                    <a:pt x="5944472" y="124889"/>
                  </a:lnTo>
                  <a:lnTo>
                    <a:pt x="5902339" y="129232"/>
                  </a:lnTo>
                  <a:close/>
                </a:path>
              </a:pathLst>
            </a:custGeom>
            <a:solidFill>
              <a:srgbClr val="3C94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15421" y="6155367"/>
              <a:ext cx="169756" cy="18354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61918" y="4093896"/>
              <a:ext cx="1679575" cy="269875"/>
            </a:xfrm>
            <a:custGeom>
              <a:avLst/>
              <a:gdLst/>
              <a:ahLst/>
              <a:cxnLst/>
              <a:rect l="l" t="t" r="r" b="b"/>
              <a:pathLst>
                <a:path w="1679575" h="269875">
                  <a:moveTo>
                    <a:pt x="1635366" y="269352"/>
                  </a:moveTo>
                  <a:lnTo>
                    <a:pt x="134676" y="269352"/>
                  </a:lnTo>
                  <a:lnTo>
                    <a:pt x="92117" y="262487"/>
                  </a:lnTo>
                  <a:lnTo>
                    <a:pt x="55149" y="243371"/>
                  </a:lnTo>
                  <a:lnTo>
                    <a:pt x="25991" y="214220"/>
                  </a:lnTo>
                  <a:lnTo>
                    <a:pt x="6868" y="177249"/>
                  </a:lnTo>
                  <a:lnTo>
                    <a:pt x="0" y="134676"/>
                  </a:lnTo>
                  <a:lnTo>
                    <a:pt x="6868" y="92102"/>
                  </a:lnTo>
                  <a:lnTo>
                    <a:pt x="25991" y="55131"/>
                  </a:lnTo>
                  <a:lnTo>
                    <a:pt x="55149" y="25980"/>
                  </a:lnTo>
                  <a:lnTo>
                    <a:pt x="92117" y="6864"/>
                  </a:lnTo>
                  <a:lnTo>
                    <a:pt x="134676" y="0"/>
                  </a:lnTo>
                  <a:lnTo>
                    <a:pt x="1635366" y="0"/>
                  </a:lnTo>
                  <a:lnTo>
                    <a:pt x="1662697" y="11025"/>
                  </a:lnTo>
                  <a:lnTo>
                    <a:pt x="1675890" y="35281"/>
                  </a:lnTo>
                  <a:lnTo>
                    <a:pt x="1668821" y="59538"/>
                  </a:lnTo>
                  <a:lnTo>
                    <a:pt x="1635366" y="70563"/>
                  </a:lnTo>
                  <a:lnTo>
                    <a:pt x="1604670" y="83899"/>
                  </a:lnTo>
                  <a:lnTo>
                    <a:pt x="1590018" y="115698"/>
                  </a:lnTo>
                  <a:lnTo>
                    <a:pt x="1590715" y="153653"/>
                  </a:lnTo>
                  <a:lnTo>
                    <a:pt x="1606063" y="185452"/>
                  </a:lnTo>
                  <a:lnTo>
                    <a:pt x="1635366" y="198788"/>
                  </a:lnTo>
                  <a:lnTo>
                    <a:pt x="1668821" y="209813"/>
                  </a:lnTo>
                  <a:lnTo>
                    <a:pt x="1679519" y="234070"/>
                  </a:lnTo>
                  <a:lnTo>
                    <a:pt x="1668140" y="258326"/>
                  </a:lnTo>
                  <a:lnTo>
                    <a:pt x="1635366" y="269352"/>
                  </a:lnTo>
                  <a:close/>
                </a:path>
              </a:pathLst>
            </a:custGeom>
            <a:solidFill>
              <a:srgbClr val="65B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84180" y="4164460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5058" y="610"/>
                  </a:moveTo>
                  <a:lnTo>
                    <a:pt x="7257" y="0"/>
                  </a:lnTo>
                  <a:lnTo>
                    <a:pt x="8266" y="0"/>
                  </a:lnTo>
                  <a:lnTo>
                    <a:pt x="5058" y="610"/>
                  </a:lnTo>
                  <a:close/>
                </a:path>
                <a:path w="8889" h="2539">
                  <a:moveTo>
                    <a:pt x="0" y="2016"/>
                  </a:moveTo>
                  <a:lnTo>
                    <a:pt x="4032" y="806"/>
                  </a:lnTo>
                  <a:lnTo>
                    <a:pt x="5058" y="610"/>
                  </a:lnTo>
                  <a:lnTo>
                    <a:pt x="0" y="2016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83832" y="4164460"/>
              <a:ext cx="1513840" cy="128905"/>
            </a:xfrm>
            <a:custGeom>
              <a:avLst/>
              <a:gdLst/>
              <a:ahLst/>
              <a:cxnLst/>
              <a:rect l="l" t="t" r="r" b="b"/>
              <a:pathLst>
                <a:path w="1513839" h="128904">
                  <a:moveTo>
                    <a:pt x="1499541" y="128224"/>
                  </a:moveTo>
                  <a:lnTo>
                    <a:pt x="124595" y="128224"/>
                  </a:lnTo>
                  <a:lnTo>
                    <a:pt x="76055" y="123196"/>
                  </a:lnTo>
                  <a:lnTo>
                    <a:pt x="36456" y="109474"/>
                  </a:lnTo>
                  <a:lnTo>
                    <a:pt x="9777" y="89099"/>
                  </a:lnTo>
                  <a:lnTo>
                    <a:pt x="0" y="64112"/>
                  </a:lnTo>
                  <a:lnTo>
                    <a:pt x="9777" y="39210"/>
                  </a:lnTo>
                  <a:lnTo>
                    <a:pt x="36456" y="18825"/>
                  </a:lnTo>
                  <a:lnTo>
                    <a:pt x="76055" y="5056"/>
                  </a:lnTo>
                  <a:lnTo>
                    <a:pt x="124595" y="0"/>
                  </a:lnTo>
                  <a:lnTo>
                    <a:pt x="1508613" y="0"/>
                  </a:lnTo>
                  <a:lnTo>
                    <a:pt x="1504380" y="806"/>
                  </a:lnTo>
                  <a:lnTo>
                    <a:pt x="1500347" y="2016"/>
                  </a:lnTo>
                  <a:lnTo>
                    <a:pt x="1486694" y="7295"/>
                  </a:lnTo>
                  <a:lnTo>
                    <a:pt x="1472777" y="18094"/>
                  </a:lnTo>
                  <a:lnTo>
                    <a:pt x="1461959" y="36378"/>
                  </a:lnTo>
                  <a:lnTo>
                    <a:pt x="1457606" y="64112"/>
                  </a:lnTo>
                  <a:lnTo>
                    <a:pt x="1461833" y="94996"/>
                  </a:lnTo>
                  <a:lnTo>
                    <a:pt x="1472374" y="114162"/>
                  </a:lnTo>
                  <a:lnTo>
                    <a:pt x="1486014" y="124330"/>
                  </a:lnTo>
                  <a:lnTo>
                    <a:pt x="1499541" y="128224"/>
                  </a:lnTo>
                  <a:close/>
                </a:path>
                <a:path w="1513839" h="128904">
                  <a:moveTo>
                    <a:pt x="1510831" y="128829"/>
                  </a:moveTo>
                  <a:lnTo>
                    <a:pt x="1504581" y="128829"/>
                  </a:lnTo>
                  <a:lnTo>
                    <a:pt x="1502162" y="128627"/>
                  </a:lnTo>
                  <a:lnTo>
                    <a:pt x="1499541" y="128224"/>
                  </a:lnTo>
                  <a:lnTo>
                    <a:pt x="1513452" y="128224"/>
                  </a:lnTo>
                  <a:lnTo>
                    <a:pt x="1510831" y="128829"/>
                  </a:lnTo>
                  <a:close/>
                </a:path>
              </a:pathLst>
            </a:custGeom>
            <a:solidFill>
              <a:srgbClr val="539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61918" y="3824544"/>
              <a:ext cx="1679575" cy="269875"/>
            </a:xfrm>
            <a:custGeom>
              <a:avLst/>
              <a:gdLst/>
              <a:ahLst/>
              <a:cxnLst/>
              <a:rect l="l" t="t" r="r" b="b"/>
              <a:pathLst>
                <a:path w="1679575" h="269875">
                  <a:moveTo>
                    <a:pt x="1635366" y="269352"/>
                  </a:moveTo>
                  <a:lnTo>
                    <a:pt x="134676" y="269352"/>
                  </a:lnTo>
                  <a:lnTo>
                    <a:pt x="92117" y="262487"/>
                  </a:lnTo>
                  <a:lnTo>
                    <a:pt x="55149" y="243371"/>
                  </a:lnTo>
                  <a:lnTo>
                    <a:pt x="25991" y="214220"/>
                  </a:lnTo>
                  <a:lnTo>
                    <a:pt x="6868" y="177249"/>
                  </a:lnTo>
                  <a:lnTo>
                    <a:pt x="0" y="134676"/>
                  </a:lnTo>
                  <a:lnTo>
                    <a:pt x="6868" y="92102"/>
                  </a:lnTo>
                  <a:lnTo>
                    <a:pt x="25991" y="55131"/>
                  </a:lnTo>
                  <a:lnTo>
                    <a:pt x="55149" y="25980"/>
                  </a:lnTo>
                  <a:lnTo>
                    <a:pt x="92117" y="6864"/>
                  </a:lnTo>
                  <a:lnTo>
                    <a:pt x="134676" y="0"/>
                  </a:lnTo>
                  <a:lnTo>
                    <a:pt x="1635366" y="0"/>
                  </a:lnTo>
                  <a:lnTo>
                    <a:pt x="1662697" y="11025"/>
                  </a:lnTo>
                  <a:lnTo>
                    <a:pt x="1675890" y="35281"/>
                  </a:lnTo>
                  <a:lnTo>
                    <a:pt x="1668821" y="59538"/>
                  </a:lnTo>
                  <a:lnTo>
                    <a:pt x="1635366" y="70563"/>
                  </a:lnTo>
                  <a:lnTo>
                    <a:pt x="1604670" y="83899"/>
                  </a:lnTo>
                  <a:lnTo>
                    <a:pt x="1590018" y="115698"/>
                  </a:lnTo>
                  <a:lnTo>
                    <a:pt x="1590715" y="153653"/>
                  </a:lnTo>
                  <a:lnTo>
                    <a:pt x="1606063" y="185452"/>
                  </a:lnTo>
                  <a:lnTo>
                    <a:pt x="1635366" y="198788"/>
                  </a:lnTo>
                  <a:lnTo>
                    <a:pt x="1668821" y="209813"/>
                  </a:lnTo>
                  <a:lnTo>
                    <a:pt x="1679519" y="234070"/>
                  </a:lnTo>
                  <a:lnTo>
                    <a:pt x="1668140" y="258326"/>
                  </a:lnTo>
                  <a:lnTo>
                    <a:pt x="1635366" y="269352"/>
                  </a:lnTo>
                  <a:close/>
                </a:path>
              </a:pathLst>
            </a:custGeom>
            <a:solidFill>
              <a:srgbClr val="EF3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83832" y="3894906"/>
              <a:ext cx="1513840" cy="128905"/>
            </a:xfrm>
            <a:custGeom>
              <a:avLst/>
              <a:gdLst/>
              <a:ahLst/>
              <a:cxnLst/>
              <a:rect l="l" t="t" r="r" b="b"/>
              <a:pathLst>
                <a:path w="1513839" h="128904">
                  <a:moveTo>
                    <a:pt x="1513452" y="201"/>
                  </a:moveTo>
                  <a:lnTo>
                    <a:pt x="1505388" y="201"/>
                  </a:lnTo>
                  <a:lnTo>
                    <a:pt x="1506799" y="0"/>
                  </a:lnTo>
                  <a:lnTo>
                    <a:pt x="1512041" y="0"/>
                  </a:lnTo>
                  <a:lnTo>
                    <a:pt x="1513452" y="201"/>
                  </a:lnTo>
                  <a:close/>
                </a:path>
                <a:path w="1513839" h="128904">
                  <a:moveTo>
                    <a:pt x="1505186" y="128426"/>
                  </a:moveTo>
                  <a:lnTo>
                    <a:pt x="124595" y="128426"/>
                  </a:lnTo>
                  <a:lnTo>
                    <a:pt x="76055" y="123398"/>
                  </a:lnTo>
                  <a:lnTo>
                    <a:pt x="36456" y="109676"/>
                  </a:lnTo>
                  <a:lnTo>
                    <a:pt x="9777" y="89301"/>
                  </a:lnTo>
                  <a:lnTo>
                    <a:pt x="0" y="64313"/>
                  </a:lnTo>
                  <a:lnTo>
                    <a:pt x="9777" y="39411"/>
                  </a:lnTo>
                  <a:lnTo>
                    <a:pt x="36456" y="19027"/>
                  </a:lnTo>
                  <a:lnTo>
                    <a:pt x="76055" y="5257"/>
                  </a:lnTo>
                  <a:lnTo>
                    <a:pt x="124595" y="201"/>
                  </a:lnTo>
                  <a:lnTo>
                    <a:pt x="1505388" y="201"/>
                  </a:lnTo>
                  <a:lnTo>
                    <a:pt x="1491647" y="3187"/>
                  </a:lnTo>
                  <a:lnTo>
                    <a:pt x="1476356" y="12600"/>
                  </a:lnTo>
                  <a:lnTo>
                    <a:pt x="1463938" y="31841"/>
                  </a:lnTo>
                  <a:lnTo>
                    <a:pt x="1458815" y="64313"/>
                  </a:lnTo>
                  <a:lnTo>
                    <a:pt x="1463906" y="96785"/>
                  </a:lnTo>
                  <a:lnTo>
                    <a:pt x="1476255" y="116027"/>
                  </a:lnTo>
                  <a:lnTo>
                    <a:pt x="1491476" y="125439"/>
                  </a:lnTo>
                  <a:lnTo>
                    <a:pt x="1505186" y="128426"/>
                  </a:lnTo>
                  <a:close/>
                </a:path>
                <a:path w="1513839" h="128904">
                  <a:moveTo>
                    <a:pt x="1512041" y="128627"/>
                  </a:moveTo>
                  <a:lnTo>
                    <a:pt x="1506799" y="128627"/>
                  </a:lnTo>
                  <a:lnTo>
                    <a:pt x="1505186" y="128426"/>
                  </a:lnTo>
                  <a:lnTo>
                    <a:pt x="1513452" y="128426"/>
                  </a:lnTo>
                  <a:lnTo>
                    <a:pt x="1512041" y="128627"/>
                  </a:lnTo>
                  <a:close/>
                </a:path>
              </a:pathLst>
            </a:custGeom>
            <a:solidFill>
              <a:srgbClr val="C62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918" y="3555192"/>
              <a:ext cx="1679575" cy="269875"/>
            </a:xfrm>
            <a:custGeom>
              <a:avLst/>
              <a:gdLst/>
              <a:ahLst/>
              <a:cxnLst/>
              <a:rect l="l" t="t" r="r" b="b"/>
              <a:pathLst>
                <a:path w="1679575" h="269875">
                  <a:moveTo>
                    <a:pt x="1635366" y="269352"/>
                  </a:moveTo>
                  <a:lnTo>
                    <a:pt x="134676" y="269352"/>
                  </a:lnTo>
                  <a:lnTo>
                    <a:pt x="92117" y="262487"/>
                  </a:lnTo>
                  <a:lnTo>
                    <a:pt x="55149" y="243371"/>
                  </a:lnTo>
                  <a:lnTo>
                    <a:pt x="25991" y="214220"/>
                  </a:lnTo>
                  <a:lnTo>
                    <a:pt x="6868" y="177249"/>
                  </a:lnTo>
                  <a:lnTo>
                    <a:pt x="0" y="134676"/>
                  </a:lnTo>
                  <a:lnTo>
                    <a:pt x="6868" y="92102"/>
                  </a:lnTo>
                  <a:lnTo>
                    <a:pt x="25991" y="55131"/>
                  </a:lnTo>
                  <a:lnTo>
                    <a:pt x="55149" y="25980"/>
                  </a:lnTo>
                  <a:lnTo>
                    <a:pt x="92117" y="6864"/>
                  </a:lnTo>
                  <a:lnTo>
                    <a:pt x="134676" y="0"/>
                  </a:lnTo>
                  <a:lnTo>
                    <a:pt x="1635366" y="0"/>
                  </a:lnTo>
                  <a:lnTo>
                    <a:pt x="1662697" y="11025"/>
                  </a:lnTo>
                  <a:lnTo>
                    <a:pt x="1675890" y="35281"/>
                  </a:lnTo>
                  <a:lnTo>
                    <a:pt x="1668821" y="59538"/>
                  </a:lnTo>
                  <a:lnTo>
                    <a:pt x="1635366" y="70563"/>
                  </a:lnTo>
                  <a:lnTo>
                    <a:pt x="1604670" y="83899"/>
                  </a:lnTo>
                  <a:lnTo>
                    <a:pt x="1590018" y="115698"/>
                  </a:lnTo>
                  <a:lnTo>
                    <a:pt x="1590715" y="153653"/>
                  </a:lnTo>
                  <a:lnTo>
                    <a:pt x="1606063" y="185452"/>
                  </a:lnTo>
                  <a:lnTo>
                    <a:pt x="1635366" y="198788"/>
                  </a:lnTo>
                  <a:lnTo>
                    <a:pt x="1668821" y="209813"/>
                  </a:lnTo>
                  <a:lnTo>
                    <a:pt x="1679519" y="234070"/>
                  </a:lnTo>
                  <a:lnTo>
                    <a:pt x="1668140" y="258326"/>
                  </a:lnTo>
                  <a:lnTo>
                    <a:pt x="1635366" y="269352"/>
                  </a:lnTo>
                  <a:close/>
                </a:path>
              </a:pathLst>
            </a:custGeom>
            <a:solidFill>
              <a:srgbClr val="F58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81962" y="3625756"/>
              <a:ext cx="12065" cy="128270"/>
            </a:xfrm>
            <a:custGeom>
              <a:avLst/>
              <a:gdLst/>
              <a:ahLst/>
              <a:cxnLst/>
              <a:rect l="l" t="t" r="r" b="b"/>
              <a:pathLst>
                <a:path w="12064" h="128270">
                  <a:moveTo>
                    <a:pt x="10301" y="128092"/>
                  </a:moveTo>
                  <a:lnTo>
                    <a:pt x="7862" y="127821"/>
                  </a:lnTo>
                  <a:lnTo>
                    <a:pt x="4637" y="126813"/>
                  </a:lnTo>
                  <a:lnTo>
                    <a:pt x="10301" y="128092"/>
                  </a:lnTo>
                  <a:close/>
                </a:path>
                <a:path w="12064" h="128270">
                  <a:moveTo>
                    <a:pt x="11491" y="128224"/>
                  </a:moveTo>
                  <a:lnTo>
                    <a:pt x="10886" y="128224"/>
                  </a:lnTo>
                  <a:lnTo>
                    <a:pt x="10301" y="128092"/>
                  </a:lnTo>
                  <a:lnTo>
                    <a:pt x="11491" y="128224"/>
                  </a:lnTo>
                  <a:close/>
                </a:path>
                <a:path w="12064" h="128270">
                  <a:moveTo>
                    <a:pt x="7214" y="473"/>
                  </a:moveTo>
                  <a:lnTo>
                    <a:pt x="8669" y="0"/>
                  </a:lnTo>
                  <a:lnTo>
                    <a:pt x="9677" y="0"/>
                  </a:lnTo>
                  <a:lnTo>
                    <a:pt x="7214" y="473"/>
                  </a:lnTo>
                  <a:close/>
                </a:path>
                <a:path w="12064" h="128270">
                  <a:moveTo>
                    <a:pt x="0" y="2822"/>
                  </a:moveTo>
                  <a:lnTo>
                    <a:pt x="4435" y="1008"/>
                  </a:lnTo>
                  <a:lnTo>
                    <a:pt x="7214" y="473"/>
                  </a:lnTo>
                  <a:lnTo>
                    <a:pt x="0" y="2822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83832" y="3625756"/>
              <a:ext cx="1510030" cy="128270"/>
            </a:xfrm>
            <a:custGeom>
              <a:avLst/>
              <a:gdLst/>
              <a:ahLst/>
              <a:cxnLst/>
              <a:rect l="l" t="t" r="r" b="b"/>
              <a:pathLst>
                <a:path w="1510029" h="128270">
                  <a:moveTo>
                    <a:pt x="1509621" y="128224"/>
                  </a:moveTo>
                  <a:lnTo>
                    <a:pt x="124595" y="128224"/>
                  </a:lnTo>
                  <a:lnTo>
                    <a:pt x="76055" y="123196"/>
                  </a:lnTo>
                  <a:lnTo>
                    <a:pt x="36456" y="109474"/>
                  </a:lnTo>
                  <a:lnTo>
                    <a:pt x="9777" y="89099"/>
                  </a:lnTo>
                  <a:lnTo>
                    <a:pt x="0" y="64112"/>
                  </a:lnTo>
                  <a:lnTo>
                    <a:pt x="9777" y="39210"/>
                  </a:lnTo>
                  <a:lnTo>
                    <a:pt x="36456" y="18825"/>
                  </a:lnTo>
                  <a:lnTo>
                    <a:pt x="76055" y="5056"/>
                  </a:lnTo>
                  <a:lnTo>
                    <a:pt x="124595" y="0"/>
                  </a:lnTo>
                  <a:lnTo>
                    <a:pt x="1507807" y="0"/>
                  </a:lnTo>
                  <a:lnTo>
                    <a:pt x="1502565" y="1008"/>
                  </a:lnTo>
                  <a:lnTo>
                    <a:pt x="1498130" y="2822"/>
                  </a:lnTo>
                  <a:lnTo>
                    <a:pt x="1485182" y="8685"/>
                  </a:lnTo>
                  <a:lnTo>
                    <a:pt x="1472424" y="19783"/>
                  </a:lnTo>
                  <a:lnTo>
                    <a:pt x="1462690" y="37723"/>
                  </a:lnTo>
                  <a:lnTo>
                    <a:pt x="1458815" y="64112"/>
                  </a:lnTo>
                  <a:lnTo>
                    <a:pt x="1463443" y="92791"/>
                  </a:lnTo>
                  <a:lnTo>
                    <a:pt x="1474818" y="111339"/>
                  </a:lnTo>
                  <a:lnTo>
                    <a:pt x="1489180" y="121949"/>
                  </a:lnTo>
                  <a:lnTo>
                    <a:pt x="1502767" y="126813"/>
                  </a:lnTo>
                  <a:lnTo>
                    <a:pt x="1505992" y="127821"/>
                  </a:lnTo>
                  <a:lnTo>
                    <a:pt x="1509621" y="128224"/>
                  </a:lnTo>
                  <a:close/>
                </a:path>
              </a:pathLst>
            </a:custGeom>
            <a:solidFill>
              <a:srgbClr val="CA6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61918" y="3285840"/>
              <a:ext cx="1679575" cy="269875"/>
            </a:xfrm>
            <a:custGeom>
              <a:avLst/>
              <a:gdLst/>
              <a:ahLst/>
              <a:cxnLst/>
              <a:rect l="l" t="t" r="r" b="b"/>
              <a:pathLst>
                <a:path w="1679575" h="269875">
                  <a:moveTo>
                    <a:pt x="1635366" y="269352"/>
                  </a:moveTo>
                  <a:lnTo>
                    <a:pt x="134676" y="269352"/>
                  </a:lnTo>
                  <a:lnTo>
                    <a:pt x="92117" y="262487"/>
                  </a:lnTo>
                  <a:lnTo>
                    <a:pt x="55149" y="243371"/>
                  </a:lnTo>
                  <a:lnTo>
                    <a:pt x="25991" y="214220"/>
                  </a:lnTo>
                  <a:lnTo>
                    <a:pt x="6868" y="177249"/>
                  </a:lnTo>
                  <a:lnTo>
                    <a:pt x="0" y="134676"/>
                  </a:lnTo>
                  <a:lnTo>
                    <a:pt x="6868" y="92102"/>
                  </a:lnTo>
                  <a:lnTo>
                    <a:pt x="25991" y="55131"/>
                  </a:lnTo>
                  <a:lnTo>
                    <a:pt x="55149" y="25980"/>
                  </a:lnTo>
                  <a:lnTo>
                    <a:pt x="92117" y="6864"/>
                  </a:lnTo>
                  <a:lnTo>
                    <a:pt x="134676" y="0"/>
                  </a:lnTo>
                  <a:lnTo>
                    <a:pt x="1635366" y="0"/>
                  </a:lnTo>
                  <a:lnTo>
                    <a:pt x="1662697" y="11025"/>
                  </a:lnTo>
                  <a:lnTo>
                    <a:pt x="1675890" y="35281"/>
                  </a:lnTo>
                  <a:lnTo>
                    <a:pt x="1668821" y="59538"/>
                  </a:lnTo>
                  <a:lnTo>
                    <a:pt x="1635366" y="70563"/>
                  </a:lnTo>
                  <a:lnTo>
                    <a:pt x="1604670" y="83899"/>
                  </a:lnTo>
                  <a:lnTo>
                    <a:pt x="1590018" y="115698"/>
                  </a:lnTo>
                  <a:lnTo>
                    <a:pt x="1590715" y="153653"/>
                  </a:lnTo>
                  <a:lnTo>
                    <a:pt x="1606063" y="185452"/>
                  </a:lnTo>
                  <a:lnTo>
                    <a:pt x="1635366" y="198788"/>
                  </a:lnTo>
                  <a:lnTo>
                    <a:pt x="1668821" y="209813"/>
                  </a:lnTo>
                  <a:lnTo>
                    <a:pt x="1679519" y="234070"/>
                  </a:lnTo>
                  <a:lnTo>
                    <a:pt x="1668140" y="258326"/>
                  </a:lnTo>
                  <a:lnTo>
                    <a:pt x="1635366" y="269352"/>
                  </a:lnTo>
                  <a:close/>
                </a:path>
              </a:pathLst>
            </a:custGeom>
            <a:solidFill>
              <a:srgbClr val="3AA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84583" y="3356403"/>
              <a:ext cx="9525" cy="128270"/>
            </a:xfrm>
            <a:custGeom>
              <a:avLst/>
              <a:gdLst/>
              <a:ahLst/>
              <a:cxnLst/>
              <a:rect l="l" t="t" r="r" b="b"/>
              <a:pathLst>
                <a:path w="9525" h="128270">
                  <a:moveTo>
                    <a:pt x="8035" y="128032"/>
                  </a:moveTo>
                  <a:lnTo>
                    <a:pt x="6451" y="127821"/>
                  </a:lnTo>
                  <a:lnTo>
                    <a:pt x="3628" y="127216"/>
                  </a:lnTo>
                  <a:lnTo>
                    <a:pt x="8035" y="128032"/>
                  </a:lnTo>
                  <a:close/>
                </a:path>
                <a:path w="9525" h="128270">
                  <a:moveTo>
                    <a:pt x="9475" y="128224"/>
                  </a:moveTo>
                  <a:lnTo>
                    <a:pt x="9072" y="128224"/>
                  </a:lnTo>
                  <a:lnTo>
                    <a:pt x="8035" y="128032"/>
                  </a:lnTo>
                  <a:lnTo>
                    <a:pt x="9475" y="128224"/>
                  </a:lnTo>
                  <a:close/>
                </a:path>
                <a:path w="9525" h="128270">
                  <a:moveTo>
                    <a:pt x="6182" y="268"/>
                  </a:moveTo>
                  <a:lnTo>
                    <a:pt x="7257" y="0"/>
                  </a:lnTo>
                  <a:lnTo>
                    <a:pt x="8064" y="0"/>
                  </a:lnTo>
                  <a:lnTo>
                    <a:pt x="6182" y="268"/>
                  </a:lnTo>
                  <a:close/>
                </a:path>
                <a:path w="9525" h="128270">
                  <a:moveTo>
                    <a:pt x="0" y="1814"/>
                  </a:moveTo>
                  <a:lnTo>
                    <a:pt x="3830" y="604"/>
                  </a:lnTo>
                  <a:lnTo>
                    <a:pt x="6182" y="268"/>
                  </a:lnTo>
                  <a:lnTo>
                    <a:pt x="0" y="1814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83832" y="3356403"/>
              <a:ext cx="1510665" cy="128270"/>
            </a:xfrm>
            <a:custGeom>
              <a:avLst/>
              <a:gdLst/>
              <a:ahLst/>
              <a:cxnLst/>
              <a:rect l="l" t="t" r="r" b="b"/>
              <a:pathLst>
                <a:path w="1510664" h="128270">
                  <a:moveTo>
                    <a:pt x="1510226" y="128224"/>
                  </a:moveTo>
                  <a:lnTo>
                    <a:pt x="124595" y="128224"/>
                  </a:lnTo>
                  <a:lnTo>
                    <a:pt x="76055" y="123196"/>
                  </a:lnTo>
                  <a:lnTo>
                    <a:pt x="36456" y="109474"/>
                  </a:lnTo>
                  <a:lnTo>
                    <a:pt x="9777" y="89099"/>
                  </a:lnTo>
                  <a:lnTo>
                    <a:pt x="0" y="64112"/>
                  </a:lnTo>
                  <a:lnTo>
                    <a:pt x="9777" y="39125"/>
                  </a:lnTo>
                  <a:lnTo>
                    <a:pt x="36456" y="18749"/>
                  </a:lnTo>
                  <a:lnTo>
                    <a:pt x="76055" y="5027"/>
                  </a:lnTo>
                  <a:lnTo>
                    <a:pt x="124595" y="0"/>
                  </a:lnTo>
                  <a:lnTo>
                    <a:pt x="1508815" y="0"/>
                  </a:lnTo>
                  <a:lnTo>
                    <a:pt x="1504581" y="604"/>
                  </a:lnTo>
                  <a:lnTo>
                    <a:pt x="1500751" y="1814"/>
                  </a:lnTo>
                  <a:lnTo>
                    <a:pt x="1486676" y="7097"/>
                  </a:lnTo>
                  <a:lnTo>
                    <a:pt x="1472223" y="17918"/>
                  </a:lnTo>
                  <a:lnTo>
                    <a:pt x="1460945" y="36261"/>
                  </a:lnTo>
                  <a:lnTo>
                    <a:pt x="1456396" y="64112"/>
                  </a:lnTo>
                  <a:lnTo>
                    <a:pt x="1461654" y="93790"/>
                  </a:lnTo>
                  <a:lnTo>
                    <a:pt x="1474415" y="112524"/>
                  </a:lnTo>
                  <a:lnTo>
                    <a:pt x="1490163" y="122828"/>
                  </a:lnTo>
                  <a:lnTo>
                    <a:pt x="1504380" y="127216"/>
                  </a:lnTo>
                  <a:lnTo>
                    <a:pt x="1507202" y="127821"/>
                  </a:lnTo>
                  <a:lnTo>
                    <a:pt x="1510226" y="128224"/>
                  </a:lnTo>
                  <a:close/>
                </a:path>
              </a:pathLst>
            </a:custGeom>
            <a:solidFill>
              <a:srgbClr val="2F8B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4879" y="6114172"/>
              <a:ext cx="4000500" cy="3656965"/>
            </a:xfrm>
            <a:custGeom>
              <a:avLst/>
              <a:gdLst/>
              <a:ahLst/>
              <a:cxnLst/>
              <a:rect l="l" t="t" r="r" b="b"/>
              <a:pathLst>
                <a:path w="4000500" h="3656965">
                  <a:moveTo>
                    <a:pt x="3905022" y="3656772"/>
                  </a:moveTo>
                  <a:lnTo>
                    <a:pt x="95486" y="3656772"/>
                  </a:lnTo>
                  <a:lnTo>
                    <a:pt x="58409" y="3649238"/>
                  </a:lnTo>
                  <a:lnTo>
                    <a:pt x="28047" y="3628726"/>
                  </a:lnTo>
                  <a:lnTo>
                    <a:pt x="7533" y="3598367"/>
                  </a:lnTo>
                  <a:lnTo>
                    <a:pt x="0" y="3561295"/>
                  </a:lnTo>
                  <a:lnTo>
                    <a:pt x="0" y="95477"/>
                  </a:lnTo>
                  <a:lnTo>
                    <a:pt x="7533" y="58405"/>
                  </a:lnTo>
                  <a:lnTo>
                    <a:pt x="28045" y="28046"/>
                  </a:lnTo>
                  <a:lnTo>
                    <a:pt x="58401" y="7533"/>
                  </a:lnTo>
                  <a:lnTo>
                    <a:pt x="95467" y="0"/>
                  </a:lnTo>
                  <a:lnTo>
                    <a:pt x="3905003" y="0"/>
                  </a:lnTo>
                  <a:lnTo>
                    <a:pt x="3972434" y="28046"/>
                  </a:lnTo>
                  <a:lnTo>
                    <a:pt x="4000480" y="95477"/>
                  </a:lnTo>
                  <a:lnTo>
                    <a:pt x="4000499" y="3561295"/>
                  </a:lnTo>
                  <a:lnTo>
                    <a:pt x="3992965" y="3598367"/>
                  </a:lnTo>
                  <a:lnTo>
                    <a:pt x="3972453" y="3628726"/>
                  </a:lnTo>
                  <a:lnTo>
                    <a:pt x="3942094" y="3649238"/>
                  </a:lnTo>
                  <a:lnTo>
                    <a:pt x="3905022" y="3656772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160405" y="6114173"/>
              <a:ext cx="492125" cy="3656965"/>
            </a:xfrm>
            <a:custGeom>
              <a:avLst/>
              <a:gdLst/>
              <a:ahLst/>
              <a:cxnLst/>
              <a:rect l="l" t="t" r="r" b="b"/>
              <a:pathLst>
                <a:path w="492125" h="3656965">
                  <a:moveTo>
                    <a:pt x="248234" y="0"/>
                  </a:moveTo>
                  <a:lnTo>
                    <a:pt x="0" y="0"/>
                  </a:lnTo>
                  <a:lnTo>
                    <a:pt x="0" y="3656774"/>
                  </a:lnTo>
                  <a:lnTo>
                    <a:pt x="248234" y="3656774"/>
                  </a:lnTo>
                  <a:lnTo>
                    <a:pt x="248234" y="0"/>
                  </a:lnTo>
                  <a:close/>
                </a:path>
                <a:path w="492125" h="3656965">
                  <a:moveTo>
                    <a:pt x="491705" y="0"/>
                  </a:moveTo>
                  <a:lnTo>
                    <a:pt x="329387" y="0"/>
                  </a:lnTo>
                  <a:lnTo>
                    <a:pt x="329387" y="3656774"/>
                  </a:lnTo>
                  <a:lnTo>
                    <a:pt x="491705" y="3656774"/>
                  </a:lnTo>
                  <a:lnTo>
                    <a:pt x="491705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39058" y="6114172"/>
              <a:ext cx="281940" cy="3656965"/>
            </a:xfrm>
            <a:custGeom>
              <a:avLst/>
              <a:gdLst/>
              <a:ahLst/>
              <a:cxnLst/>
              <a:rect l="l" t="t" r="r" b="b"/>
              <a:pathLst>
                <a:path w="281940" h="3656965">
                  <a:moveTo>
                    <a:pt x="281563" y="3656772"/>
                  </a:moveTo>
                  <a:lnTo>
                    <a:pt x="0" y="3656772"/>
                  </a:lnTo>
                  <a:lnTo>
                    <a:pt x="0" y="0"/>
                  </a:lnTo>
                  <a:lnTo>
                    <a:pt x="281563" y="0"/>
                  </a:lnTo>
                  <a:lnTo>
                    <a:pt x="281563" y="3656772"/>
                  </a:lnTo>
                  <a:close/>
                </a:path>
              </a:pathLst>
            </a:custGeom>
            <a:solidFill>
              <a:srgbClr val="BCB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04879" y="5522214"/>
              <a:ext cx="4000500" cy="496570"/>
            </a:xfrm>
            <a:custGeom>
              <a:avLst/>
              <a:gdLst/>
              <a:ahLst/>
              <a:cxnLst/>
              <a:rect l="l" t="t" r="r" b="b"/>
              <a:pathLst>
                <a:path w="4000500" h="496570">
                  <a:moveTo>
                    <a:pt x="3905022" y="496480"/>
                  </a:moveTo>
                  <a:lnTo>
                    <a:pt x="95486" y="496480"/>
                  </a:lnTo>
                  <a:lnTo>
                    <a:pt x="58409" y="488947"/>
                  </a:lnTo>
                  <a:lnTo>
                    <a:pt x="28047" y="468434"/>
                  </a:lnTo>
                  <a:lnTo>
                    <a:pt x="7533" y="438075"/>
                  </a:lnTo>
                  <a:lnTo>
                    <a:pt x="0" y="401003"/>
                  </a:lnTo>
                  <a:lnTo>
                    <a:pt x="0" y="95467"/>
                  </a:lnTo>
                  <a:lnTo>
                    <a:pt x="7533" y="58401"/>
                  </a:lnTo>
                  <a:lnTo>
                    <a:pt x="28045" y="28045"/>
                  </a:lnTo>
                  <a:lnTo>
                    <a:pt x="58401" y="7533"/>
                  </a:lnTo>
                  <a:lnTo>
                    <a:pt x="95467" y="0"/>
                  </a:lnTo>
                  <a:lnTo>
                    <a:pt x="3905003" y="0"/>
                  </a:lnTo>
                  <a:lnTo>
                    <a:pt x="3972434" y="28045"/>
                  </a:lnTo>
                  <a:lnTo>
                    <a:pt x="4000480" y="95467"/>
                  </a:lnTo>
                  <a:lnTo>
                    <a:pt x="4000499" y="401003"/>
                  </a:lnTo>
                  <a:lnTo>
                    <a:pt x="3992965" y="438075"/>
                  </a:lnTo>
                  <a:lnTo>
                    <a:pt x="3972453" y="468434"/>
                  </a:lnTo>
                  <a:lnTo>
                    <a:pt x="3942094" y="488947"/>
                  </a:lnTo>
                  <a:lnTo>
                    <a:pt x="3905022" y="496480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75732" y="5641560"/>
              <a:ext cx="257810" cy="257810"/>
            </a:xfrm>
            <a:custGeom>
              <a:avLst/>
              <a:gdLst/>
              <a:ahLst/>
              <a:cxnLst/>
              <a:rect l="l" t="t" r="r" b="b"/>
              <a:pathLst>
                <a:path w="257810" h="257810">
                  <a:moveTo>
                    <a:pt x="128894" y="257788"/>
                  </a:moveTo>
                  <a:lnTo>
                    <a:pt x="78702" y="247665"/>
                  </a:lnTo>
                  <a:lnTo>
                    <a:pt x="37734" y="220053"/>
                  </a:lnTo>
                  <a:lnTo>
                    <a:pt x="10122" y="179085"/>
                  </a:lnTo>
                  <a:lnTo>
                    <a:pt x="0" y="128894"/>
                  </a:lnTo>
                  <a:lnTo>
                    <a:pt x="10122" y="78718"/>
                  </a:lnTo>
                  <a:lnTo>
                    <a:pt x="37734" y="37748"/>
                  </a:lnTo>
                  <a:lnTo>
                    <a:pt x="78702" y="10127"/>
                  </a:lnTo>
                  <a:lnTo>
                    <a:pt x="128894" y="0"/>
                  </a:lnTo>
                  <a:lnTo>
                    <a:pt x="179045" y="10127"/>
                  </a:lnTo>
                  <a:lnTo>
                    <a:pt x="220018" y="37748"/>
                  </a:lnTo>
                  <a:lnTo>
                    <a:pt x="247652" y="78718"/>
                  </a:lnTo>
                  <a:lnTo>
                    <a:pt x="257788" y="128894"/>
                  </a:lnTo>
                  <a:lnTo>
                    <a:pt x="247652" y="179085"/>
                  </a:lnTo>
                  <a:lnTo>
                    <a:pt x="220018" y="220053"/>
                  </a:lnTo>
                  <a:lnTo>
                    <a:pt x="179045" y="247665"/>
                  </a:lnTo>
                  <a:lnTo>
                    <a:pt x="128894" y="257788"/>
                  </a:lnTo>
                  <a:close/>
                </a:path>
              </a:pathLst>
            </a:custGeom>
            <a:solidFill>
              <a:srgbClr val="4E4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02783" y="5668621"/>
              <a:ext cx="203590" cy="2036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31512" y="5641560"/>
              <a:ext cx="257810" cy="257810"/>
            </a:xfrm>
            <a:custGeom>
              <a:avLst/>
              <a:gdLst/>
              <a:ahLst/>
              <a:cxnLst/>
              <a:rect l="l" t="t" r="r" b="b"/>
              <a:pathLst>
                <a:path w="257810" h="257810">
                  <a:moveTo>
                    <a:pt x="128894" y="257788"/>
                  </a:moveTo>
                  <a:lnTo>
                    <a:pt x="78702" y="247665"/>
                  </a:lnTo>
                  <a:lnTo>
                    <a:pt x="37734" y="220053"/>
                  </a:lnTo>
                  <a:lnTo>
                    <a:pt x="10122" y="179085"/>
                  </a:lnTo>
                  <a:lnTo>
                    <a:pt x="0" y="128894"/>
                  </a:lnTo>
                  <a:lnTo>
                    <a:pt x="10122" y="78718"/>
                  </a:lnTo>
                  <a:lnTo>
                    <a:pt x="37734" y="37748"/>
                  </a:lnTo>
                  <a:lnTo>
                    <a:pt x="78702" y="10127"/>
                  </a:lnTo>
                  <a:lnTo>
                    <a:pt x="128894" y="0"/>
                  </a:lnTo>
                  <a:lnTo>
                    <a:pt x="179045" y="10127"/>
                  </a:lnTo>
                  <a:lnTo>
                    <a:pt x="220018" y="37748"/>
                  </a:lnTo>
                  <a:lnTo>
                    <a:pt x="247652" y="78718"/>
                  </a:lnTo>
                  <a:lnTo>
                    <a:pt x="257788" y="128894"/>
                  </a:lnTo>
                  <a:lnTo>
                    <a:pt x="247652" y="179085"/>
                  </a:lnTo>
                  <a:lnTo>
                    <a:pt x="220018" y="220053"/>
                  </a:lnTo>
                  <a:lnTo>
                    <a:pt x="179045" y="247665"/>
                  </a:lnTo>
                  <a:lnTo>
                    <a:pt x="128894" y="257788"/>
                  </a:lnTo>
                  <a:close/>
                </a:path>
              </a:pathLst>
            </a:custGeom>
            <a:solidFill>
              <a:srgbClr val="4E4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058564" y="5668621"/>
              <a:ext cx="203684" cy="2036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678247" y="5641560"/>
              <a:ext cx="257810" cy="257810"/>
            </a:xfrm>
            <a:custGeom>
              <a:avLst/>
              <a:gdLst/>
              <a:ahLst/>
              <a:cxnLst/>
              <a:rect l="l" t="t" r="r" b="b"/>
              <a:pathLst>
                <a:path w="257810" h="257810">
                  <a:moveTo>
                    <a:pt x="128894" y="257788"/>
                  </a:moveTo>
                  <a:lnTo>
                    <a:pt x="78702" y="247665"/>
                  </a:lnTo>
                  <a:lnTo>
                    <a:pt x="37734" y="220053"/>
                  </a:lnTo>
                  <a:lnTo>
                    <a:pt x="10122" y="179085"/>
                  </a:lnTo>
                  <a:lnTo>
                    <a:pt x="0" y="128894"/>
                  </a:lnTo>
                  <a:lnTo>
                    <a:pt x="10122" y="78718"/>
                  </a:lnTo>
                  <a:lnTo>
                    <a:pt x="37734" y="37748"/>
                  </a:lnTo>
                  <a:lnTo>
                    <a:pt x="78702" y="10127"/>
                  </a:lnTo>
                  <a:lnTo>
                    <a:pt x="128894" y="0"/>
                  </a:lnTo>
                  <a:lnTo>
                    <a:pt x="179045" y="10127"/>
                  </a:lnTo>
                  <a:lnTo>
                    <a:pt x="220018" y="37748"/>
                  </a:lnTo>
                  <a:lnTo>
                    <a:pt x="247652" y="78718"/>
                  </a:lnTo>
                  <a:lnTo>
                    <a:pt x="257788" y="128894"/>
                  </a:lnTo>
                  <a:lnTo>
                    <a:pt x="247652" y="179085"/>
                  </a:lnTo>
                  <a:lnTo>
                    <a:pt x="220018" y="220053"/>
                  </a:lnTo>
                  <a:lnTo>
                    <a:pt x="179045" y="247665"/>
                  </a:lnTo>
                  <a:lnTo>
                    <a:pt x="128894" y="257788"/>
                  </a:lnTo>
                  <a:close/>
                </a:path>
              </a:pathLst>
            </a:custGeom>
            <a:solidFill>
              <a:srgbClr val="4E4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05299" y="5668621"/>
              <a:ext cx="203684" cy="2036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92148" y="5658269"/>
              <a:ext cx="196215" cy="203200"/>
            </a:xfrm>
            <a:custGeom>
              <a:avLst/>
              <a:gdLst/>
              <a:ahLst/>
              <a:cxnLst/>
              <a:rect l="l" t="t" r="r" b="b"/>
              <a:pathLst>
                <a:path w="196214" h="203200">
                  <a:moveTo>
                    <a:pt x="195728" y="202888"/>
                  </a:moveTo>
                  <a:lnTo>
                    <a:pt x="0" y="202888"/>
                  </a:lnTo>
                  <a:lnTo>
                    <a:pt x="0" y="0"/>
                  </a:lnTo>
                  <a:lnTo>
                    <a:pt x="195728" y="0"/>
                  </a:lnTo>
                  <a:lnTo>
                    <a:pt x="195728" y="202888"/>
                  </a:lnTo>
                  <a:close/>
                </a:path>
              </a:pathLst>
            </a:custGeom>
            <a:solidFill>
              <a:srgbClr val="4E4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19200" y="5685330"/>
              <a:ext cx="142240" cy="149225"/>
            </a:xfrm>
            <a:custGeom>
              <a:avLst/>
              <a:gdLst/>
              <a:ahLst/>
              <a:cxnLst/>
              <a:rect l="l" t="t" r="r" b="b"/>
              <a:pathLst>
                <a:path w="142239" h="149225">
                  <a:moveTo>
                    <a:pt x="141624" y="148775"/>
                  </a:moveTo>
                  <a:lnTo>
                    <a:pt x="0" y="148775"/>
                  </a:lnTo>
                  <a:lnTo>
                    <a:pt x="0" y="0"/>
                  </a:lnTo>
                  <a:lnTo>
                    <a:pt x="141624" y="0"/>
                  </a:lnTo>
                  <a:lnTo>
                    <a:pt x="141624" y="148775"/>
                  </a:lnTo>
                  <a:close/>
                </a:path>
              </a:pathLst>
            </a:custGeom>
            <a:solidFill>
              <a:srgbClr val="3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93829" y="5658269"/>
              <a:ext cx="196215" cy="203200"/>
            </a:xfrm>
            <a:custGeom>
              <a:avLst/>
              <a:gdLst/>
              <a:ahLst/>
              <a:cxnLst/>
              <a:rect l="l" t="t" r="r" b="b"/>
              <a:pathLst>
                <a:path w="196214" h="203200">
                  <a:moveTo>
                    <a:pt x="195728" y="202888"/>
                  </a:moveTo>
                  <a:lnTo>
                    <a:pt x="0" y="202888"/>
                  </a:lnTo>
                  <a:lnTo>
                    <a:pt x="0" y="0"/>
                  </a:lnTo>
                  <a:lnTo>
                    <a:pt x="195728" y="0"/>
                  </a:lnTo>
                  <a:lnTo>
                    <a:pt x="195728" y="202888"/>
                  </a:lnTo>
                  <a:close/>
                </a:path>
              </a:pathLst>
            </a:custGeom>
            <a:solidFill>
              <a:srgbClr val="4E4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20881" y="5685330"/>
              <a:ext cx="142240" cy="149225"/>
            </a:xfrm>
            <a:custGeom>
              <a:avLst/>
              <a:gdLst/>
              <a:ahLst/>
              <a:cxnLst/>
              <a:rect l="l" t="t" r="r" b="b"/>
              <a:pathLst>
                <a:path w="142239" h="149225">
                  <a:moveTo>
                    <a:pt x="141624" y="148775"/>
                  </a:moveTo>
                  <a:lnTo>
                    <a:pt x="0" y="148775"/>
                  </a:lnTo>
                  <a:lnTo>
                    <a:pt x="0" y="0"/>
                  </a:lnTo>
                  <a:lnTo>
                    <a:pt x="141624" y="0"/>
                  </a:lnTo>
                  <a:lnTo>
                    <a:pt x="141624" y="148775"/>
                  </a:lnTo>
                  <a:close/>
                </a:path>
              </a:pathLst>
            </a:custGeom>
            <a:solidFill>
              <a:srgbClr val="3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997850" y="5658269"/>
              <a:ext cx="196215" cy="203200"/>
            </a:xfrm>
            <a:custGeom>
              <a:avLst/>
              <a:gdLst/>
              <a:ahLst/>
              <a:cxnLst/>
              <a:rect l="l" t="t" r="r" b="b"/>
              <a:pathLst>
                <a:path w="196214" h="203200">
                  <a:moveTo>
                    <a:pt x="195728" y="202888"/>
                  </a:moveTo>
                  <a:lnTo>
                    <a:pt x="0" y="202888"/>
                  </a:lnTo>
                  <a:lnTo>
                    <a:pt x="0" y="0"/>
                  </a:lnTo>
                  <a:lnTo>
                    <a:pt x="195728" y="0"/>
                  </a:lnTo>
                  <a:lnTo>
                    <a:pt x="195728" y="202888"/>
                  </a:lnTo>
                  <a:close/>
                </a:path>
              </a:pathLst>
            </a:custGeom>
            <a:solidFill>
              <a:srgbClr val="4E4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24902" y="5685330"/>
              <a:ext cx="142240" cy="149225"/>
            </a:xfrm>
            <a:custGeom>
              <a:avLst/>
              <a:gdLst/>
              <a:ahLst/>
              <a:cxnLst/>
              <a:rect l="l" t="t" r="r" b="b"/>
              <a:pathLst>
                <a:path w="142239" h="149225">
                  <a:moveTo>
                    <a:pt x="141624" y="148775"/>
                  </a:moveTo>
                  <a:lnTo>
                    <a:pt x="0" y="148775"/>
                  </a:lnTo>
                  <a:lnTo>
                    <a:pt x="0" y="0"/>
                  </a:lnTo>
                  <a:lnTo>
                    <a:pt x="141624" y="0"/>
                  </a:lnTo>
                  <a:lnTo>
                    <a:pt x="141624" y="148775"/>
                  </a:lnTo>
                  <a:close/>
                </a:path>
              </a:pathLst>
            </a:custGeom>
            <a:solidFill>
              <a:srgbClr val="3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17278" y="5658269"/>
              <a:ext cx="444500" cy="203200"/>
            </a:xfrm>
            <a:custGeom>
              <a:avLst/>
              <a:gdLst/>
              <a:ahLst/>
              <a:cxnLst/>
              <a:rect l="l" t="t" r="r" b="b"/>
              <a:pathLst>
                <a:path w="444500" h="203200">
                  <a:moveTo>
                    <a:pt x="443968" y="202888"/>
                  </a:moveTo>
                  <a:lnTo>
                    <a:pt x="0" y="202888"/>
                  </a:lnTo>
                  <a:lnTo>
                    <a:pt x="0" y="0"/>
                  </a:lnTo>
                  <a:lnTo>
                    <a:pt x="443968" y="0"/>
                  </a:lnTo>
                  <a:lnTo>
                    <a:pt x="443968" y="202888"/>
                  </a:lnTo>
                  <a:close/>
                </a:path>
              </a:pathLst>
            </a:custGeom>
            <a:solidFill>
              <a:srgbClr val="4E4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78683" y="5685330"/>
              <a:ext cx="321310" cy="149225"/>
            </a:xfrm>
            <a:custGeom>
              <a:avLst/>
              <a:gdLst/>
              <a:ahLst/>
              <a:cxnLst/>
              <a:rect l="l" t="t" r="r" b="b"/>
              <a:pathLst>
                <a:path w="321309" h="149225">
                  <a:moveTo>
                    <a:pt x="321252" y="148775"/>
                  </a:moveTo>
                  <a:lnTo>
                    <a:pt x="0" y="148775"/>
                  </a:lnTo>
                  <a:lnTo>
                    <a:pt x="0" y="0"/>
                  </a:lnTo>
                  <a:lnTo>
                    <a:pt x="321252" y="0"/>
                  </a:lnTo>
                  <a:lnTo>
                    <a:pt x="321252" y="148775"/>
                  </a:lnTo>
                  <a:close/>
                </a:path>
              </a:pathLst>
            </a:custGeom>
            <a:solidFill>
              <a:srgbClr val="3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539467" y="6467437"/>
              <a:ext cx="2950335" cy="29503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976505" y="6287794"/>
              <a:ext cx="2663190" cy="3324225"/>
            </a:xfrm>
            <a:custGeom>
              <a:avLst/>
              <a:gdLst/>
              <a:ahLst/>
              <a:cxnLst/>
              <a:rect l="l" t="t" r="r" b="b"/>
              <a:pathLst>
                <a:path w="2663190" h="3324225">
                  <a:moveTo>
                    <a:pt x="2662732" y="397421"/>
                  </a:moveTo>
                  <a:lnTo>
                    <a:pt x="2183765" y="252920"/>
                  </a:lnTo>
                  <a:lnTo>
                    <a:pt x="1824507" y="144513"/>
                  </a:lnTo>
                  <a:lnTo>
                    <a:pt x="1345552" y="0"/>
                  </a:lnTo>
                  <a:lnTo>
                    <a:pt x="1232090" y="376059"/>
                  </a:lnTo>
                  <a:lnTo>
                    <a:pt x="0" y="2619286"/>
                  </a:lnTo>
                  <a:lnTo>
                    <a:pt x="578548" y="3002038"/>
                  </a:lnTo>
                  <a:lnTo>
                    <a:pt x="1682051" y="1252816"/>
                  </a:lnTo>
                  <a:lnTo>
                    <a:pt x="1692198" y="1232598"/>
                  </a:lnTo>
                  <a:lnTo>
                    <a:pt x="1689468" y="1255052"/>
                  </a:lnTo>
                  <a:lnTo>
                    <a:pt x="1641271" y="3322675"/>
                  </a:lnTo>
                  <a:lnTo>
                    <a:pt x="2335047" y="3323806"/>
                  </a:lnTo>
                  <a:lnTo>
                    <a:pt x="2549271" y="773468"/>
                  </a:lnTo>
                  <a:lnTo>
                    <a:pt x="2662732" y="397421"/>
                  </a:lnTo>
                  <a:close/>
                </a:path>
              </a:pathLst>
            </a:custGeom>
            <a:solidFill>
              <a:srgbClr val="89C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222706" y="6337464"/>
              <a:ext cx="1367155" cy="1162050"/>
            </a:xfrm>
            <a:custGeom>
              <a:avLst/>
              <a:gdLst/>
              <a:ahLst/>
              <a:cxnLst/>
              <a:rect l="l" t="t" r="r" b="b"/>
              <a:pathLst>
                <a:path w="1367154" h="1162050">
                  <a:moveTo>
                    <a:pt x="1366862" y="512394"/>
                  </a:moveTo>
                  <a:lnTo>
                    <a:pt x="1202207" y="462724"/>
                  </a:lnTo>
                  <a:lnTo>
                    <a:pt x="1251889" y="298069"/>
                  </a:lnTo>
                  <a:lnTo>
                    <a:pt x="1087234" y="248399"/>
                  </a:lnTo>
                  <a:lnTo>
                    <a:pt x="1037551" y="413042"/>
                  </a:lnTo>
                  <a:lnTo>
                    <a:pt x="378968" y="214337"/>
                  </a:lnTo>
                  <a:lnTo>
                    <a:pt x="428650" y="49682"/>
                  </a:lnTo>
                  <a:lnTo>
                    <a:pt x="263994" y="0"/>
                  </a:lnTo>
                  <a:lnTo>
                    <a:pt x="214312" y="164655"/>
                  </a:lnTo>
                  <a:lnTo>
                    <a:pt x="49669" y="114973"/>
                  </a:lnTo>
                  <a:lnTo>
                    <a:pt x="0" y="279628"/>
                  </a:lnTo>
                  <a:lnTo>
                    <a:pt x="493928" y="428663"/>
                  </a:lnTo>
                  <a:lnTo>
                    <a:pt x="344906" y="922604"/>
                  </a:lnTo>
                  <a:lnTo>
                    <a:pt x="97942" y="848080"/>
                  </a:lnTo>
                  <a:lnTo>
                    <a:pt x="377558" y="1112088"/>
                  </a:lnTo>
                  <a:lnTo>
                    <a:pt x="542201" y="1161770"/>
                  </a:lnTo>
                  <a:lnTo>
                    <a:pt x="921181" y="1096467"/>
                  </a:lnTo>
                  <a:lnTo>
                    <a:pt x="509549" y="972273"/>
                  </a:lnTo>
                  <a:lnTo>
                    <a:pt x="658571" y="478345"/>
                  </a:lnTo>
                  <a:lnTo>
                    <a:pt x="1317180" y="677049"/>
                  </a:lnTo>
                  <a:lnTo>
                    <a:pt x="1366862" y="512394"/>
                  </a:lnTo>
                  <a:close/>
                </a:path>
              </a:pathLst>
            </a:custGeom>
            <a:solidFill>
              <a:srgbClr val="5C9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61366" y="7175907"/>
              <a:ext cx="688340" cy="819150"/>
            </a:xfrm>
            <a:custGeom>
              <a:avLst/>
              <a:gdLst/>
              <a:ahLst/>
              <a:cxnLst/>
              <a:rect l="l" t="t" r="r" b="b"/>
              <a:pathLst>
                <a:path w="688339" h="819150">
                  <a:moveTo>
                    <a:pt x="345427" y="811026"/>
                  </a:moveTo>
                  <a:lnTo>
                    <a:pt x="298471" y="818584"/>
                  </a:lnTo>
                  <a:lnTo>
                    <a:pt x="257076" y="818703"/>
                  </a:lnTo>
                  <a:lnTo>
                    <a:pt x="223307" y="810026"/>
                  </a:lnTo>
                  <a:lnTo>
                    <a:pt x="176178" y="757427"/>
                  </a:lnTo>
                  <a:lnTo>
                    <a:pt x="151983" y="715851"/>
                  </a:lnTo>
                  <a:lnTo>
                    <a:pt x="127334" y="668340"/>
                  </a:lnTo>
                  <a:lnTo>
                    <a:pt x="102922" y="616771"/>
                  </a:lnTo>
                  <a:lnTo>
                    <a:pt x="79434" y="563021"/>
                  </a:lnTo>
                  <a:lnTo>
                    <a:pt x="57561" y="508966"/>
                  </a:lnTo>
                  <a:lnTo>
                    <a:pt x="37992" y="456481"/>
                  </a:lnTo>
                  <a:lnTo>
                    <a:pt x="21416" y="407444"/>
                  </a:lnTo>
                  <a:lnTo>
                    <a:pt x="8522" y="363730"/>
                  </a:lnTo>
                  <a:lnTo>
                    <a:pt x="0" y="327215"/>
                  </a:lnTo>
                  <a:lnTo>
                    <a:pt x="1980" y="302993"/>
                  </a:lnTo>
                  <a:lnTo>
                    <a:pt x="39536" y="249169"/>
                  </a:lnTo>
                  <a:lnTo>
                    <a:pt x="72143" y="220617"/>
                  </a:lnTo>
                  <a:lnTo>
                    <a:pt x="111987" y="191671"/>
                  </a:lnTo>
                  <a:lnTo>
                    <a:pt x="157585" y="162856"/>
                  </a:lnTo>
                  <a:lnTo>
                    <a:pt x="207450" y="134696"/>
                  </a:lnTo>
                  <a:lnTo>
                    <a:pt x="260099" y="107717"/>
                  </a:lnTo>
                  <a:lnTo>
                    <a:pt x="314044" y="82442"/>
                  </a:lnTo>
                  <a:lnTo>
                    <a:pt x="367802" y="59396"/>
                  </a:lnTo>
                  <a:lnTo>
                    <a:pt x="419887" y="39104"/>
                  </a:lnTo>
                  <a:lnTo>
                    <a:pt x="468814" y="22091"/>
                  </a:lnTo>
                  <a:lnTo>
                    <a:pt x="513097" y="8881"/>
                  </a:lnTo>
                  <a:lnTo>
                    <a:pt x="551252" y="0"/>
                  </a:lnTo>
                  <a:lnTo>
                    <a:pt x="570840" y="3194"/>
                  </a:lnTo>
                  <a:lnTo>
                    <a:pt x="606229" y="46553"/>
                  </a:lnTo>
                  <a:lnTo>
                    <a:pt x="621878" y="83316"/>
                  </a:lnTo>
                  <a:lnTo>
                    <a:pt x="636060" y="127868"/>
                  </a:lnTo>
                  <a:lnTo>
                    <a:pt x="648700" y="178509"/>
                  </a:lnTo>
                  <a:lnTo>
                    <a:pt x="659720" y="233539"/>
                  </a:lnTo>
                  <a:lnTo>
                    <a:pt x="669044" y="291258"/>
                  </a:lnTo>
                  <a:lnTo>
                    <a:pt x="676595" y="349965"/>
                  </a:lnTo>
                  <a:lnTo>
                    <a:pt x="682297" y="407961"/>
                  </a:lnTo>
                  <a:lnTo>
                    <a:pt x="686074" y="463544"/>
                  </a:lnTo>
                  <a:lnTo>
                    <a:pt x="687847" y="515016"/>
                  </a:lnTo>
                  <a:lnTo>
                    <a:pt x="687542" y="560675"/>
                  </a:lnTo>
                  <a:lnTo>
                    <a:pt x="685081" y="598822"/>
                  </a:lnTo>
                  <a:lnTo>
                    <a:pt x="673386" y="645778"/>
                  </a:lnTo>
                  <a:lnTo>
                    <a:pt x="628262" y="685537"/>
                  </a:lnTo>
                  <a:lnTo>
                    <a:pt x="591320" y="709200"/>
                  </a:lnTo>
                  <a:lnTo>
                    <a:pt x="547545" y="733576"/>
                  </a:lnTo>
                  <a:lnTo>
                    <a:pt x="499002" y="757304"/>
                  </a:lnTo>
                  <a:lnTo>
                    <a:pt x="447758" y="779028"/>
                  </a:lnTo>
                  <a:lnTo>
                    <a:pt x="395878" y="797388"/>
                  </a:lnTo>
                  <a:lnTo>
                    <a:pt x="345427" y="811026"/>
                  </a:lnTo>
                  <a:close/>
                </a:path>
              </a:pathLst>
            </a:custGeom>
            <a:solidFill>
              <a:srgbClr val="F48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561366" y="7423901"/>
              <a:ext cx="315595" cy="571500"/>
            </a:xfrm>
            <a:custGeom>
              <a:avLst/>
              <a:gdLst/>
              <a:ahLst/>
              <a:cxnLst/>
              <a:rect l="l" t="t" r="r" b="b"/>
              <a:pathLst>
                <a:path w="315595" h="571500">
                  <a:moveTo>
                    <a:pt x="315511" y="568587"/>
                  </a:moveTo>
                  <a:lnTo>
                    <a:pt x="245514" y="568357"/>
                  </a:lnTo>
                  <a:lnTo>
                    <a:pt x="199230" y="543200"/>
                  </a:lnTo>
                  <a:lnTo>
                    <a:pt x="176178" y="509434"/>
                  </a:lnTo>
                  <a:lnTo>
                    <a:pt x="151983" y="467857"/>
                  </a:lnTo>
                  <a:lnTo>
                    <a:pt x="127334" y="420346"/>
                  </a:lnTo>
                  <a:lnTo>
                    <a:pt x="102922" y="368778"/>
                  </a:lnTo>
                  <a:lnTo>
                    <a:pt x="79434" y="315028"/>
                  </a:lnTo>
                  <a:lnTo>
                    <a:pt x="57561" y="260972"/>
                  </a:lnTo>
                  <a:lnTo>
                    <a:pt x="37992" y="208487"/>
                  </a:lnTo>
                  <a:lnTo>
                    <a:pt x="21416" y="159450"/>
                  </a:lnTo>
                  <a:lnTo>
                    <a:pt x="8522" y="115736"/>
                  </a:lnTo>
                  <a:lnTo>
                    <a:pt x="0" y="79222"/>
                  </a:lnTo>
                  <a:lnTo>
                    <a:pt x="127" y="60703"/>
                  </a:lnTo>
                  <a:lnTo>
                    <a:pt x="7057" y="40792"/>
                  </a:lnTo>
                  <a:lnTo>
                    <a:pt x="20647" y="20291"/>
                  </a:lnTo>
                  <a:lnTo>
                    <a:pt x="40756" y="0"/>
                  </a:lnTo>
                  <a:lnTo>
                    <a:pt x="160376" y="264081"/>
                  </a:lnTo>
                  <a:lnTo>
                    <a:pt x="229114" y="406491"/>
                  </a:lnTo>
                  <a:lnTo>
                    <a:pt x="273165" y="492048"/>
                  </a:lnTo>
                  <a:lnTo>
                    <a:pt x="315511" y="568587"/>
                  </a:lnTo>
                  <a:close/>
                </a:path>
              </a:pathLst>
            </a:custGeom>
            <a:solidFill>
              <a:srgbClr val="F9C3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830704" y="7021717"/>
              <a:ext cx="681355" cy="699135"/>
            </a:xfrm>
            <a:custGeom>
              <a:avLst/>
              <a:gdLst/>
              <a:ahLst/>
              <a:cxnLst/>
              <a:rect l="l" t="t" r="r" b="b"/>
              <a:pathLst>
                <a:path w="681354" h="699134">
                  <a:moveTo>
                    <a:pt x="523110" y="691545"/>
                  </a:moveTo>
                  <a:lnTo>
                    <a:pt x="471163" y="697273"/>
                  </a:lnTo>
                  <a:lnTo>
                    <a:pt x="416161" y="699127"/>
                  </a:lnTo>
                  <a:lnTo>
                    <a:pt x="360523" y="697618"/>
                  </a:lnTo>
                  <a:lnTo>
                    <a:pt x="306668" y="693256"/>
                  </a:lnTo>
                  <a:lnTo>
                    <a:pt x="257015" y="686550"/>
                  </a:lnTo>
                  <a:lnTo>
                    <a:pt x="213982" y="678012"/>
                  </a:lnTo>
                  <a:lnTo>
                    <a:pt x="157456" y="657478"/>
                  </a:lnTo>
                  <a:lnTo>
                    <a:pt x="129420" y="618036"/>
                  </a:lnTo>
                  <a:lnTo>
                    <a:pt x="113198" y="583423"/>
                  </a:lnTo>
                  <a:lnTo>
                    <a:pt x="96240" y="541029"/>
                  </a:lnTo>
                  <a:lnTo>
                    <a:pt x="79094" y="492464"/>
                  </a:lnTo>
                  <a:lnTo>
                    <a:pt x="62311" y="439341"/>
                  </a:lnTo>
                  <a:lnTo>
                    <a:pt x="46440" y="383269"/>
                  </a:lnTo>
                  <a:lnTo>
                    <a:pt x="32030" y="325859"/>
                  </a:lnTo>
                  <a:lnTo>
                    <a:pt x="19632" y="268721"/>
                  </a:lnTo>
                  <a:lnTo>
                    <a:pt x="9794" y="213468"/>
                  </a:lnTo>
                  <a:lnTo>
                    <a:pt x="3067" y="161708"/>
                  </a:lnTo>
                  <a:lnTo>
                    <a:pt x="0" y="115054"/>
                  </a:lnTo>
                  <a:lnTo>
                    <a:pt x="1142" y="75115"/>
                  </a:lnTo>
                  <a:lnTo>
                    <a:pt x="18253" y="21827"/>
                  </a:lnTo>
                  <a:lnTo>
                    <a:pt x="74084" y="6034"/>
                  </a:lnTo>
                  <a:lnTo>
                    <a:pt x="120133" y="2160"/>
                  </a:lnTo>
                  <a:lnTo>
                    <a:pt x="171894" y="130"/>
                  </a:lnTo>
                  <a:lnTo>
                    <a:pt x="227791" y="0"/>
                  </a:lnTo>
                  <a:lnTo>
                    <a:pt x="286253" y="1822"/>
                  </a:lnTo>
                  <a:lnTo>
                    <a:pt x="345702" y="5650"/>
                  </a:lnTo>
                  <a:lnTo>
                    <a:pt x="404567" y="11540"/>
                  </a:lnTo>
                  <a:lnTo>
                    <a:pt x="461272" y="19545"/>
                  </a:lnTo>
                  <a:lnTo>
                    <a:pt x="514244" y="29718"/>
                  </a:lnTo>
                  <a:lnTo>
                    <a:pt x="561907" y="42113"/>
                  </a:lnTo>
                  <a:lnTo>
                    <a:pt x="602688" y="56786"/>
                  </a:lnTo>
                  <a:lnTo>
                    <a:pt x="657307" y="93177"/>
                  </a:lnTo>
                  <a:lnTo>
                    <a:pt x="673397" y="152107"/>
                  </a:lnTo>
                  <a:lnTo>
                    <a:pt x="677358" y="197511"/>
                  </a:lnTo>
                  <a:lnTo>
                    <a:pt x="679835" y="249215"/>
                  </a:lnTo>
                  <a:lnTo>
                    <a:pt x="680784" y="305221"/>
                  </a:lnTo>
                  <a:lnTo>
                    <a:pt x="680162" y="363531"/>
                  </a:lnTo>
                  <a:lnTo>
                    <a:pt x="677926" y="422146"/>
                  </a:lnTo>
                  <a:lnTo>
                    <a:pt x="674032" y="479068"/>
                  </a:lnTo>
                  <a:lnTo>
                    <a:pt x="668437" y="532299"/>
                  </a:lnTo>
                  <a:lnTo>
                    <a:pt x="661096" y="579840"/>
                  </a:lnTo>
                  <a:lnTo>
                    <a:pt x="651967" y="619693"/>
                  </a:lnTo>
                  <a:lnTo>
                    <a:pt x="608163" y="666427"/>
                  </a:lnTo>
                  <a:lnTo>
                    <a:pt x="569583" y="681433"/>
                  </a:lnTo>
                  <a:lnTo>
                    <a:pt x="523110" y="691545"/>
                  </a:lnTo>
                  <a:close/>
                </a:path>
              </a:pathLst>
            </a:custGeom>
            <a:solidFill>
              <a:srgbClr val="F48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383694" y="7077854"/>
              <a:ext cx="128270" cy="629920"/>
            </a:xfrm>
            <a:custGeom>
              <a:avLst/>
              <a:gdLst/>
              <a:ahLst/>
              <a:cxnLst/>
              <a:rect l="l" t="t" r="r" b="b"/>
              <a:pathLst>
                <a:path w="128270" h="629920">
                  <a:moveTo>
                    <a:pt x="0" y="629654"/>
                  </a:moveTo>
                  <a:lnTo>
                    <a:pt x="5963" y="587504"/>
                  </a:lnTo>
                  <a:lnTo>
                    <a:pt x="11469" y="542938"/>
                  </a:lnTo>
                  <a:lnTo>
                    <a:pt x="16549" y="496117"/>
                  </a:lnTo>
                  <a:lnTo>
                    <a:pt x="21233" y="447203"/>
                  </a:lnTo>
                  <a:lnTo>
                    <a:pt x="25552" y="396359"/>
                  </a:lnTo>
                  <a:lnTo>
                    <a:pt x="29536" y="343746"/>
                  </a:lnTo>
                  <a:lnTo>
                    <a:pt x="33217" y="289526"/>
                  </a:lnTo>
                  <a:lnTo>
                    <a:pt x="36624" y="233862"/>
                  </a:lnTo>
                  <a:lnTo>
                    <a:pt x="39789" y="176915"/>
                  </a:lnTo>
                  <a:lnTo>
                    <a:pt x="42742" y="118848"/>
                  </a:lnTo>
                  <a:lnTo>
                    <a:pt x="45513" y="59822"/>
                  </a:lnTo>
                  <a:lnTo>
                    <a:pt x="48134" y="0"/>
                  </a:lnTo>
                  <a:lnTo>
                    <a:pt x="74265" y="11546"/>
                  </a:lnTo>
                  <a:lnTo>
                    <a:pt x="108125" y="41673"/>
                  </a:lnTo>
                  <a:lnTo>
                    <a:pt x="120408" y="95971"/>
                  </a:lnTo>
                  <a:lnTo>
                    <a:pt x="124369" y="141374"/>
                  </a:lnTo>
                  <a:lnTo>
                    <a:pt x="126846" y="193078"/>
                  </a:lnTo>
                  <a:lnTo>
                    <a:pt x="127795" y="249084"/>
                  </a:lnTo>
                  <a:lnTo>
                    <a:pt x="127173" y="307394"/>
                  </a:lnTo>
                  <a:lnTo>
                    <a:pt x="124937" y="366009"/>
                  </a:lnTo>
                  <a:lnTo>
                    <a:pt x="121043" y="422932"/>
                  </a:lnTo>
                  <a:lnTo>
                    <a:pt x="115448" y="476162"/>
                  </a:lnTo>
                  <a:lnTo>
                    <a:pt x="108107" y="523703"/>
                  </a:lnTo>
                  <a:lnTo>
                    <a:pt x="98978" y="563556"/>
                  </a:lnTo>
                  <a:lnTo>
                    <a:pt x="65078" y="603878"/>
                  </a:lnTo>
                  <a:lnTo>
                    <a:pt x="35647" y="618198"/>
                  </a:lnTo>
                  <a:lnTo>
                    <a:pt x="0" y="629654"/>
                  </a:lnTo>
                  <a:close/>
                </a:path>
              </a:pathLst>
            </a:custGeom>
            <a:solidFill>
              <a:srgbClr val="F9C3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882736" y="7029149"/>
              <a:ext cx="1621155" cy="1904364"/>
            </a:xfrm>
            <a:custGeom>
              <a:avLst/>
              <a:gdLst/>
              <a:ahLst/>
              <a:cxnLst/>
              <a:rect l="l" t="t" r="r" b="b"/>
              <a:pathLst>
                <a:path w="1621154" h="1904365">
                  <a:moveTo>
                    <a:pt x="1452937" y="1698895"/>
                  </a:moveTo>
                  <a:lnTo>
                    <a:pt x="411534" y="1895852"/>
                  </a:lnTo>
                  <a:lnTo>
                    <a:pt x="374415" y="1901312"/>
                  </a:lnTo>
                  <a:lnTo>
                    <a:pt x="337751" y="1904010"/>
                  </a:lnTo>
                  <a:lnTo>
                    <a:pt x="302712" y="1902387"/>
                  </a:lnTo>
                  <a:lnTo>
                    <a:pt x="242176" y="1879946"/>
                  </a:lnTo>
                  <a:lnTo>
                    <a:pt x="202148" y="1821520"/>
                  </a:lnTo>
                  <a:lnTo>
                    <a:pt x="192745" y="1774917"/>
                  </a:lnTo>
                  <a:lnTo>
                    <a:pt x="191971" y="1714641"/>
                  </a:lnTo>
                  <a:lnTo>
                    <a:pt x="196366" y="1567493"/>
                  </a:lnTo>
                  <a:lnTo>
                    <a:pt x="177992" y="1382846"/>
                  </a:lnTo>
                  <a:lnTo>
                    <a:pt x="118995" y="1038663"/>
                  </a:lnTo>
                  <a:lnTo>
                    <a:pt x="1518" y="412906"/>
                  </a:lnTo>
                  <a:lnTo>
                    <a:pt x="0" y="368262"/>
                  </a:lnTo>
                  <a:lnTo>
                    <a:pt x="10998" y="324331"/>
                  </a:lnTo>
                  <a:lnTo>
                    <a:pt x="32549" y="282382"/>
                  </a:lnTo>
                  <a:lnTo>
                    <a:pt x="62689" y="243684"/>
                  </a:lnTo>
                  <a:lnTo>
                    <a:pt x="99456" y="209504"/>
                  </a:lnTo>
                  <a:lnTo>
                    <a:pt x="140886" y="181111"/>
                  </a:lnTo>
                  <a:lnTo>
                    <a:pt x="185016" y="159773"/>
                  </a:lnTo>
                  <a:lnTo>
                    <a:pt x="229881" y="146757"/>
                  </a:lnTo>
                  <a:lnTo>
                    <a:pt x="287355" y="135888"/>
                  </a:lnTo>
                  <a:lnTo>
                    <a:pt x="307112" y="166462"/>
                  </a:lnTo>
                  <a:lnTo>
                    <a:pt x="335889" y="192695"/>
                  </a:lnTo>
                  <a:lnTo>
                    <a:pt x="372599" y="214194"/>
                  </a:lnTo>
                  <a:lnTo>
                    <a:pt x="416156" y="230567"/>
                  </a:lnTo>
                  <a:lnTo>
                    <a:pt x="465473" y="241422"/>
                  </a:lnTo>
                  <a:lnTo>
                    <a:pt x="519464" y="246367"/>
                  </a:lnTo>
                  <a:lnTo>
                    <a:pt x="577041" y="245009"/>
                  </a:lnTo>
                  <a:lnTo>
                    <a:pt x="637119" y="236957"/>
                  </a:lnTo>
                  <a:lnTo>
                    <a:pt x="695987" y="222513"/>
                  </a:lnTo>
                  <a:lnTo>
                    <a:pt x="750084" y="202750"/>
                  </a:lnTo>
                  <a:lnTo>
                    <a:pt x="798540" y="178430"/>
                  </a:lnTo>
                  <a:lnTo>
                    <a:pt x="840486" y="150315"/>
                  </a:lnTo>
                  <a:lnTo>
                    <a:pt x="875055" y="119166"/>
                  </a:lnTo>
                  <a:lnTo>
                    <a:pt x="901379" y="85745"/>
                  </a:lnTo>
                  <a:lnTo>
                    <a:pt x="918588" y="50815"/>
                  </a:lnTo>
                  <a:lnTo>
                    <a:pt x="925815" y="15138"/>
                  </a:lnTo>
                  <a:lnTo>
                    <a:pt x="983289" y="4268"/>
                  </a:lnTo>
                  <a:lnTo>
                    <a:pt x="1029809" y="0"/>
                  </a:lnTo>
                  <a:lnTo>
                    <a:pt x="1078683" y="3748"/>
                  </a:lnTo>
                  <a:lnTo>
                    <a:pt x="1127620" y="15051"/>
                  </a:lnTo>
                  <a:lnTo>
                    <a:pt x="1174330" y="33443"/>
                  </a:lnTo>
                  <a:lnTo>
                    <a:pt x="1216521" y="58461"/>
                  </a:lnTo>
                  <a:lnTo>
                    <a:pt x="1251903" y="89642"/>
                  </a:lnTo>
                  <a:lnTo>
                    <a:pt x="1278185" y="126522"/>
                  </a:lnTo>
                  <a:lnTo>
                    <a:pt x="1293075" y="168638"/>
                  </a:lnTo>
                  <a:lnTo>
                    <a:pt x="1326358" y="340014"/>
                  </a:lnTo>
                  <a:lnTo>
                    <a:pt x="1406669" y="732422"/>
                  </a:lnTo>
                  <a:lnTo>
                    <a:pt x="1504704" y="1163283"/>
                  </a:lnTo>
                  <a:lnTo>
                    <a:pt x="1591158" y="1450017"/>
                  </a:lnTo>
                  <a:lnTo>
                    <a:pt x="1612450" y="1506412"/>
                  </a:lnTo>
                  <a:lnTo>
                    <a:pt x="1620716" y="1553231"/>
                  </a:lnTo>
                  <a:lnTo>
                    <a:pt x="1617610" y="1591499"/>
                  </a:lnTo>
                  <a:lnTo>
                    <a:pt x="1583910" y="1646477"/>
                  </a:lnTo>
                  <a:lnTo>
                    <a:pt x="1524603" y="1679544"/>
                  </a:lnTo>
                  <a:lnTo>
                    <a:pt x="1489486" y="1690421"/>
                  </a:lnTo>
                  <a:lnTo>
                    <a:pt x="1452937" y="1698895"/>
                  </a:lnTo>
                  <a:close/>
                </a:path>
              </a:pathLst>
            </a:custGeom>
            <a:solidFill>
              <a:srgbClr val="F48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112618" y="7033417"/>
              <a:ext cx="756920" cy="349885"/>
            </a:xfrm>
            <a:custGeom>
              <a:avLst/>
              <a:gdLst/>
              <a:ahLst/>
              <a:cxnLst/>
              <a:rect l="l" t="t" r="r" b="b"/>
              <a:pathLst>
                <a:path w="756920" h="349884">
                  <a:moveTo>
                    <a:pt x="427593" y="340319"/>
                  </a:moveTo>
                  <a:lnTo>
                    <a:pt x="371374" y="347929"/>
                  </a:lnTo>
                  <a:lnTo>
                    <a:pt x="316641" y="349501"/>
                  </a:lnTo>
                  <a:lnTo>
                    <a:pt x="264053" y="345342"/>
                  </a:lnTo>
                  <a:lnTo>
                    <a:pt x="214274" y="335757"/>
                  </a:lnTo>
                  <a:lnTo>
                    <a:pt x="167963" y="321054"/>
                  </a:lnTo>
                  <a:lnTo>
                    <a:pt x="125784" y="301538"/>
                  </a:lnTo>
                  <a:lnTo>
                    <a:pt x="88397" y="277515"/>
                  </a:lnTo>
                  <a:lnTo>
                    <a:pt x="56463" y="249293"/>
                  </a:lnTo>
                  <a:lnTo>
                    <a:pt x="30645" y="217177"/>
                  </a:lnTo>
                  <a:lnTo>
                    <a:pt x="11603" y="181474"/>
                  </a:lnTo>
                  <a:lnTo>
                    <a:pt x="0" y="142489"/>
                  </a:lnTo>
                  <a:lnTo>
                    <a:pt x="57474" y="131619"/>
                  </a:lnTo>
                  <a:lnTo>
                    <a:pt x="77231" y="162194"/>
                  </a:lnTo>
                  <a:lnTo>
                    <a:pt x="106007" y="188427"/>
                  </a:lnTo>
                  <a:lnTo>
                    <a:pt x="142718" y="209926"/>
                  </a:lnTo>
                  <a:lnTo>
                    <a:pt x="186275" y="226299"/>
                  </a:lnTo>
                  <a:lnTo>
                    <a:pt x="235592" y="237154"/>
                  </a:lnTo>
                  <a:lnTo>
                    <a:pt x="289582" y="242099"/>
                  </a:lnTo>
                  <a:lnTo>
                    <a:pt x="347160" y="240741"/>
                  </a:lnTo>
                  <a:lnTo>
                    <a:pt x="407237" y="232689"/>
                  </a:lnTo>
                  <a:lnTo>
                    <a:pt x="466106" y="218245"/>
                  </a:lnTo>
                  <a:lnTo>
                    <a:pt x="520202" y="198482"/>
                  </a:lnTo>
                  <a:lnTo>
                    <a:pt x="568658" y="174162"/>
                  </a:lnTo>
                  <a:lnTo>
                    <a:pt x="610605" y="146047"/>
                  </a:lnTo>
                  <a:lnTo>
                    <a:pt x="645174" y="114898"/>
                  </a:lnTo>
                  <a:lnTo>
                    <a:pt x="671498" y="81477"/>
                  </a:lnTo>
                  <a:lnTo>
                    <a:pt x="688707" y="46547"/>
                  </a:lnTo>
                  <a:lnTo>
                    <a:pt x="695933" y="10869"/>
                  </a:lnTo>
                  <a:lnTo>
                    <a:pt x="753408" y="0"/>
                  </a:lnTo>
                  <a:lnTo>
                    <a:pt x="756842" y="40529"/>
                  </a:lnTo>
                  <a:lnTo>
                    <a:pt x="752154" y="80720"/>
                  </a:lnTo>
                  <a:lnTo>
                    <a:pt x="739848" y="120046"/>
                  </a:lnTo>
                  <a:lnTo>
                    <a:pt x="720426" y="157981"/>
                  </a:lnTo>
                  <a:lnTo>
                    <a:pt x="694394" y="193998"/>
                  </a:lnTo>
                  <a:lnTo>
                    <a:pt x="662255" y="227570"/>
                  </a:lnTo>
                  <a:lnTo>
                    <a:pt x="624513" y="258170"/>
                  </a:lnTo>
                  <a:lnTo>
                    <a:pt x="581672" y="285272"/>
                  </a:lnTo>
                  <a:lnTo>
                    <a:pt x="534235" y="308348"/>
                  </a:lnTo>
                  <a:lnTo>
                    <a:pt x="482708" y="326873"/>
                  </a:lnTo>
                  <a:lnTo>
                    <a:pt x="427593" y="340319"/>
                  </a:lnTo>
                  <a:close/>
                </a:path>
              </a:pathLst>
            </a:custGeom>
            <a:solidFill>
              <a:srgbClr val="F9C3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39232" y="8027872"/>
              <a:ext cx="3357879" cy="1756410"/>
            </a:xfrm>
            <a:custGeom>
              <a:avLst/>
              <a:gdLst/>
              <a:ahLst/>
              <a:cxnLst/>
              <a:rect l="l" t="t" r="r" b="b"/>
              <a:pathLst>
                <a:path w="3357879" h="1756409">
                  <a:moveTo>
                    <a:pt x="2729065" y="1709813"/>
                  </a:moveTo>
                  <a:lnTo>
                    <a:pt x="2726004" y="1691843"/>
                  </a:lnTo>
                  <a:lnTo>
                    <a:pt x="2717673" y="1677136"/>
                  </a:lnTo>
                  <a:lnTo>
                    <a:pt x="2705341" y="1667217"/>
                  </a:lnTo>
                  <a:lnTo>
                    <a:pt x="2690266" y="1663573"/>
                  </a:lnTo>
                  <a:lnTo>
                    <a:pt x="774776" y="1663573"/>
                  </a:lnTo>
                  <a:lnTo>
                    <a:pt x="759650" y="1667217"/>
                  </a:lnTo>
                  <a:lnTo>
                    <a:pt x="747293" y="1677136"/>
                  </a:lnTo>
                  <a:lnTo>
                    <a:pt x="738949" y="1691843"/>
                  </a:lnTo>
                  <a:lnTo>
                    <a:pt x="735888" y="1709813"/>
                  </a:lnTo>
                  <a:lnTo>
                    <a:pt x="738949" y="1727784"/>
                  </a:lnTo>
                  <a:lnTo>
                    <a:pt x="747293" y="1742452"/>
                  </a:lnTo>
                  <a:lnTo>
                    <a:pt x="759650" y="1752346"/>
                  </a:lnTo>
                  <a:lnTo>
                    <a:pt x="774776" y="1755978"/>
                  </a:lnTo>
                  <a:lnTo>
                    <a:pt x="2690266" y="1755978"/>
                  </a:lnTo>
                  <a:lnTo>
                    <a:pt x="2705341" y="1752346"/>
                  </a:lnTo>
                  <a:lnTo>
                    <a:pt x="2717673" y="1742452"/>
                  </a:lnTo>
                  <a:lnTo>
                    <a:pt x="2726004" y="1727784"/>
                  </a:lnTo>
                  <a:lnTo>
                    <a:pt x="2729065" y="1709813"/>
                  </a:lnTo>
                  <a:close/>
                </a:path>
                <a:path w="3357879" h="1756409">
                  <a:moveTo>
                    <a:pt x="3240138" y="177800"/>
                  </a:moveTo>
                  <a:lnTo>
                    <a:pt x="2877705" y="177800"/>
                  </a:lnTo>
                  <a:lnTo>
                    <a:pt x="2877705" y="419100"/>
                  </a:lnTo>
                  <a:lnTo>
                    <a:pt x="2877705" y="787400"/>
                  </a:lnTo>
                  <a:lnTo>
                    <a:pt x="2872562" y="812800"/>
                  </a:lnTo>
                  <a:lnTo>
                    <a:pt x="2858554" y="825500"/>
                  </a:lnTo>
                  <a:lnTo>
                    <a:pt x="2837751" y="838200"/>
                  </a:lnTo>
                  <a:lnTo>
                    <a:pt x="2812275" y="850900"/>
                  </a:lnTo>
                  <a:lnTo>
                    <a:pt x="2786824" y="838200"/>
                  </a:lnTo>
                  <a:lnTo>
                    <a:pt x="2766022" y="825500"/>
                  </a:lnTo>
                  <a:lnTo>
                    <a:pt x="2751988" y="812800"/>
                  </a:lnTo>
                  <a:lnTo>
                    <a:pt x="2746845" y="787400"/>
                  </a:lnTo>
                  <a:lnTo>
                    <a:pt x="2746845" y="419100"/>
                  </a:lnTo>
                  <a:lnTo>
                    <a:pt x="2751988" y="393700"/>
                  </a:lnTo>
                  <a:lnTo>
                    <a:pt x="2766022" y="381000"/>
                  </a:lnTo>
                  <a:lnTo>
                    <a:pt x="2786824" y="368300"/>
                  </a:lnTo>
                  <a:lnTo>
                    <a:pt x="2812275" y="355600"/>
                  </a:lnTo>
                  <a:lnTo>
                    <a:pt x="2837751" y="368300"/>
                  </a:lnTo>
                  <a:lnTo>
                    <a:pt x="2858554" y="381000"/>
                  </a:lnTo>
                  <a:lnTo>
                    <a:pt x="2872562" y="393700"/>
                  </a:lnTo>
                  <a:lnTo>
                    <a:pt x="2877705" y="419100"/>
                  </a:lnTo>
                  <a:lnTo>
                    <a:pt x="2877705" y="177800"/>
                  </a:lnTo>
                  <a:lnTo>
                    <a:pt x="2605913" y="177800"/>
                  </a:lnTo>
                  <a:lnTo>
                    <a:pt x="2605913" y="419100"/>
                  </a:lnTo>
                  <a:lnTo>
                    <a:pt x="2605913" y="787400"/>
                  </a:lnTo>
                  <a:lnTo>
                    <a:pt x="2605913" y="977900"/>
                  </a:lnTo>
                  <a:lnTo>
                    <a:pt x="2605913" y="1346200"/>
                  </a:lnTo>
                  <a:lnTo>
                    <a:pt x="2600782" y="1358900"/>
                  </a:lnTo>
                  <a:lnTo>
                    <a:pt x="2586761" y="1384300"/>
                  </a:lnTo>
                  <a:lnTo>
                    <a:pt x="2565971" y="1397000"/>
                  </a:lnTo>
                  <a:lnTo>
                    <a:pt x="2515006" y="1397000"/>
                  </a:lnTo>
                  <a:lnTo>
                    <a:pt x="2494203" y="1384300"/>
                  </a:lnTo>
                  <a:lnTo>
                    <a:pt x="2480195" y="1358900"/>
                  </a:lnTo>
                  <a:lnTo>
                    <a:pt x="2475052" y="1346200"/>
                  </a:lnTo>
                  <a:lnTo>
                    <a:pt x="2475052" y="977900"/>
                  </a:lnTo>
                  <a:lnTo>
                    <a:pt x="2480195" y="952500"/>
                  </a:lnTo>
                  <a:lnTo>
                    <a:pt x="2494203" y="927100"/>
                  </a:lnTo>
                  <a:lnTo>
                    <a:pt x="2515006" y="914400"/>
                  </a:lnTo>
                  <a:lnTo>
                    <a:pt x="2565971" y="914400"/>
                  </a:lnTo>
                  <a:lnTo>
                    <a:pt x="2586761" y="927100"/>
                  </a:lnTo>
                  <a:lnTo>
                    <a:pt x="2600782" y="952500"/>
                  </a:lnTo>
                  <a:lnTo>
                    <a:pt x="2605913" y="977900"/>
                  </a:lnTo>
                  <a:lnTo>
                    <a:pt x="2605913" y="787400"/>
                  </a:lnTo>
                  <a:lnTo>
                    <a:pt x="2600782" y="812800"/>
                  </a:lnTo>
                  <a:lnTo>
                    <a:pt x="2586761" y="825500"/>
                  </a:lnTo>
                  <a:lnTo>
                    <a:pt x="2565971" y="838200"/>
                  </a:lnTo>
                  <a:lnTo>
                    <a:pt x="2540482" y="850900"/>
                  </a:lnTo>
                  <a:lnTo>
                    <a:pt x="2515006" y="838200"/>
                  </a:lnTo>
                  <a:lnTo>
                    <a:pt x="2494203" y="825500"/>
                  </a:lnTo>
                  <a:lnTo>
                    <a:pt x="2480195" y="812800"/>
                  </a:lnTo>
                  <a:lnTo>
                    <a:pt x="2475052" y="787400"/>
                  </a:lnTo>
                  <a:lnTo>
                    <a:pt x="2475052" y="419100"/>
                  </a:lnTo>
                  <a:lnTo>
                    <a:pt x="2480195" y="393700"/>
                  </a:lnTo>
                  <a:lnTo>
                    <a:pt x="2494203" y="381000"/>
                  </a:lnTo>
                  <a:lnTo>
                    <a:pt x="2515006" y="368300"/>
                  </a:lnTo>
                  <a:lnTo>
                    <a:pt x="2540482" y="355600"/>
                  </a:lnTo>
                  <a:lnTo>
                    <a:pt x="2565971" y="368300"/>
                  </a:lnTo>
                  <a:lnTo>
                    <a:pt x="2586761" y="381000"/>
                  </a:lnTo>
                  <a:lnTo>
                    <a:pt x="2600782" y="393700"/>
                  </a:lnTo>
                  <a:lnTo>
                    <a:pt x="2605913" y="419100"/>
                  </a:lnTo>
                  <a:lnTo>
                    <a:pt x="2605913" y="177800"/>
                  </a:lnTo>
                  <a:lnTo>
                    <a:pt x="2270976" y="177800"/>
                  </a:lnTo>
                  <a:lnTo>
                    <a:pt x="2270976" y="419100"/>
                  </a:lnTo>
                  <a:lnTo>
                    <a:pt x="2270976" y="787400"/>
                  </a:lnTo>
                  <a:lnTo>
                    <a:pt x="2270976" y="977900"/>
                  </a:lnTo>
                  <a:lnTo>
                    <a:pt x="2270976" y="1346200"/>
                  </a:lnTo>
                  <a:lnTo>
                    <a:pt x="2265832" y="1358900"/>
                  </a:lnTo>
                  <a:lnTo>
                    <a:pt x="2251824" y="1384300"/>
                  </a:lnTo>
                  <a:lnTo>
                    <a:pt x="2231034" y="1397000"/>
                  </a:lnTo>
                  <a:lnTo>
                    <a:pt x="2180094" y="1397000"/>
                  </a:lnTo>
                  <a:lnTo>
                    <a:pt x="2159292" y="1384300"/>
                  </a:lnTo>
                  <a:lnTo>
                    <a:pt x="2145258" y="1358900"/>
                  </a:lnTo>
                  <a:lnTo>
                    <a:pt x="2140115" y="1346200"/>
                  </a:lnTo>
                  <a:lnTo>
                    <a:pt x="2140115" y="977900"/>
                  </a:lnTo>
                  <a:lnTo>
                    <a:pt x="2145258" y="952500"/>
                  </a:lnTo>
                  <a:lnTo>
                    <a:pt x="2159292" y="927100"/>
                  </a:lnTo>
                  <a:lnTo>
                    <a:pt x="2180094" y="914400"/>
                  </a:lnTo>
                  <a:lnTo>
                    <a:pt x="2231034" y="914400"/>
                  </a:lnTo>
                  <a:lnTo>
                    <a:pt x="2251824" y="927100"/>
                  </a:lnTo>
                  <a:lnTo>
                    <a:pt x="2265832" y="952500"/>
                  </a:lnTo>
                  <a:lnTo>
                    <a:pt x="2270976" y="977900"/>
                  </a:lnTo>
                  <a:lnTo>
                    <a:pt x="2270976" y="787400"/>
                  </a:lnTo>
                  <a:lnTo>
                    <a:pt x="2265832" y="812800"/>
                  </a:lnTo>
                  <a:lnTo>
                    <a:pt x="2251824" y="825500"/>
                  </a:lnTo>
                  <a:lnTo>
                    <a:pt x="2231034" y="838200"/>
                  </a:lnTo>
                  <a:lnTo>
                    <a:pt x="2205545" y="850900"/>
                  </a:lnTo>
                  <a:lnTo>
                    <a:pt x="2180094" y="838200"/>
                  </a:lnTo>
                  <a:lnTo>
                    <a:pt x="2159292" y="825500"/>
                  </a:lnTo>
                  <a:lnTo>
                    <a:pt x="2145258" y="812800"/>
                  </a:lnTo>
                  <a:lnTo>
                    <a:pt x="2140115" y="787400"/>
                  </a:lnTo>
                  <a:lnTo>
                    <a:pt x="2140115" y="419100"/>
                  </a:lnTo>
                  <a:lnTo>
                    <a:pt x="2145258" y="393700"/>
                  </a:lnTo>
                  <a:lnTo>
                    <a:pt x="2159292" y="381000"/>
                  </a:lnTo>
                  <a:lnTo>
                    <a:pt x="2180094" y="368300"/>
                  </a:lnTo>
                  <a:lnTo>
                    <a:pt x="2205545" y="355600"/>
                  </a:lnTo>
                  <a:lnTo>
                    <a:pt x="2231034" y="368300"/>
                  </a:lnTo>
                  <a:lnTo>
                    <a:pt x="2251824" y="381000"/>
                  </a:lnTo>
                  <a:lnTo>
                    <a:pt x="2265832" y="393700"/>
                  </a:lnTo>
                  <a:lnTo>
                    <a:pt x="2270976" y="419100"/>
                  </a:lnTo>
                  <a:lnTo>
                    <a:pt x="2270976" y="177800"/>
                  </a:lnTo>
                  <a:lnTo>
                    <a:pt x="1936127" y="177800"/>
                  </a:lnTo>
                  <a:lnTo>
                    <a:pt x="1936127" y="419100"/>
                  </a:lnTo>
                  <a:lnTo>
                    <a:pt x="1936127" y="787400"/>
                  </a:lnTo>
                  <a:lnTo>
                    <a:pt x="1936127" y="977900"/>
                  </a:lnTo>
                  <a:lnTo>
                    <a:pt x="1936127" y="1346200"/>
                  </a:lnTo>
                  <a:lnTo>
                    <a:pt x="1930984" y="1358900"/>
                  </a:lnTo>
                  <a:lnTo>
                    <a:pt x="1916976" y="1384300"/>
                  </a:lnTo>
                  <a:lnTo>
                    <a:pt x="1896173" y="1397000"/>
                  </a:lnTo>
                  <a:lnTo>
                    <a:pt x="1845246" y="1397000"/>
                  </a:lnTo>
                  <a:lnTo>
                    <a:pt x="1824443" y="1384300"/>
                  </a:lnTo>
                  <a:lnTo>
                    <a:pt x="1810410" y="1358900"/>
                  </a:lnTo>
                  <a:lnTo>
                    <a:pt x="1805266" y="1346200"/>
                  </a:lnTo>
                  <a:lnTo>
                    <a:pt x="1805266" y="977900"/>
                  </a:lnTo>
                  <a:lnTo>
                    <a:pt x="1810410" y="952500"/>
                  </a:lnTo>
                  <a:lnTo>
                    <a:pt x="1824443" y="927100"/>
                  </a:lnTo>
                  <a:lnTo>
                    <a:pt x="1845246" y="914400"/>
                  </a:lnTo>
                  <a:lnTo>
                    <a:pt x="1896173" y="914400"/>
                  </a:lnTo>
                  <a:lnTo>
                    <a:pt x="1916976" y="927100"/>
                  </a:lnTo>
                  <a:lnTo>
                    <a:pt x="1930984" y="952500"/>
                  </a:lnTo>
                  <a:lnTo>
                    <a:pt x="1936127" y="977900"/>
                  </a:lnTo>
                  <a:lnTo>
                    <a:pt x="1936127" y="787400"/>
                  </a:lnTo>
                  <a:lnTo>
                    <a:pt x="1930984" y="812800"/>
                  </a:lnTo>
                  <a:lnTo>
                    <a:pt x="1916976" y="825500"/>
                  </a:lnTo>
                  <a:lnTo>
                    <a:pt x="1896173" y="838200"/>
                  </a:lnTo>
                  <a:lnTo>
                    <a:pt x="1870697" y="850900"/>
                  </a:lnTo>
                  <a:lnTo>
                    <a:pt x="1845246" y="838200"/>
                  </a:lnTo>
                  <a:lnTo>
                    <a:pt x="1824443" y="825500"/>
                  </a:lnTo>
                  <a:lnTo>
                    <a:pt x="1810410" y="812800"/>
                  </a:lnTo>
                  <a:lnTo>
                    <a:pt x="1805266" y="787400"/>
                  </a:lnTo>
                  <a:lnTo>
                    <a:pt x="1805266" y="419100"/>
                  </a:lnTo>
                  <a:lnTo>
                    <a:pt x="1810410" y="393700"/>
                  </a:lnTo>
                  <a:lnTo>
                    <a:pt x="1824443" y="381000"/>
                  </a:lnTo>
                  <a:lnTo>
                    <a:pt x="1845246" y="368300"/>
                  </a:lnTo>
                  <a:lnTo>
                    <a:pt x="1870697" y="355600"/>
                  </a:lnTo>
                  <a:lnTo>
                    <a:pt x="1896173" y="368300"/>
                  </a:lnTo>
                  <a:lnTo>
                    <a:pt x="1916976" y="381000"/>
                  </a:lnTo>
                  <a:lnTo>
                    <a:pt x="1930984" y="393700"/>
                  </a:lnTo>
                  <a:lnTo>
                    <a:pt x="1936127" y="419100"/>
                  </a:lnTo>
                  <a:lnTo>
                    <a:pt x="1936127" y="177800"/>
                  </a:lnTo>
                  <a:lnTo>
                    <a:pt x="1601266" y="177800"/>
                  </a:lnTo>
                  <a:lnTo>
                    <a:pt x="1601266" y="419100"/>
                  </a:lnTo>
                  <a:lnTo>
                    <a:pt x="1601266" y="787400"/>
                  </a:lnTo>
                  <a:lnTo>
                    <a:pt x="1601266" y="977900"/>
                  </a:lnTo>
                  <a:lnTo>
                    <a:pt x="1601266" y="1346200"/>
                  </a:lnTo>
                  <a:lnTo>
                    <a:pt x="1596136" y="1358900"/>
                  </a:lnTo>
                  <a:lnTo>
                    <a:pt x="1582115" y="1384300"/>
                  </a:lnTo>
                  <a:lnTo>
                    <a:pt x="1561325" y="1397000"/>
                  </a:lnTo>
                  <a:lnTo>
                    <a:pt x="1510398" y="1397000"/>
                  </a:lnTo>
                  <a:lnTo>
                    <a:pt x="1489595" y="1384300"/>
                  </a:lnTo>
                  <a:lnTo>
                    <a:pt x="1475562" y="1358900"/>
                  </a:lnTo>
                  <a:lnTo>
                    <a:pt x="1470406" y="1346200"/>
                  </a:lnTo>
                  <a:lnTo>
                    <a:pt x="1470406" y="977900"/>
                  </a:lnTo>
                  <a:lnTo>
                    <a:pt x="1475562" y="952500"/>
                  </a:lnTo>
                  <a:lnTo>
                    <a:pt x="1489595" y="927100"/>
                  </a:lnTo>
                  <a:lnTo>
                    <a:pt x="1510398" y="914400"/>
                  </a:lnTo>
                  <a:lnTo>
                    <a:pt x="1561325" y="914400"/>
                  </a:lnTo>
                  <a:lnTo>
                    <a:pt x="1582115" y="927100"/>
                  </a:lnTo>
                  <a:lnTo>
                    <a:pt x="1596136" y="952500"/>
                  </a:lnTo>
                  <a:lnTo>
                    <a:pt x="1601266" y="977900"/>
                  </a:lnTo>
                  <a:lnTo>
                    <a:pt x="1601266" y="787400"/>
                  </a:lnTo>
                  <a:lnTo>
                    <a:pt x="1596136" y="812800"/>
                  </a:lnTo>
                  <a:lnTo>
                    <a:pt x="1582115" y="825500"/>
                  </a:lnTo>
                  <a:lnTo>
                    <a:pt x="1561325" y="838200"/>
                  </a:lnTo>
                  <a:lnTo>
                    <a:pt x="1535836" y="850900"/>
                  </a:lnTo>
                  <a:lnTo>
                    <a:pt x="1510398" y="838200"/>
                  </a:lnTo>
                  <a:lnTo>
                    <a:pt x="1489595" y="825500"/>
                  </a:lnTo>
                  <a:lnTo>
                    <a:pt x="1475562" y="812800"/>
                  </a:lnTo>
                  <a:lnTo>
                    <a:pt x="1470406" y="787400"/>
                  </a:lnTo>
                  <a:lnTo>
                    <a:pt x="1470406" y="419100"/>
                  </a:lnTo>
                  <a:lnTo>
                    <a:pt x="1475562" y="393700"/>
                  </a:lnTo>
                  <a:lnTo>
                    <a:pt x="1489595" y="381000"/>
                  </a:lnTo>
                  <a:lnTo>
                    <a:pt x="1510398" y="368300"/>
                  </a:lnTo>
                  <a:lnTo>
                    <a:pt x="1535836" y="355600"/>
                  </a:lnTo>
                  <a:lnTo>
                    <a:pt x="1561325" y="368300"/>
                  </a:lnTo>
                  <a:lnTo>
                    <a:pt x="1582115" y="381000"/>
                  </a:lnTo>
                  <a:lnTo>
                    <a:pt x="1596136" y="393700"/>
                  </a:lnTo>
                  <a:lnTo>
                    <a:pt x="1601266" y="419100"/>
                  </a:lnTo>
                  <a:lnTo>
                    <a:pt x="1601266" y="177800"/>
                  </a:lnTo>
                  <a:lnTo>
                    <a:pt x="1266329" y="177800"/>
                  </a:lnTo>
                  <a:lnTo>
                    <a:pt x="1266329" y="419100"/>
                  </a:lnTo>
                  <a:lnTo>
                    <a:pt x="1266329" y="787400"/>
                  </a:lnTo>
                  <a:lnTo>
                    <a:pt x="1266329" y="977900"/>
                  </a:lnTo>
                  <a:lnTo>
                    <a:pt x="1266329" y="1346200"/>
                  </a:lnTo>
                  <a:lnTo>
                    <a:pt x="1261211" y="1358900"/>
                  </a:lnTo>
                  <a:lnTo>
                    <a:pt x="1247228" y="1384300"/>
                  </a:lnTo>
                  <a:lnTo>
                    <a:pt x="1226464" y="1397000"/>
                  </a:lnTo>
                  <a:lnTo>
                    <a:pt x="1175499" y="1397000"/>
                  </a:lnTo>
                  <a:lnTo>
                    <a:pt x="1154709" y="1384300"/>
                  </a:lnTo>
                  <a:lnTo>
                    <a:pt x="1140701" y="1358900"/>
                  </a:lnTo>
                  <a:lnTo>
                    <a:pt x="1135557" y="1346200"/>
                  </a:lnTo>
                  <a:lnTo>
                    <a:pt x="1135557" y="977900"/>
                  </a:lnTo>
                  <a:lnTo>
                    <a:pt x="1140701" y="952500"/>
                  </a:lnTo>
                  <a:lnTo>
                    <a:pt x="1154709" y="927100"/>
                  </a:lnTo>
                  <a:lnTo>
                    <a:pt x="1175499" y="914400"/>
                  </a:lnTo>
                  <a:lnTo>
                    <a:pt x="1226464" y="914400"/>
                  </a:lnTo>
                  <a:lnTo>
                    <a:pt x="1247228" y="927100"/>
                  </a:lnTo>
                  <a:lnTo>
                    <a:pt x="1261211" y="952500"/>
                  </a:lnTo>
                  <a:lnTo>
                    <a:pt x="1266329" y="977900"/>
                  </a:lnTo>
                  <a:lnTo>
                    <a:pt x="1266329" y="787400"/>
                  </a:lnTo>
                  <a:lnTo>
                    <a:pt x="1261211" y="812800"/>
                  </a:lnTo>
                  <a:lnTo>
                    <a:pt x="1247228" y="825500"/>
                  </a:lnTo>
                  <a:lnTo>
                    <a:pt x="1226464" y="838200"/>
                  </a:lnTo>
                  <a:lnTo>
                    <a:pt x="1200988" y="850900"/>
                  </a:lnTo>
                  <a:lnTo>
                    <a:pt x="1175499" y="838200"/>
                  </a:lnTo>
                  <a:lnTo>
                    <a:pt x="1154709" y="825500"/>
                  </a:lnTo>
                  <a:lnTo>
                    <a:pt x="1140701" y="812800"/>
                  </a:lnTo>
                  <a:lnTo>
                    <a:pt x="1135557" y="787400"/>
                  </a:lnTo>
                  <a:lnTo>
                    <a:pt x="1135557" y="419100"/>
                  </a:lnTo>
                  <a:lnTo>
                    <a:pt x="1140701" y="393700"/>
                  </a:lnTo>
                  <a:lnTo>
                    <a:pt x="1154709" y="381000"/>
                  </a:lnTo>
                  <a:lnTo>
                    <a:pt x="1175499" y="368300"/>
                  </a:lnTo>
                  <a:lnTo>
                    <a:pt x="1200988" y="355600"/>
                  </a:lnTo>
                  <a:lnTo>
                    <a:pt x="1226464" y="368300"/>
                  </a:lnTo>
                  <a:lnTo>
                    <a:pt x="1247228" y="381000"/>
                  </a:lnTo>
                  <a:lnTo>
                    <a:pt x="1261211" y="393700"/>
                  </a:lnTo>
                  <a:lnTo>
                    <a:pt x="1266329" y="419100"/>
                  </a:lnTo>
                  <a:lnTo>
                    <a:pt x="1266329" y="177800"/>
                  </a:lnTo>
                  <a:lnTo>
                    <a:pt x="931481" y="177800"/>
                  </a:lnTo>
                  <a:lnTo>
                    <a:pt x="931481" y="419100"/>
                  </a:lnTo>
                  <a:lnTo>
                    <a:pt x="931481" y="787400"/>
                  </a:lnTo>
                  <a:lnTo>
                    <a:pt x="931481" y="977900"/>
                  </a:lnTo>
                  <a:lnTo>
                    <a:pt x="931481" y="1346200"/>
                  </a:lnTo>
                  <a:lnTo>
                    <a:pt x="926338" y="1358900"/>
                  </a:lnTo>
                  <a:lnTo>
                    <a:pt x="912329" y="1384300"/>
                  </a:lnTo>
                  <a:lnTo>
                    <a:pt x="891527" y="1397000"/>
                  </a:lnTo>
                  <a:lnTo>
                    <a:pt x="840613" y="1397000"/>
                  </a:lnTo>
                  <a:lnTo>
                    <a:pt x="819848" y="1384300"/>
                  </a:lnTo>
                  <a:lnTo>
                    <a:pt x="805840" y="1358900"/>
                  </a:lnTo>
                  <a:lnTo>
                    <a:pt x="800709" y="1346200"/>
                  </a:lnTo>
                  <a:lnTo>
                    <a:pt x="800709" y="977900"/>
                  </a:lnTo>
                  <a:lnTo>
                    <a:pt x="805840" y="952500"/>
                  </a:lnTo>
                  <a:lnTo>
                    <a:pt x="819848" y="927100"/>
                  </a:lnTo>
                  <a:lnTo>
                    <a:pt x="840613" y="914400"/>
                  </a:lnTo>
                  <a:lnTo>
                    <a:pt x="891527" y="914400"/>
                  </a:lnTo>
                  <a:lnTo>
                    <a:pt x="912329" y="927100"/>
                  </a:lnTo>
                  <a:lnTo>
                    <a:pt x="926338" y="952500"/>
                  </a:lnTo>
                  <a:lnTo>
                    <a:pt x="931481" y="977900"/>
                  </a:lnTo>
                  <a:lnTo>
                    <a:pt x="931481" y="787400"/>
                  </a:lnTo>
                  <a:lnTo>
                    <a:pt x="926338" y="812800"/>
                  </a:lnTo>
                  <a:lnTo>
                    <a:pt x="912329" y="825500"/>
                  </a:lnTo>
                  <a:lnTo>
                    <a:pt x="891527" y="838200"/>
                  </a:lnTo>
                  <a:lnTo>
                    <a:pt x="866051" y="850900"/>
                  </a:lnTo>
                  <a:lnTo>
                    <a:pt x="840613" y="838200"/>
                  </a:lnTo>
                  <a:lnTo>
                    <a:pt x="819848" y="825500"/>
                  </a:lnTo>
                  <a:lnTo>
                    <a:pt x="805840" y="812800"/>
                  </a:lnTo>
                  <a:lnTo>
                    <a:pt x="800709" y="787400"/>
                  </a:lnTo>
                  <a:lnTo>
                    <a:pt x="800709" y="419100"/>
                  </a:lnTo>
                  <a:lnTo>
                    <a:pt x="805840" y="393700"/>
                  </a:lnTo>
                  <a:lnTo>
                    <a:pt x="819848" y="381000"/>
                  </a:lnTo>
                  <a:lnTo>
                    <a:pt x="840613" y="368300"/>
                  </a:lnTo>
                  <a:lnTo>
                    <a:pt x="866051" y="355600"/>
                  </a:lnTo>
                  <a:lnTo>
                    <a:pt x="891527" y="368300"/>
                  </a:lnTo>
                  <a:lnTo>
                    <a:pt x="912329" y="381000"/>
                  </a:lnTo>
                  <a:lnTo>
                    <a:pt x="926338" y="393700"/>
                  </a:lnTo>
                  <a:lnTo>
                    <a:pt x="931481" y="419100"/>
                  </a:lnTo>
                  <a:lnTo>
                    <a:pt x="931481" y="177800"/>
                  </a:lnTo>
                  <a:lnTo>
                    <a:pt x="622198" y="177800"/>
                  </a:lnTo>
                  <a:lnTo>
                    <a:pt x="622198" y="419100"/>
                  </a:lnTo>
                  <a:lnTo>
                    <a:pt x="622198" y="787400"/>
                  </a:lnTo>
                  <a:lnTo>
                    <a:pt x="617054" y="812800"/>
                  </a:lnTo>
                  <a:lnTo>
                    <a:pt x="603034" y="825500"/>
                  </a:lnTo>
                  <a:lnTo>
                    <a:pt x="582231" y="838200"/>
                  </a:lnTo>
                  <a:lnTo>
                    <a:pt x="556768" y="850900"/>
                  </a:lnTo>
                  <a:lnTo>
                    <a:pt x="531329" y="838200"/>
                  </a:lnTo>
                  <a:lnTo>
                    <a:pt x="510540" y="825500"/>
                  </a:lnTo>
                  <a:lnTo>
                    <a:pt x="496531" y="812800"/>
                  </a:lnTo>
                  <a:lnTo>
                    <a:pt x="491388" y="787400"/>
                  </a:lnTo>
                  <a:lnTo>
                    <a:pt x="491388" y="419100"/>
                  </a:lnTo>
                  <a:lnTo>
                    <a:pt x="496531" y="393700"/>
                  </a:lnTo>
                  <a:lnTo>
                    <a:pt x="510540" y="381000"/>
                  </a:lnTo>
                  <a:lnTo>
                    <a:pt x="531329" y="368300"/>
                  </a:lnTo>
                  <a:lnTo>
                    <a:pt x="556768" y="355600"/>
                  </a:lnTo>
                  <a:lnTo>
                    <a:pt x="582231" y="368300"/>
                  </a:lnTo>
                  <a:lnTo>
                    <a:pt x="603034" y="381000"/>
                  </a:lnTo>
                  <a:lnTo>
                    <a:pt x="617054" y="393700"/>
                  </a:lnTo>
                  <a:lnTo>
                    <a:pt x="622198" y="419100"/>
                  </a:lnTo>
                  <a:lnTo>
                    <a:pt x="622198" y="177800"/>
                  </a:lnTo>
                  <a:lnTo>
                    <a:pt x="117424" y="177800"/>
                  </a:lnTo>
                  <a:lnTo>
                    <a:pt x="596671" y="1435100"/>
                  </a:lnTo>
                  <a:lnTo>
                    <a:pt x="614006" y="1473200"/>
                  </a:lnTo>
                  <a:lnTo>
                    <a:pt x="631444" y="1524000"/>
                  </a:lnTo>
                  <a:lnTo>
                    <a:pt x="651192" y="1549400"/>
                  </a:lnTo>
                  <a:lnTo>
                    <a:pt x="675513" y="1587500"/>
                  </a:lnTo>
                  <a:lnTo>
                    <a:pt x="706602" y="1600200"/>
                  </a:lnTo>
                  <a:lnTo>
                    <a:pt x="746721" y="1625600"/>
                  </a:lnTo>
                  <a:lnTo>
                    <a:pt x="2680716" y="1625600"/>
                  </a:lnTo>
                  <a:lnTo>
                    <a:pt x="2724937" y="1612900"/>
                  </a:lnTo>
                  <a:lnTo>
                    <a:pt x="2786824" y="1562100"/>
                  </a:lnTo>
                  <a:lnTo>
                    <a:pt x="2806662" y="1511300"/>
                  </a:lnTo>
                  <a:lnTo>
                    <a:pt x="2842984" y="1397000"/>
                  </a:lnTo>
                  <a:lnTo>
                    <a:pt x="2887370" y="1257300"/>
                  </a:lnTo>
                  <a:lnTo>
                    <a:pt x="2998038" y="914400"/>
                  </a:lnTo>
                  <a:lnTo>
                    <a:pt x="3018536" y="850900"/>
                  </a:lnTo>
                  <a:lnTo>
                    <a:pt x="3034931" y="800100"/>
                  </a:lnTo>
                  <a:lnTo>
                    <a:pt x="3176740" y="368300"/>
                  </a:lnTo>
                  <a:lnTo>
                    <a:pt x="3180969" y="355600"/>
                  </a:lnTo>
                  <a:lnTo>
                    <a:pt x="3240138" y="177800"/>
                  </a:lnTo>
                  <a:close/>
                </a:path>
                <a:path w="3357879" h="1756409">
                  <a:moveTo>
                    <a:pt x="3357600" y="66471"/>
                  </a:moveTo>
                  <a:lnTo>
                    <a:pt x="3352723" y="40640"/>
                  </a:lnTo>
                  <a:lnTo>
                    <a:pt x="3339388" y="19507"/>
                  </a:lnTo>
                  <a:lnTo>
                    <a:pt x="3319627" y="5232"/>
                  </a:lnTo>
                  <a:lnTo>
                    <a:pt x="3295421" y="0"/>
                  </a:lnTo>
                  <a:lnTo>
                    <a:pt x="62166" y="0"/>
                  </a:lnTo>
                  <a:lnTo>
                    <a:pt x="37973" y="5232"/>
                  </a:lnTo>
                  <a:lnTo>
                    <a:pt x="18211" y="19507"/>
                  </a:lnTo>
                  <a:lnTo>
                    <a:pt x="4889" y="40640"/>
                  </a:lnTo>
                  <a:lnTo>
                    <a:pt x="0" y="66471"/>
                  </a:lnTo>
                  <a:lnTo>
                    <a:pt x="4889" y="92354"/>
                  </a:lnTo>
                  <a:lnTo>
                    <a:pt x="18211" y="113525"/>
                  </a:lnTo>
                  <a:lnTo>
                    <a:pt x="37973" y="127800"/>
                  </a:lnTo>
                  <a:lnTo>
                    <a:pt x="62153" y="133045"/>
                  </a:lnTo>
                  <a:lnTo>
                    <a:pt x="3295408" y="133045"/>
                  </a:lnTo>
                  <a:lnTo>
                    <a:pt x="3319615" y="127800"/>
                  </a:lnTo>
                  <a:lnTo>
                    <a:pt x="3339388" y="113525"/>
                  </a:lnTo>
                  <a:lnTo>
                    <a:pt x="3352711" y="92354"/>
                  </a:lnTo>
                  <a:lnTo>
                    <a:pt x="3357600" y="664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566422" y="8564066"/>
              <a:ext cx="354330" cy="251460"/>
            </a:xfrm>
            <a:custGeom>
              <a:avLst/>
              <a:gdLst/>
              <a:ahLst/>
              <a:cxnLst/>
              <a:rect l="l" t="t" r="r" b="b"/>
              <a:pathLst>
                <a:path w="354329" h="251459">
                  <a:moveTo>
                    <a:pt x="354266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193535" y="153670"/>
                  </a:lnTo>
                  <a:lnTo>
                    <a:pt x="193535" y="195580"/>
                  </a:lnTo>
                  <a:lnTo>
                    <a:pt x="0" y="195580"/>
                  </a:lnTo>
                  <a:lnTo>
                    <a:pt x="0" y="251460"/>
                  </a:lnTo>
                  <a:lnTo>
                    <a:pt x="354266" y="251460"/>
                  </a:lnTo>
                  <a:lnTo>
                    <a:pt x="354266" y="195580"/>
                  </a:lnTo>
                  <a:lnTo>
                    <a:pt x="354266" y="153670"/>
                  </a:lnTo>
                  <a:lnTo>
                    <a:pt x="354266" y="0"/>
                  </a:lnTo>
                  <a:close/>
                </a:path>
              </a:pathLst>
            </a:custGeom>
            <a:solidFill>
              <a:srgbClr val="423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005748" y="8857384"/>
              <a:ext cx="978535" cy="1271905"/>
            </a:xfrm>
            <a:custGeom>
              <a:avLst/>
              <a:gdLst/>
              <a:ahLst/>
              <a:cxnLst/>
              <a:rect l="l" t="t" r="r" b="b"/>
              <a:pathLst>
                <a:path w="978535" h="1271904">
                  <a:moveTo>
                    <a:pt x="877276" y="1271407"/>
                  </a:moveTo>
                  <a:lnTo>
                    <a:pt x="100767" y="1271407"/>
                  </a:lnTo>
                  <a:lnTo>
                    <a:pt x="61535" y="1263491"/>
                  </a:lnTo>
                  <a:lnTo>
                    <a:pt x="29506" y="1241905"/>
                  </a:lnTo>
                  <a:lnTo>
                    <a:pt x="7915" y="1209888"/>
                  </a:lnTo>
                  <a:lnTo>
                    <a:pt x="0" y="1170678"/>
                  </a:lnTo>
                  <a:lnTo>
                    <a:pt x="0" y="769442"/>
                  </a:lnTo>
                  <a:lnTo>
                    <a:pt x="3344" y="739351"/>
                  </a:lnTo>
                  <a:lnTo>
                    <a:pt x="12991" y="711230"/>
                  </a:lnTo>
                  <a:lnTo>
                    <a:pt x="28362" y="685978"/>
                  </a:lnTo>
                  <a:lnTo>
                    <a:pt x="48880" y="664497"/>
                  </a:lnTo>
                  <a:lnTo>
                    <a:pt x="48903" y="553334"/>
                  </a:lnTo>
                  <a:lnTo>
                    <a:pt x="51320" y="506326"/>
                  </a:lnTo>
                  <a:lnTo>
                    <a:pt x="58477" y="460281"/>
                  </a:lnTo>
                  <a:lnTo>
                    <a:pt x="70111" y="415882"/>
                  </a:lnTo>
                  <a:lnTo>
                    <a:pt x="85978" y="373368"/>
                  </a:lnTo>
                  <a:lnTo>
                    <a:pt x="105837" y="332981"/>
                  </a:lnTo>
                  <a:lnTo>
                    <a:pt x="129446" y="294963"/>
                  </a:lnTo>
                  <a:lnTo>
                    <a:pt x="156562" y="259555"/>
                  </a:lnTo>
                  <a:lnTo>
                    <a:pt x="186945" y="226998"/>
                  </a:lnTo>
                  <a:lnTo>
                    <a:pt x="220351" y="197534"/>
                  </a:lnTo>
                  <a:lnTo>
                    <a:pt x="256538" y="171403"/>
                  </a:lnTo>
                  <a:lnTo>
                    <a:pt x="295265" y="148848"/>
                  </a:lnTo>
                  <a:lnTo>
                    <a:pt x="336290" y="130109"/>
                  </a:lnTo>
                  <a:lnTo>
                    <a:pt x="379371" y="115428"/>
                  </a:lnTo>
                  <a:lnTo>
                    <a:pt x="424265" y="105047"/>
                  </a:lnTo>
                  <a:lnTo>
                    <a:pt x="470731" y="99206"/>
                  </a:lnTo>
                  <a:lnTo>
                    <a:pt x="480218" y="52706"/>
                  </a:lnTo>
                  <a:lnTo>
                    <a:pt x="487745" y="31640"/>
                  </a:lnTo>
                  <a:lnTo>
                    <a:pt x="501667" y="14948"/>
                  </a:lnTo>
                  <a:lnTo>
                    <a:pt x="520412" y="3958"/>
                  </a:lnTo>
                  <a:lnTo>
                    <a:pt x="542412" y="0"/>
                  </a:lnTo>
                  <a:lnTo>
                    <a:pt x="914952" y="0"/>
                  </a:lnTo>
                  <a:lnTo>
                    <a:pt x="939496" y="4954"/>
                  </a:lnTo>
                  <a:lnTo>
                    <a:pt x="959538" y="18466"/>
                  </a:lnTo>
                  <a:lnTo>
                    <a:pt x="973050" y="38508"/>
                  </a:lnTo>
                  <a:lnTo>
                    <a:pt x="978005" y="63053"/>
                  </a:lnTo>
                  <a:lnTo>
                    <a:pt x="978005" y="224375"/>
                  </a:lnTo>
                  <a:lnTo>
                    <a:pt x="445197" y="224375"/>
                  </a:lnTo>
                  <a:lnTo>
                    <a:pt x="401527" y="239641"/>
                  </a:lnTo>
                  <a:lnTo>
                    <a:pt x="360379" y="259740"/>
                  </a:lnTo>
                  <a:lnTo>
                    <a:pt x="322099" y="284330"/>
                  </a:lnTo>
                  <a:lnTo>
                    <a:pt x="287031" y="313066"/>
                  </a:lnTo>
                  <a:lnTo>
                    <a:pt x="255520" y="345605"/>
                  </a:lnTo>
                  <a:lnTo>
                    <a:pt x="227912" y="381605"/>
                  </a:lnTo>
                  <a:lnTo>
                    <a:pt x="204549" y="420721"/>
                  </a:lnTo>
                  <a:lnTo>
                    <a:pt x="185779" y="462610"/>
                  </a:lnTo>
                  <a:lnTo>
                    <a:pt x="171944" y="506929"/>
                  </a:lnTo>
                  <a:lnTo>
                    <a:pt x="163390" y="553334"/>
                  </a:lnTo>
                  <a:lnTo>
                    <a:pt x="160463" y="601483"/>
                  </a:lnTo>
                  <a:lnTo>
                    <a:pt x="160463" y="604372"/>
                  </a:lnTo>
                  <a:lnTo>
                    <a:pt x="978005" y="604372"/>
                  </a:lnTo>
                  <a:lnTo>
                    <a:pt x="978005" y="1055113"/>
                  </a:lnTo>
                  <a:lnTo>
                    <a:pt x="468310" y="1055113"/>
                  </a:lnTo>
                  <a:lnTo>
                    <a:pt x="468310" y="1096498"/>
                  </a:lnTo>
                  <a:lnTo>
                    <a:pt x="978005" y="1096498"/>
                  </a:lnTo>
                  <a:lnTo>
                    <a:pt x="978005" y="1170678"/>
                  </a:lnTo>
                  <a:lnTo>
                    <a:pt x="970090" y="1209888"/>
                  </a:lnTo>
                  <a:lnTo>
                    <a:pt x="948504" y="1241905"/>
                  </a:lnTo>
                  <a:lnTo>
                    <a:pt x="916486" y="1263491"/>
                  </a:lnTo>
                  <a:lnTo>
                    <a:pt x="877276" y="1271407"/>
                  </a:lnTo>
                  <a:close/>
                </a:path>
                <a:path w="978535" h="1271904">
                  <a:moveTo>
                    <a:pt x="978005" y="604372"/>
                  </a:moveTo>
                  <a:lnTo>
                    <a:pt x="160463" y="604372"/>
                  </a:lnTo>
                  <a:lnTo>
                    <a:pt x="278136" y="545535"/>
                  </a:lnTo>
                  <a:lnTo>
                    <a:pt x="318398" y="520577"/>
                  </a:lnTo>
                  <a:lnTo>
                    <a:pt x="353070" y="489136"/>
                  </a:lnTo>
                  <a:lnTo>
                    <a:pt x="381444" y="452133"/>
                  </a:lnTo>
                  <a:lnTo>
                    <a:pt x="402811" y="410488"/>
                  </a:lnTo>
                  <a:lnTo>
                    <a:pt x="416462" y="365122"/>
                  </a:lnTo>
                  <a:lnTo>
                    <a:pt x="445197" y="224375"/>
                  </a:lnTo>
                  <a:lnTo>
                    <a:pt x="978005" y="224375"/>
                  </a:lnTo>
                  <a:lnTo>
                    <a:pt x="978005" y="604372"/>
                  </a:lnTo>
                  <a:close/>
                </a:path>
              </a:pathLst>
            </a:custGeom>
            <a:solidFill>
              <a:srgbClr val="A2D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427246" y="8583042"/>
              <a:ext cx="821690" cy="1638935"/>
            </a:xfrm>
            <a:custGeom>
              <a:avLst/>
              <a:gdLst/>
              <a:ahLst/>
              <a:cxnLst/>
              <a:rect l="l" t="t" r="r" b="b"/>
              <a:pathLst>
                <a:path w="821689" h="1638934">
                  <a:moveTo>
                    <a:pt x="410716" y="1638663"/>
                  </a:moveTo>
                  <a:lnTo>
                    <a:pt x="338322" y="1636932"/>
                  </a:lnTo>
                  <a:lnTo>
                    <a:pt x="269896" y="1631943"/>
                  </a:lnTo>
                  <a:lnTo>
                    <a:pt x="206606" y="1624000"/>
                  </a:lnTo>
                  <a:lnTo>
                    <a:pt x="149622" y="1613408"/>
                  </a:lnTo>
                  <a:lnTo>
                    <a:pt x="100113" y="1600473"/>
                  </a:lnTo>
                  <a:lnTo>
                    <a:pt x="59248" y="1585499"/>
                  </a:lnTo>
                  <a:lnTo>
                    <a:pt x="8124" y="1550654"/>
                  </a:lnTo>
                  <a:lnTo>
                    <a:pt x="0" y="1529802"/>
                  </a:lnTo>
                  <a:lnTo>
                    <a:pt x="14" y="763697"/>
                  </a:lnTo>
                  <a:lnTo>
                    <a:pt x="3462" y="744759"/>
                  </a:lnTo>
                  <a:lnTo>
                    <a:pt x="11082" y="706145"/>
                  </a:lnTo>
                  <a:lnTo>
                    <a:pt x="21281" y="661198"/>
                  </a:lnTo>
                  <a:lnTo>
                    <a:pt x="32478" y="623174"/>
                  </a:lnTo>
                  <a:lnTo>
                    <a:pt x="205643" y="81"/>
                  </a:lnTo>
                  <a:lnTo>
                    <a:pt x="442583" y="81"/>
                  </a:lnTo>
                  <a:lnTo>
                    <a:pt x="443480" y="0"/>
                  </a:lnTo>
                  <a:lnTo>
                    <a:pt x="444174" y="0"/>
                  </a:lnTo>
                  <a:lnTo>
                    <a:pt x="499257" y="36079"/>
                  </a:lnTo>
                  <a:lnTo>
                    <a:pt x="525085" y="81563"/>
                  </a:lnTo>
                  <a:lnTo>
                    <a:pt x="633818" y="323073"/>
                  </a:lnTo>
                  <a:lnTo>
                    <a:pt x="508682" y="323073"/>
                  </a:lnTo>
                  <a:lnTo>
                    <a:pt x="507826" y="323195"/>
                  </a:lnTo>
                  <a:lnTo>
                    <a:pt x="507050" y="323358"/>
                  </a:lnTo>
                  <a:lnTo>
                    <a:pt x="506112" y="323603"/>
                  </a:lnTo>
                  <a:lnTo>
                    <a:pt x="505459" y="324419"/>
                  </a:lnTo>
                  <a:lnTo>
                    <a:pt x="505500" y="325398"/>
                  </a:lnTo>
                  <a:lnTo>
                    <a:pt x="497210" y="327246"/>
                  </a:lnTo>
                  <a:lnTo>
                    <a:pt x="481881" y="400155"/>
                  </a:lnTo>
                  <a:lnTo>
                    <a:pt x="477402" y="525921"/>
                  </a:lnTo>
                  <a:lnTo>
                    <a:pt x="474936" y="674334"/>
                  </a:lnTo>
                  <a:lnTo>
                    <a:pt x="478570" y="795319"/>
                  </a:lnTo>
                  <a:lnTo>
                    <a:pt x="507529" y="833734"/>
                  </a:lnTo>
                  <a:lnTo>
                    <a:pt x="597112" y="836369"/>
                  </a:lnTo>
                  <a:lnTo>
                    <a:pt x="820657" y="836369"/>
                  </a:lnTo>
                  <a:lnTo>
                    <a:pt x="821433" y="1528660"/>
                  </a:lnTo>
                  <a:lnTo>
                    <a:pt x="793237" y="1568791"/>
                  </a:lnTo>
                  <a:lnTo>
                    <a:pt x="721319" y="1600473"/>
                  </a:lnTo>
                  <a:lnTo>
                    <a:pt x="671810" y="1613408"/>
                  </a:lnTo>
                  <a:lnTo>
                    <a:pt x="614826" y="1624000"/>
                  </a:lnTo>
                  <a:lnTo>
                    <a:pt x="551536" y="1631943"/>
                  </a:lnTo>
                  <a:lnTo>
                    <a:pt x="483110" y="1636932"/>
                  </a:lnTo>
                  <a:lnTo>
                    <a:pt x="410716" y="1638663"/>
                  </a:lnTo>
                  <a:close/>
                </a:path>
                <a:path w="821689" h="1638934">
                  <a:moveTo>
                    <a:pt x="820657" y="836369"/>
                  </a:moveTo>
                  <a:lnTo>
                    <a:pt x="597112" y="836369"/>
                  </a:lnTo>
                  <a:lnTo>
                    <a:pt x="641683" y="820841"/>
                  </a:lnTo>
                  <a:lnTo>
                    <a:pt x="659026" y="798060"/>
                  </a:lnTo>
                  <a:lnTo>
                    <a:pt x="660957" y="777774"/>
                  </a:lnTo>
                  <a:lnTo>
                    <a:pt x="662222" y="775285"/>
                  </a:lnTo>
                  <a:lnTo>
                    <a:pt x="662875" y="772592"/>
                  </a:lnTo>
                  <a:lnTo>
                    <a:pt x="662752" y="769042"/>
                  </a:lnTo>
                  <a:lnTo>
                    <a:pt x="529410" y="338700"/>
                  </a:lnTo>
                  <a:lnTo>
                    <a:pt x="529288" y="338414"/>
                  </a:lnTo>
                  <a:lnTo>
                    <a:pt x="529165" y="338251"/>
                  </a:lnTo>
                  <a:lnTo>
                    <a:pt x="519699" y="323073"/>
                  </a:lnTo>
                  <a:lnTo>
                    <a:pt x="633818" y="323073"/>
                  </a:lnTo>
                  <a:lnTo>
                    <a:pt x="799277" y="690579"/>
                  </a:lnTo>
                  <a:lnTo>
                    <a:pt x="802014" y="697081"/>
                  </a:lnTo>
                  <a:lnTo>
                    <a:pt x="808228" y="713735"/>
                  </a:lnTo>
                  <a:lnTo>
                    <a:pt x="815291" y="737090"/>
                  </a:lnTo>
                  <a:lnTo>
                    <a:pt x="820576" y="763697"/>
                  </a:lnTo>
                  <a:lnTo>
                    <a:pt x="820657" y="836369"/>
                  </a:lnTo>
                  <a:close/>
                </a:path>
              </a:pathLst>
            </a:custGeom>
            <a:solidFill>
              <a:srgbClr val="B1E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419575" y="8574882"/>
              <a:ext cx="838200" cy="1655445"/>
            </a:xfrm>
            <a:custGeom>
              <a:avLst/>
              <a:gdLst/>
              <a:ahLst/>
              <a:cxnLst/>
              <a:rect l="l" t="t" r="r" b="b"/>
              <a:pathLst>
                <a:path w="838200" h="1655445">
                  <a:moveTo>
                    <a:pt x="418876" y="1654984"/>
                  </a:moveTo>
                  <a:lnTo>
                    <a:pt x="345542" y="1653236"/>
                  </a:lnTo>
                  <a:lnTo>
                    <a:pt x="276517" y="1648180"/>
                  </a:lnTo>
                  <a:lnTo>
                    <a:pt x="212834" y="1640099"/>
                  </a:lnTo>
                  <a:lnTo>
                    <a:pt x="155524" y="1629275"/>
                  </a:lnTo>
                  <a:lnTo>
                    <a:pt x="105622" y="1615992"/>
                  </a:lnTo>
                  <a:lnTo>
                    <a:pt x="64159" y="1600532"/>
                  </a:lnTo>
                  <a:lnTo>
                    <a:pt x="10682" y="1564213"/>
                  </a:lnTo>
                  <a:lnTo>
                    <a:pt x="734" y="1543920"/>
                  </a:lnTo>
                  <a:lnTo>
                    <a:pt x="244" y="1543920"/>
                  </a:lnTo>
                  <a:lnTo>
                    <a:pt x="0" y="1539840"/>
                  </a:lnTo>
                  <a:lnTo>
                    <a:pt x="81" y="770919"/>
                  </a:lnTo>
                  <a:lnTo>
                    <a:pt x="3326" y="752874"/>
                  </a:lnTo>
                  <a:lnTo>
                    <a:pt x="10950" y="714020"/>
                  </a:lnTo>
                  <a:lnTo>
                    <a:pt x="21351" y="668097"/>
                  </a:lnTo>
                  <a:lnTo>
                    <a:pt x="32927" y="628845"/>
                  </a:lnTo>
                  <a:lnTo>
                    <a:pt x="207602" y="81"/>
                  </a:lnTo>
                  <a:lnTo>
                    <a:pt x="450539" y="81"/>
                  </a:lnTo>
                  <a:lnTo>
                    <a:pt x="451478" y="0"/>
                  </a:lnTo>
                  <a:lnTo>
                    <a:pt x="452334" y="0"/>
                  </a:lnTo>
                  <a:lnTo>
                    <a:pt x="464692" y="1941"/>
                  </a:lnTo>
                  <a:lnTo>
                    <a:pt x="477560" y="8160"/>
                  </a:lnTo>
                  <a:lnTo>
                    <a:pt x="451682" y="8160"/>
                  </a:lnTo>
                  <a:lnTo>
                    <a:pt x="450743" y="8242"/>
                  </a:lnTo>
                  <a:lnTo>
                    <a:pt x="213845" y="8242"/>
                  </a:lnTo>
                  <a:lnTo>
                    <a:pt x="40639" y="631334"/>
                  </a:lnTo>
                  <a:lnTo>
                    <a:pt x="29459" y="669358"/>
                  </a:lnTo>
                  <a:lnTo>
                    <a:pt x="19258" y="714306"/>
                  </a:lnTo>
                  <a:lnTo>
                    <a:pt x="11628" y="752919"/>
                  </a:lnTo>
                  <a:lnTo>
                    <a:pt x="8227" y="771572"/>
                  </a:lnTo>
                  <a:lnTo>
                    <a:pt x="8160" y="1537963"/>
                  </a:lnTo>
                  <a:lnTo>
                    <a:pt x="8405" y="1539554"/>
                  </a:lnTo>
                  <a:lnTo>
                    <a:pt x="36391" y="1576952"/>
                  </a:lnTo>
                  <a:lnTo>
                    <a:pt x="108297" y="1608633"/>
                  </a:lnTo>
                  <a:lnTo>
                    <a:pt x="157800" y="1621569"/>
                  </a:lnTo>
                  <a:lnTo>
                    <a:pt x="214777" y="1632160"/>
                  </a:lnTo>
                  <a:lnTo>
                    <a:pt x="278061" y="1640103"/>
                  </a:lnTo>
                  <a:lnTo>
                    <a:pt x="346484" y="1645092"/>
                  </a:lnTo>
                  <a:lnTo>
                    <a:pt x="418876" y="1646823"/>
                  </a:lnTo>
                  <a:lnTo>
                    <a:pt x="571963" y="1646823"/>
                  </a:lnTo>
                  <a:lnTo>
                    <a:pt x="561274" y="1648180"/>
                  </a:lnTo>
                  <a:lnTo>
                    <a:pt x="492233" y="1653236"/>
                  </a:lnTo>
                  <a:lnTo>
                    <a:pt x="418876" y="1654984"/>
                  </a:lnTo>
                  <a:close/>
                </a:path>
                <a:path w="838200" h="1655445">
                  <a:moveTo>
                    <a:pt x="571963" y="1646823"/>
                  </a:moveTo>
                  <a:lnTo>
                    <a:pt x="418876" y="1646823"/>
                  </a:lnTo>
                  <a:lnTo>
                    <a:pt x="491283" y="1645092"/>
                  </a:lnTo>
                  <a:lnTo>
                    <a:pt x="559755" y="1640099"/>
                  </a:lnTo>
                  <a:lnTo>
                    <a:pt x="623015" y="1632160"/>
                  </a:lnTo>
                  <a:lnTo>
                    <a:pt x="680004" y="1621569"/>
                  </a:lnTo>
                  <a:lnTo>
                    <a:pt x="729517" y="1608633"/>
                  </a:lnTo>
                  <a:lnTo>
                    <a:pt x="770384" y="1593659"/>
                  </a:lnTo>
                  <a:lnTo>
                    <a:pt x="821509" y="1558815"/>
                  </a:lnTo>
                  <a:lnTo>
                    <a:pt x="829634" y="1536820"/>
                  </a:lnTo>
                  <a:lnTo>
                    <a:pt x="828736" y="771939"/>
                  </a:lnTo>
                  <a:lnTo>
                    <a:pt x="816404" y="721895"/>
                  </a:lnTo>
                  <a:lnTo>
                    <a:pt x="533245" y="89724"/>
                  </a:lnTo>
                  <a:lnTo>
                    <a:pt x="507435" y="44239"/>
                  </a:lnTo>
                  <a:lnTo>
                    <a:pt x="463433" y="9991"/>
                  </a:lnTo>
                  <a:lnTo>
                    <a:pt x="452334" y="8160"/>
                  </a:lnTo>
                  <a:lnTo>
                    <a:pt x="477560" y="8160"/>
                  </a:lnTo>
                  <a:lnTo>
                    <a:pt x="513000" y="38231"/>
                  </a:lnTo>
                  <a:lnTo>
                    <a:pt x="540712" y="86419"/>
                  </a:lnTo>
                  <a:lnTo>
                    <a:pt x="814863" y="695394"/>
                  </a:lnTo>
                  <a:lnTo>
                    <a:pt x="831509" y="743701"/>
                  </a:lnTo>
                  <a:lnTo>
                    <a:pt x="837794" y="1543920"/>
                  </a:lnTo>
                  <a:lnTo>
                    <a:pt x="837060" y="1543920"/>
                  </a:lnTo>
                  <a:lnTo>
                    <a:pt x="827113" y="1564213"/>
                  </a:lnTo>
                  <a:lnTo>
                    <a:pt x="773642" y="1600532"/>
                  </a:lnTo>
                  <a:lnTo>
                    <a:pt x="732182" y="1615992"/>
                  </a:lnTo>
                  <a:lnTo>
                    <a:pt x="682279" y="1629275"/>
                  </a:lnTo>
                  <a:lnTo>
                    <a:pt x="624930" y="1640103"/>
                  </a:lnTo>
                  <a:lnTo>
                    <a:pt x="571963" y="1646823"/>
                  </a:lnTo>
                  <a:close/>
                </a:path>
              </a:pathLst>
            </a:custGeom>
            <a:solidFill>
              <a:srgbClr val="40A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423901" y="9458090"/>
              <a:ext cx="829310" cy="537845"/>
            </a:xfrm>
            <a:custGeom>
              <a:avLst/>
              <a:gdLst/>
              <a:ahLst/>
              <a:cxnLst/>
              <a:rect l="l" t="t" r="r" b="b"/>
              <a:pathLst>
                <a:path w="829310" h="537845">
                  <a:moveTo>
                    <a:pt x="414551" y="537775"/>
                  </a:moveTo>
                  <a:lnTo>
                    <a:pt x="340908" y="535991"/>
                  </a:lnTo>
                  <a:lnTo>
                    <a:pt x="271533" y="530848"/>
                  </a:lnTo>
                  <a:lnTo>
                    <a:pt x="207554" y="522654"/>
                  </a:lnTo>
                  <a:lnTo>
                    <a:pt x="150094" y="511717"/>
                  </a:lnTo>
                  <a:lnTo>
                    <a:pt x="100280" y="498346"/>
                  </a:lnTo>
                  <a:lnTo>
                    <a:pt x="59238" y="482852"/>
                  </a:lnTo>
                  <a:lnTo>
                    <a:pt x="7972" y="446725"/>
                  </a:lnTo>
                  <a:lnTo>
                    <a:pt x="0" y="426711"/>
                  </a:lnTo>
                  <a:lnTo>
                    <a:pt x="0" y="0"/>
                  </a:lnTo>
                  <a:lnTo>
                    <a:pt x="7972" y="20024"/>
                  </a:lnTo>
                  <a:lnTo>
                    <a:pt x="28094" y="38847"/>
                  </a:lnTo>
                  <a:lnTo>
                    <a:pt x="100280" y="71652"/>
                  </a:lnTo>
                  <a:lnTo>
                    <a:pt x="150094" y="85019"/>
                  </a:lnTo>
                  <a:lnTo>
                    <a:pt x="207554" y="95952"/>
                  </a:lnTo>
                  <a:lnTo>
                    <a:pt x="271533" y="104142"/>
                  </a:lnTo>
                  <a:lnTo>
                    <a:pt x="340908" y="109282"/>
                  </a:lnTo>
                  <a:lnTo>
                    <a:pt x="414551" y="111064"/>
                  </a:lnTo>
                  <a:lnTo>
                    <a:pt x="488208" y="109282"/>
                  </a:lnTo>
                  <a:lnTo>
                    <a:pt x="557596" y="104142"/>
                  </a:lnTo>
                  <a:lnTo>
                    <a:pt x="621587" y="95952"/>
                  </a:lnTo>
                  <a:lnTo>
                    <a:pt x="679056" y="85019"/>
                  </a:lnTo>
                  <a:lnTo>
                    <a:pt x="728876" y="71652"/>
                  </a:lnTo>
                  <a:lnTo>
                    <a:pt x="769922" y="56159"/>
                  </a:lnTo>
                  <a:lnTo>
                    <a:pt x="821182" y="20024"/>
                  </a:lnTo>
                  <a:lnTo>
                    <a:pt x="829144" y="0"/>
                  </a:lnTo>
                  <a:lnTo>
                    <a:pt x="829144" y="426711"/>
                  </a:lnTo>
                  <a:lnTo>
                    <a:pt x="801066" y="465541"/>
                  </a:lnTo>
                  <a:lnTo>
                    <a:pt x="728876" y="498346"/>
                  </a:lnTo>
                  <a:lnTo>
                    <a:pt x="679056" y="511717"/>
                  </a:lnTo>
                  <a:lnTo>
                    <a:pt x="621587" y="522654"/>
                  </a:lnTo>
                  <a:lnTo>
                    <a:pt x="557596" y="530848"/>
                  </a:lnTo>
                  <a:lnTo>
                    <a:pt x="488208" y="535991"/>
                  </a:lnTo>
                  <a:lnTo>
                    <a:pt x="414551" y="537775"/>
                  </a:lnTo>
                  <a:close/>
                </a:path>
              </a:pathLst>
            </a:custGeom>
            <a:solidFill>
              <a:srgbClr val="67B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419820" y="9457763"/>
              <a:ext cx="837565" cy="542290"/>
            </a:xfrm>
            <a:custGeom>
              <a:avLst/>
              <a:gdLst/>
              <a:ahLst/>
              <a:cxnLst/>
              <a:rect l="l" t="t" r="r" b="b"/>
              <a:pathLst>
                <a:path w="837564" h="542290">
                  <a:moveTo>
                    <a:pt x="418632" y="542181"/>
                  </a:moveTo>
                  <a:lnTo>
                    <a:pt x="351154" y="540704"/>
                  </a:lnTo>
                  <a:lnTo>
                    <a:pt x="287227" y="536419"/>
                  </a:lnTo>
                  <a:lnTo>
                    <a:pt x="227651" y="529541"/>
                  </a:lnTo>
                  <a:lnTo>
                    <a:pt x="173227" y="520288"/>
                  </a:lnTo>
                  <a:lnTo>
                    <a:pt x="124758" y="508876"/>
                  </a:lnTo>
                  <a:lnTo>
                    <a:pt x="83191" y="495585"/>
                  </a:lnTo>
                  <a:lnTo>
                    <a:pt x="23294" y="464008"/>
                  </a:lnTo>
                  <a:lnTo>
                    <a:pt x="0" y="427323"/>
                  </a:lnTo>
                  <a:lnTo>
                    <a:pt x="0" y="326"/>
                  </a:lnTo>
                  <a:lnTo>
                    <a:pt x="8160" y="0"/>
                  </a:lnTo>
                  <a:lnTo>
                    <a:pt x="16079" y="19272"/>
                  </a:lnTo>
                  <a:lnTo>
                    <a:pt x="18725" y="21666"/>
                  </a:lnTo>
                  <a:lnTo>
                    <a:pt x="8160" y="21666"/>
                  </a:lnTo>
                  <a:lnTo>
                    <a:pt x="8278" y="427323"/>
                  </a:lnTo>
                  <a:lnTo>
                    <a:pt x="36146" y="464267"/>
                  </a:lnTo>
                  <a:lnTo>
                    <a:pt x="108052" y="495863"/>
                  </a:lnTo>
                  <a:lnTo>
                    <a:pt x="157555" y="508778"/>
                  </a:lnTo>
                  <a:lnTo>
                    <a:pt x="214532" y="519359"/>
                  </a:lnTo>
                  <a:lnTo>
                    <a:pt x="277816" y="527299"/>
                  </a:lnTo>
                  <a:lnTo>
                    <a:pt x="346239" y="532289"/>
                  </a:lnTo>
                  <a:lnTo>
                    <a:pt x="418632" y="534021"/>
                  </a:lnTo>
                  <a:lnTo>
                    <a:pt x="570806" y="534021"/>
                  </a:lnTo>
                  <a:lnTo>
                    <a:pt x="550006" y="536421"/>
                  </a:lnTo>
                  <a:lnTo>
                    <a:pt x="486104" y="540705"/>
                  </a:lnTo>
                  <a:lnTo>
                    <a:pt x="418632" y="542181"/>
                  </a:lnTo>
                  <a:close/>
                </a:path>
                <a:path w="837564" h="542290">
                  <a:moveTo>
                    <a:pt x="570790" y="107310"/>
                  </a:moveTo>
                  <a:lnTo>
                    <a:pt x="418632" y="107310"/>
                  </a:lnTo>
                  <a:lnTo>
                    <a:pt x="491038" y="105579"/>
                  </a:lnTo>
                  <a:lnTo>
                    <a:pt x="559474" y="100589"/>
                  </a:lnTo>
                  <a:lnTo>
                    <a:pt x="622770" y="92645"/>
                  </a:lnTo>
                  <a:lnTo>
                    <a:pt x="679759" y="82051"/>
                  </a:lnTo>
                  <a:lnTo>
                    <a:pt x="729272" y="69113"/>
                  </a:lnTo>
                  <a:lnTo>
                    <a:pt x="770139" y="54134"/>
                  </a:lnTo>
                  <a:lnTo>
                    <a:pt x="821265" y="19272"/>
                  </a:lnTo>
                  <a:lnTo>
                    <a:pt x="829185" y="0"/>
                  </a:lnTo>
                  <a:lnTo>
                    <a:pt x="837305" y="326"/>
                  </a:lnTo>
                  <a:lnTo>
                    <a:pt x="837305" y="21666"/>
                  </a:lnTo>
                  <a:lnTo>
                    <a:pt x="829144" y="21666"/>
                  </a:lnTo>
                  <a:lnTo>
                    <a:pt x="811689" y="39111"/>
                  </a:lnTo>
                  <a:lnTo>
                    <a:pt x="751059" y="69995"/>
                  </a:lnTo>
                  <a:lnTo>
                    <a:pt x="709418" y="83014"/>
                  </a:lnTo>
                  <a:lnTo>
                    <a:pt x="661249" y="94138"/>
                  </a:lnTo>
                  <a:lnTo>
                    <a:pt x="607318" y="103155"/>
                  </a:lnTo>
                  <a:lnTo>
                    <a:pt x="570790" y="107310"/>
                  </a:lnTo>
                  <a:close/>
                </a:path>
                <a:path w="837564" h="542290">
                  <a:moveTo>
                    <a:pt x="418632" y="115470"/>
                  </a:moveTo>
                  <a:lnTo>
                    <a:pt x="352033" y="114032"/>
                  </a:lnTo>
                  <a:lnTo>
                    <a:pt x="288891" y="109857"/>
                  </a:lnTo>
                  <a:lnTo>
                    <a:pt x="229974" y="103155"/>
                  </a:lnTo>
                  <a:lnTo>
                    <a:pt x="176049" y="94138"/>
                  </a:lnTo>
                  <a:lnTo>
                    <a:pt x="127883" y="83014"/>
                  </a:lnTo>
                  <a:lnTo>
                    <a:pt x="86244" y="69995"/>
                  </a:lnTo>
                  <a:lnTo>
                    <a:pt x="25615" y="39111"/>
                  </a:lnTo>
                  <a:lnTo>
                    <a:pt x="8160" y="21666"/>
                  </a:lnTo>
                  <a:lnTo>
                    <a:pt x="18725" y="21666"/>
                  </a:lnTo>
                  <a:lnTo>
                    <a:pt x="36146" y="37419"/>
                  </a:lnTo>
                  <a:lnTo>
                    <a:pt x="67193" y="54134"/>
                  </a:lnTo>
                  <a:lnTo>
                    <a:pt x="108052" y="69113"/>
                  </a:lnTo>
                  <a:lnTo>
                    <a:pt x="157555" y="82051"/>
                  </a:lnTo>
                  <a:lnTo>
                    <a:pt x="214532" y="92645"/>
                  </a:lnTo>
                  <a:lnTo>
                    <a:pt x="277816" y="100589"/>
                  </a:lnTo>
                  <a:lnTo>
                    <a:pt x="346239" y="105579"/>
                  </a:lnTo>
                  <a:lnTo>
                    <a:pt x="418632" y="107310"/>
                  </a:lnTo>
                  <a:lnTo>
                    <a:pt x="570790" y="107310"/>
                  </a:lnTo>
                  <a:lnTo>
                    <a:pt x="548394" y="109857"/>
                  </a:lnTo>
                  <a:lnTo>
                    <a:pt x="485243" y="114032"/>
                  </a:lnTo>
                  <a:lnTo>
                    <a:pt x="418632" y="115470"/>
                  </a:lnTo>
                  <a:close/>
                </a:path>
                <a:path w="837564" h="542290">
                  <a:moveTo>
                    <a:pt x="570806" y="534021"/>
                  </a:moveTo>
                  <a:lnTo>
                    <a:pt x="418632" y="534021"/>
                  </a:lnTo>
                  <a:lnTo>
                    <a:pt x="491038" y="532288"/>
                  </a:lnTo>
                  <a:lnTo>
                    <a:pt x="559474" y="527295"/>
                  </a:lnTo>
                  <a:lnTo>
                    <a:pt x="622770" y="519347"/>
                  </a:lnTo>
                  <a:lnTo>
                    <a:pt x="679759" y="508749"/>
                  </a:lnTo>
                  <a:lnTo>
                    <a:pt x="729272" y="495807"/>
                  </a:lnTo>
                  <a:lnTo>
                    <a:pt x="770139" y="480827"/>
                  </a:lnTo>
                  <a:lnTo>
                    <a:pt x="821265" y="445973"/>
                  </a:lnTo>
                  <a:lnTo>
                    <a:pt x="829144" y="21666"/>
                  </a:lnTo>
                  <a:lnTo>
                    <a:pt x="837305" y="21666"/>
                  </a:lnTo>
                  <a:lnTo>
                    <a:pt x="837204" y="427323"/>
                  </a:lnTo>
                  <a:lnTo>
                    <a:pt x="814025" y="463862"/>
                  </a:lnTo>
                  <a:lnTo>
                    <a:pt x="754128" y="495524"/>
                  </a:lnTo>
                  <a:lnTo>
                    <a:pt x="712444" y="508876"/>
                  </a:lnTo>
                  <a:lnTo>
                    <a:pt x="663895" y="520306"/>
                  </a:lnTo>
                  <a:lnTo>
                    <a:pt x="609535" y="529548"/>
                  </a:lnTo>
                  <a:lnTo>
                    <a:pt x="570806" y="534021"/>
                  </a:lnTo>
                  <a:close/>
                </a:path>
              </a:pathLst>
            </a:custGeom>
            <a:solidFill>
              <a:srgbClr val="40A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626648" y="8423448"/>
              <a:ext cx="280670" cy="193040"/>
            </a:xfrm>
            <a:custGeom>
              <a:avLst/>
              <a:gdLst/>
              <a:ahLst/>
              <a:cxnLst/>
              <a:rect l="l" t="t" r="r" b="b"/>
              <a:pathLst>
                <a:path w="280670" h="193040">
                  <a:moveTo>
                    <a:pt x="140319" y="192685"/>
                  </a:moveTo>
                  <a:lnTo>
                    <a:pt x="86648" y="188698"/>
                  </a:lnTo>
                  <a:lnTo>
                    <a:pt x="42556" y="177807"/>
                  </a:lnTo>
                  <a:lnTo>
                    <a:pt x="122" y="141722"/>
                  </a:lnTo>
                  <a:lnTo>
                    <a:pt x="0" y="42968"/>
                  </a:lnTo>
                  <a:lnTo>
                    <a:pt x="11028" y="24011"/>
                  </a:lnTo>
                  <a:lnTo>
                    <a:pt x="41103" y="10600"/>
                  </a:lnTo>
                  <a:lnTo>
                    <a:pt x="85705" y="2632"/>
                  </a:lnTo>
                  <a:lnTo>
                    <a:pt x="140319" y="0"/>
                  </a:lnTo>
                  <a:lnTo>
                    <a:pt x="194932" y="2390"/>
                  </a:lnTo>
                  <a:lnTo>
                    <a:pt x="239535" y="9825"/>
                  </a:lnTo>
                  <a:lnTo>
                    <a:pt x="269609" y="22699"/>
                  </a:lnTo>
                  <a:lnTo>
                    <a:pt x="280638" y="41406"/>
                  </a:lnTo>
                  <a:lnTo>
                    <a:pt x="280516" y="141722"/>
                  </a:lnTo>
                  <a:lnTo>
                    <a:pt x="268359" y="161614"/>
                  </a:lnTo>
                  <a:lnTo>
                    <a:pt x="238097" y="177807"/>
                  </a:lnTo>
                  <a:lnTo>
                    <a:pt x="193995" y="188698"/>
                  </a:lnTo>
                  <a:lnTo>
                    <a:pt x="140319" y="192685"/>
                  </a:lnTo>
                  <a:close/>
                </a:path>
              </a:pathLst>
            </a:custGeom>
            <a:solidFill>
              <a:srgbClr val="4F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622558" y="8419376"/>
              <a:ext cx="288925" cy="201295"/>
            </a:xfrm>
            <a:custGeom>
              <a:avLst/>
              <a:gdLst/>
              <a:ahLst/>
              <a:cxnLst/>
              <a:rect l="l" t="t" r="r" b="b"/>
              <a:pathLst>
                <a:path w="288925" h="201295">
                  <a:moveTo>
                    <a:pt x="288798" y="45478"/>
                  </a:moveTo>
                  <a:lnTo>
                    <a:pt x="286550" y="42164"/>
                  </a:lnTo>
                  <a:lnTo>
                    <a:pt x="286766" y="41871"/>
                  </a:lnTo>
                  <a:lnTo>
                    <a:pt x="286766" y="40741"/>
                  </a:lnTo>
                  <a:lnTo>
                    <a:pt x="285826" y="39827"/>
                  </a:lnTo>
                  <a:lnTo>
                    <a:pt x="284988" y="39827"/>
                  </a:lnTo>
                  <a:lnTo>
                    <a:pt x="280631" y="33375"/>
                  </a:lnTo>
                  <a:lnTo>
                    <a:pt x="280631" y="50571"/>
                  </a:lnTo>
                  <a:lnTo>
                    <a:pt x="280517" y="145478"/>
                  </a:lnTo>
                  <a:lnTo>
                    <a:pt x="269646" y="162458"/>
                  </a:lnTo>
                  <a:lnTo>
                    <a:pt x="247015" y="174663"/>
                  </a:lnTo>
                  <a:lnTo>
                    <a:pt x="247015" y="71069"/>
                  </a:lnTo>
                  <a:lnTo>
                    <a:pt x="246570" y="70612"/>
                  </a:lnTo>
                  <a:lnTo>
                    <a:pt x="245427" y="70612"/>
                  </a:lnTo>
                  <a:lnTo>
                    <a:pt x="244983" y="71069"/>
                  </a:lnTo>
                  <a:lnTo>
                    <a:pt x="244983" y="175755"/>
                  </a:lnTo>
                  <a:lnTo>
                    <a:pt x="241515" y="177622"/>
                  </a:lnTo>
                  <a:lnTo>
                    <a:pt x="213360" y="184810"/>
                  </a:lnTo>
                  <a:lnTo>
                    <a:pt x="213360" y="76758"/>
                  </a:lnTo>
                  <a:lnTo>
                    <a:pt x="212915" y="76314"/>
                  </a:lnTo>
                  <a:lnTo>
                    <a:pt x="212661" y="76314"/>
                  </a:lnTo>
                  <a:lnTo>
                    <a:pt x="245516" y="70167"/>
                  </a:lnTo>
                  <a:lnTo>
                    <a:pt x="275742" y="57518"/>
                  </a:lnTo>
                  <a:lnTo>
                    <a:pt x="280631" y="50571"/>
                  </a:lnTo>
                  <a:lnTo>
                    <a:pt x="280631" y="33375"/>
                  </a:lnTo>
                  <a:lnTo>
                    <a:pt x="280301" y="32880"/>
                  </a:lnTo>
                  <a:lnTo>
                    <a:pt x="280301" y="44932"/>
                  </a:lnTo>
                  <a:lnTo>
                    <a:pt x="272707" y="54737"/>
                  </a:lnTo>
                  <a:lnTo>
                    <a:pt x="244551" y="66217"/>
                  </a:lnTo>
                  <a:lnTo>
                    <a:pt x="211582" y="72453"/>
                  </a:lnTo>
                  <a:lnTo>
                    <a:pt x="211582" y="76517"/>
                  </a:lnTo>
                  <a:lnTo>
                    <a:pt x="211315" y="76758"/>
                  </a:lnTo>
                  <a:lnTo>
                    <a:pt x="211315" y="185331"/>
                  </a:lnTo>
                  <a:lnTo>
                    <a:pt x="198856" y="188506"/>
                  </a:lnTo>
                  <a:lnTo>
                    <a:pt x="179692" y="189992"/>
                  </a:lnTo>
                  <a:lnTo>
                    <a:pt x="179692" y="79870"/>
                  </a:lnTo>
                  <a:lnTo>
                    <a:pt x="200317" y="78625"/>
                  </a:lnTo>
                  <a:lnTo>
                    <a:pt x="211582" y="76517"/>
                  </a:lnTo>
                  <a:lnTo>
                    <a:pt x="211582" y="72453"/>
                  </a:lnTo>
                  <a:lnTo>
                    <a:pt x="200901" y="74460"/>
                  </a:lnTo>
                  <a:lnTo>
                    <a:pt x="177660" y="75768"/>
                  </a:lnTo>
                  <a:lnTo>
                    <a:pt x="177660" y="79883"/>
                  </a:lnTo>
                  <a:lnTo>
                    <a:pt x="177660" y="190144"/>
                  </a:lnTo>
                  <a:lnTo>
                    <a:pt x="146037" y="192570"/>
                  </a:lnTo>
                  <a:lnTo>
                    <a:pt x="146037" y="81610"/>
                  </a:lnTo>
                  <a:lnTo>
                    <a:pt x="177660" y="79883"/>
                  </a:lnTo>
                  <a:lnTo>
                    <a:pt x="177660" y="75768"/>
                  </a:lnTo>
                  <a:lnTo>
                    <a:pt x="144399" y="77622"/>
                  </a:lnTo>
                  <a:lnTo>
                    <a:pt x="143992" y="77609"/>
                  </a:lnTo>
                  <a:lnTo>
                    <a:pt x="143992" y="81686"/>
                  </a:lnTo>
                  <a:lnTo>
                    <a:pt x="143992" y="192659"/>
                  </a:lnTo>
                  <a:lnTo>
                    <a:pt x="112369" y="190233"/>
                  </a:lnTo>
                  <a:lnTo>
                    <a:pt x="112369" y="79946"/>
                  </a:lnTo>
                  <a:lnTo>
                    <a:pt x="143992" y="81686"/>
                  </a:lnTo>
                  <a:lnTo>
                    <a:pt x="143992" y="77609"/>
                  </a:lnTo>
                  <a:lnTo>
                    <a:pt x="110337" y="75717"/>
                  </a:lnTo>
                  <a:lnTo>
                    <a:pt x="110337" y="79832"/>
                  </a:lnTo>
                  <a:lnTo>
                    <a:pt x="110337" y="190080"/>
                  </a:lnTo>
                  <a:lnTo>
                    <a:pt x="89992" y="188506"/>
                  </a:lnTo>
                  <a:lnTo>
                    <a:pt x="47332" y="177622"/>
                  </a:lnTo>
                  <a:lnTo>
                    <a:pt x="44043" y="175856"/>
                  </a:lnTo>
                  <a:lnTo>
                    <a:pt x="45085" y="175856"/>
                  </a:lnTo>
                  <a:lnTo>
                    <a:pt x="45085" y="70510"/>
                  </a:lnTo>
                  <a:lnTo>
                    <a:pt x="76708" y="76428"/>
                  </a:lnTo>
                  <a:lnTo>
                    <a:pt x="76708" y="184315"/>
                  </a:lnTo>
                  <a:lnTo>
                    <a:pt x="77165" y="184772"/>
                  </a:lnTo>
                  <a:lnTo>
                    <a:pt x="78257" y="184772"/>
                  </a:lnTo>
                  <a:lnTo>
                    <a:pt x="78752" y="184315"/>
                  </a:lnTo>
                  <a:lnTo>
                    <a:pt x="78752" y="76809"/>
                  </a:lnTo>
                  <a:lnTo>
                    <a:pt x="88493" y="78625"/>
                  </a:lnTo>
                  <a:lnTo>
                    <a:pt x="110337" y="79832"/>
                  </a:lnTo>
                  <a:lnTo>
                    <a:pt x="110337" y="75717"/>
                  </a:lnTo>
                  <a:lnTo>
                    <a:pt x="87909" y="74460"/>
                  </a:lnTo>
                  <a:lnTo>
                    <a:pt x="45085" y="66382"/>
                  </a:lnTo>
                  <a:lnTo>
                    <a:pt x="45085" y="64096"/>
                  </a:lnTo>
                  <a:lnTo>
                    <a:pt x="43053" y="64096"/>
                  </a:lnTo>
                  <a:lnTo>
                    <a:pt x="43053" y="65735"/>
                  </a:lnTo>
                  <a:lnTo>
                    <a:pt x="43053" y="70078"/>
                  </a:lnTo>
                  <a:lnTo>
                    <a:pt x="43053" y="175323"/>
                  </a:lnTo>
                  <a:lnTo>
                    <a:pt x="19177" y="162458"/>
                  </a:lnTo>
                  <a:lnTo>
                    <a:pt x="8280" y="145478"/>
                  </a:lnTo>
                  <a:lnTo>
                    <a:pt x="8166" y="50571"/>
                  </a:lnTo>
                  <a:lnTo>
                    <a:pt x="13068" y="57518"/>
                  </a:lnTo>
                  <a:lnTo>
                    <a:pt x="43053" y="70078"/>
                  </a:lnTo>
                  <a:lnTo>
                    <a:pt x="43053" y="65735"/>
                  </a:lnTo>
                  <a:lnTo>
                    <a:pt x="16103" y="54737"/>
                  </a:lnTo>
                  <a:lnTo>
                    <a:pt x="9029" y="45643"/>
                  </a:lnTo>
                  <a:lnTo>
                    <a:pt x="17995" y="31153"/>
                  </a:lnTo>
                  <a:lnTo>
                    <a:pt x="45732" y="18872"/>
                  </a:lnTo>
                  <a:lnTo>
                    <a:pt x="88734" y="10960"/>
                  </a:lnTo>
                  <a:lnTo>
                    <a:pt x="144399" y="8153"/>
                  </a:lnTo>
                  <a:lnTo>
                    <a:pt x="201129" y="10756"/>
                  </a:lnTo>
                  <a:lnTo>
                    <a:pt x="244030" y="18186"/>
                  </a:lnTo>
                  <a:lnTo>
                    <a:pt x="271170" y="29933"/>
                  </a:lnTo>
                  <a:lnTo>
                    <a:pt x="280301" y="44932"/>
                  </a:lnTo>
                  <a:lnTo>
                    <a:pt x="280301" y="32880"/>
                  </a:lnTo>
                  <a:lnTo>
                    <a:pt x="272338" y="21056"/>
                  </a:lnTo>
                  <a:lnTo>
                    <a:pt x="235216" y="8153"/>
                  </a:lnTo>
                  <a:lnTo>
                    <a:pt x="232879" y="7340"/>
                  </a:lnTo>
                  <a:lnTo>
                    <a:pt x="185280" y="1333"/>
                  </a:lnTo>
                  <a:lnTo>
                    <a:pt x="144399" y="0"/>
                  </a:lnTo>
                  <a:lnTo>
                    <a:pt x="107556" y="1206"/>
                  </a:lnTo>
                  <a:lnTo>
                    <a:pt x="59499" y="7150"/>
                  </a:lnTo>
                  <a:lnTo>
                    <a:pt x="17805" y="21272"/>
                  </a:lnTo>
                  <a:lnTo>
                    <a:pt x="4978" y="39827"/>
                  </a:lnTo>
                  <a:lnTo>
                    <a:pt x="2984" y="39827"/>
                  </a:lnTo>
                  <a:lnTo>
                    <a:pt x="2044" y="40741"/>
                  </a:lnTo>
                  <a:lnTo>
                    <a:pt x="2044" y="41871"/>
                  </a:lnTo>
                  <a:lnTo>
                    <a:pt x="2806" y="42976"/>
                  </a:lnTo>
                  <a:lnTo>
                    <a:pt x="0" y="47053"/>
                  </a:lnTo>
                  <a:lnTo>
                    <a:pt x="127" y="146329"/>
                  </a:lnTo>
                  <a:lnTo>
                    <a:pt x="43688" y="185331"/>
                  </a:lnTo>
                  <a:lnTo>
                    <a:pt x="88823" y="196723"/>
                  </a:lnTo>
                  <a:lnTo>
                    <a:pt x="144399" y="200837"/>
                  </a:lnTo>
                  <a:lnTo>
                    <a:pt x="199707" y="196608"/>
                  </a:lnTo>
                  <a:lnTo>
                    <a:pt x="211315" y="193636"/>
                  </a:lnTo>
                  <a:lnTo>
                    <a:pt x="211315" y="193903"/>
                  </a:lnTo>
                  <a:lnTo>
                    <a:pt x="211810" y="194360"/>
                  </a:lnTo>
                  <a:lnTo>
                    <a:pt x="212915" y="194360"/>
                  </a:lnTo>
                  <a:lnTo>
                    <a:pt x="213360" y="193903"/>
                  </a:lnTo>
                  <a:lnTo>
                    <a:pt x="213360" y="193116"/>
                  </a:lnTo>
                  <a:lnTo>
                    <a:pt x="215023" y="192684"/>
                  </a:lnTo>
                  <a:lnTo>
                    <a:pt x="245046" y="184988"/>
                  </a:lnTo>
                  <a:lnTo>
                    <a:pt x="245948" y="184480"/>
                  </a:lnTo>
                  <a:lnTo>
                    <a:pt x="246570" y="184480"/>
                  </a:lnTo>
                  <a:lnTo>
                    <a:pt x="247015" y="184073"/>
                  </a:lnTo>
                  <a:lnTo>
                    <a:pt x="247015" y="183896"/>
                  </a:lnTo>
                  <a:lnTo>
                    <a:pt x="276136" y="167627"/>
                  </a:lnTo>
                  <a:lnTo>
                    <a:pt x="288556" y="146329"/>
                  </a:lnTo>
                  <a:lnTo>
                    <a:pt x="288683" y="145923"/>
                  </a:lnTo>
                  <a:lnTo>
                    <a:pt x="288798" y="45478"/>
                  </a:lnTo>
                  <a:close/>
                </a:path>
              </a:pathLst>
            </a:custGeom>
            <a:solidFill>
              <a:srgbClr val="409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898972" y="8908400"/>
              <a:ext cx="190500" cy="509905"/>
            </a:xfrm>
            <a:custGeom>
              <a:avLst/>
              <a:gdLst/>
              <a:ahLst/>
              <a:cxnLst/>
              <a:rect l="l" t="t" r="r" b="b"/>
              <a:pathLst>
                <a:path w="190500" h="509904">
                  <a:moveTo>
                    <a:pt x="42261" y="509539"/>
                  </a:moveTo>
                  <a:lnTo>
                    <a:pt x="7334" y="469961"/>
                  </a:lnTo>
                  <a:lnTo>
                    <a:pt x="1387" y="395022"/>
                  </a:lnTo>
                  <a:lnTo>
                    <a:pt x="0" y="323353"/>
                  </a:lnTo>
                  <a:lnTo>
                    <a:pt x="3707" y="212935"/>
                  </a:lnTo>
                  <a:lnTo>
                    <a:pt x="13046" y="21747"/>
                  </a:lnTo>
                  <a:lnTo>
                    <a:pt x="34794" y="0"/>
                  </a:lnTo>
                  <a:lnTo>
                    <a:pt x="44627" y="403902"/>
                  </a:lnTo>
                  <a:lnTo>
                    <a:pt x="45379" y="413394"/>
                  </a:lnTo>
                  <a:lnTo>
                    <a:pt x="64939" y="455680"/>
                  </a:lnTo>
                  <a:lnTo>
                    <a:pt x="107736" y="467454"/>
                  </a:lnTo>
                  <a:lnTo>
                    <a:pt x="140615" y="467992"/>
                  </a:lnTo>
                  <a:lnTo>
                    <a:pt x="173402" y="462119"/>
                  </a:lnTo>
                  <a:lnTo>
                    <a:pt x="188088" y="444296"/>
                  </a:lnTo>
                  <a:lnTo>
                    <a:pt x="190102" y="457549"/>
                  </a:lnTo>
                  <a:lnTo>
                    <a:pt x="181305" y="485073"/>
                  </a:lnTo>
                  <a:lnTo>
                    <a:pt x="139443" y="508520"/>
                  </a:lnTo>
                  <a:lnTo>
                    <a:pt x="42261" y="509539"/>
                  </a:lnTo>
                  <a:close/>
                </a:path>
              </a:pathLst>
            </a:custGeom>
            <a:solidFill>
              <a:srgbClr val="62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467273" y="8892651"/>
              <a:ext cx="161290" cy="457834"/>
            </a:xfrm>
            <a:custGeom>
              <a:avLst/>
              <a:gdLst/>
              <a:ahLst/>
              <a:cxnLst/>
              <a:rect l="l" t="t" r="r" b="b"/>
              <a:pathLst>
                <a:path w="161289" h="457834">
                  <a:moveTo>
                    <a:pt x="78014" y="457598"/>
                  </a:moveTo>
                  <a:lnTo>
                    <a:pt x="0" y="428383"/>
                  </a:lnTo>
                  <a:lnTo>
                    <a:pt x="5949" y="401694"/>
                  </a:lnTo>
                  <a:lnTo>
                    <a:pt x="23145" y="330601"/>
                  </a:lnTo>
                  <a:lnTo>
                    <a:pt x="50607" y="228569"/>
                  </a:lnTo>
                  <a:lnTo>
                    <a:pt x="87357" y="109064"/>
                  </a:lnTo>
                  <a:lnTo>
                    <a:pt x="117021" y="109758"/>
                  </a:lnTo>
                  <a:lnTo>
                    <a:pt x="99884" y="182471"/>
                  </a:lnTo>
                  <a:lnTo>
                    <a:pt x="87222" y="249399"/>
                  </a:lnTo>
                  <a:lnTo>
                    <a:pt x="78663" y="309409"/>
                  </a:lnTo>
                  <a:lnTo>
                    <a:pt x="73834" y="361368"/>
                  </a:lnTo>
                  <a:lnTo>
                    <a:pt x="72364" y="404141"/>
                  </a:lnTo>
                  <a:lnTo>
                    <a:pt x="73881" y="436595"/>
                  </a:lnTo>
                  <a:lnTo>
                    <a:pt x="78014" y="457598"/>
                  </a:lnTo>
                  <a:close/>
                </a:path>
                <a:path w="161289" h="457834">
                  <a:moveTo>
                    <a:pt x="138687" y="78299"/>
                  </a:moveTo>
                  <a:lnTo>
                    <a:pt x="99720" y="73689"/>
                  </a:lnTo>
                  <a:lnTo>
                    <a:pt x="106898" y="54911"/>
                  </a:lnTo>
                  <a:lnTo>
                    <a:pt x="114425" y="36324"/>
                  </a:lnTo>
                  <a:lnTo>
                    <a:pt x="122310" y="17997"/>
                  </a:lnTo>
                  <a:lnTo>
                    <a:pt x="130567" y="0"/>
                  </a:lnTo>
                  <a:lnTo>
                    <a:pt x="132007" y="350"/>
                  </a:lnTo>
                  <a:lnTo>
                    <a:pt x="136917" y="1269"/>
                  </a:lnTo>
                  <a:lnTo>
                    <a:pt x="146180" y="2564"/>
                  </a:lnTo>
                  <a:lnTo>
                    <a:pt x="160679" y="4039"/>
                  </a:lnTo>
                  <a:lnTo>
                    <a:pt x="155424" y="20755"/>
                  </a:lnTo>
                  <a:lnTo>
                    <a:pt x="149974" y="38828"/>
                  </a:lnTo>
                  <a:lnTo>
                    <a:pt x="144378" y="58072"/>
                  </a:lnTo>
                  <a:lnTo>
                    <a:pt x="138687" y="78299"/>
                  </a:lnTo>
                  <a:close/>
                </a:path>
              </a:pathLst>
            </a:custGeom>
            <a:solidFill>
              <a:srgbClr val="4BB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72387" y="3626926"/>
              <a:ext cx="1278885" cy="18955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9837420" y="2627248"/>
            <a:ext cx="1062990" cy="781685"/>
          </a:xfrm>
          <a:custGeom>
            <a:avLst/>
            <a:gdLst/>
            <a:ahLst/>
            <a:cxnLst/>
            <a:rect l="l" t="t" r="r" b="b"/>
            <a:pathLst>
              <a:path w="1062990" h="781685">
                <a:moveTo>
                  <a:pt x="1019594" y="748030"/>
                </a:moveTo>
                <a:lnTo>
                  <a:pt x="988441" y="721690"/>
                </a:lnTo>
                <a:lnTo>
                  <a:pt x="984123" y="721893"/>
                </a:lnTo>
                <a:lnTo>
                  <a:pt x="952754" y="751103"/>
                </a:lnTo>
                <a:lnTo>
                  <a:pt x="952741" y="754938"/>
                </a:lnTo>
                <a:lnTo>
                  <a:pt x="954443" y="762533"/>
                </a:lnTo>
                <a:lnTo>
                  <a:pt x="983907" y="781291"/>
                </a:lnTo>
                <a:lnTo>
                  <a:pt x="988225" y="781088"/>
                </a:lnTo>
                <a:lnTo>
                  <a:pt x="1019581" y="751865"/>
                </a:lnTo>
                <a:lnTo>
                  <a:pt x="1019594" y="748030"/>
                </a:lnTo>
                <a:close/>
              </a:path>
              <a:path w="1062990" h="781685">
                <a:moveTo>
                  <a:pt x="1062939" y="449834"/>
                </a:moveTo>
                <a:lnTo>
                  <a:pt x="1058443" y="410413"/>
                </a:lnTo>
                <a:lnTo>
                  <a:pt x="1045616" y="374129"/>
                </a:lnTo>
                <a:lnTo>
                  <a:pt x="1025448" y="341947"/>
                </a:lnTo>
                <a:lnTo>
                  <a:pt x="998943" y="314845"/>
                </a:lnTo>
                <a:lnTo>
                  <a:pt x="999934" y="305993"/>
                </a:lnTo>
                <a:lnTo>
                  <a:pt x="1000671" y="297040"/>
                </a:lnTo>
                <a:lnTo>
                  <a:pt x="1001128" y="287997"/>
                </a:lnTo>
                <a:lnTo>
                  <a:pt x="1001280" y="278917"/>
                </a:lnTo>
                <a:lnTo>
                  <a:pt x="997635" y="233705"/>
                </a:lnTo>
                <a:lnTo>
                  <a:pt x="987069" y="190804"/>
                </a:lnTo>
                <a:lnTo>
                  <a:pt x="970165" y="150787"/>
                </a:lnTo>
                <a:lnTo>
                  <a:pt x="947496" y="114249"/>
                </a:lnTo>
                <a:lnTo>
                  <a:pt x="919619" y="81737"/>
                </a:lnTo>
                <a:lnTo>
                  <a:pt x="887133" y="53848"/>
                </a:lnTo>
                <a:lnTo>
                  <a:pt x="850582" y="31153"/>
                </a:lnTo>
                <a:lnTo>
                  <a:pt x="810564" y="14224"/>
                </a:lnTo>
                <a:lnTo>
                  <a:pt x="767626" y="3644"/>
                </a:lnTo>
                <a:lnTo>
                  <a:pt x="722363" y="0"/>
                </a:lnTo>
                <a:lnTo>
                  <a:pt x="678459" y="3454"/>
                </a:lnTo>
                <a:lnTo>
                  <a:pt x="636701" y="13436"/>
                </a:lnTo>
                <a:lnTo>
                  <a:pt x="597649" y="29413"/>
                </a:lnTo>
                <a:lnTo>
                  <a:pt x="561860" y="50800"/>
                </a:lnTo>
                <a:lnTo>
                  <a:pt x="547966" y="33083"/>
                </a:lnTo>
                <a:lnTo>
                  <a:pt x="530110" y="19392"/>
                </a:lnTo>
                <a:lnTo>
                  <a:pt x="509104" y="10566"/>
                </a:lnTo>
                <a:lnTo>
                  <a:pt x="485762" y="7442"/>
                </a:lnTo>
                <a:lnTo>
                  <a:pt x="453110" y="13652"/>
                </a:lnTo>
                <a:lnTo>
                  <a:pt x="425970" y="30683"/>
                </a:lnTo>
                <a:lnTo>
                  <a:pt x="406717" y="56134"/>
                </a:lnTo>
                <a:lnTo>
                  <a:pt x="397751" y="87579"/>
                </a:lnTo>
                <a:lnTo>
                  <a:pt x="383895" y="83083"/>
                </a:lnTo>
                <a:lnTo>
                  <a:pt x="369493" y="79819"/>
                </a:lnTo>
                <a:lnTo>
                  <a:pt x="354672" y="77838"/>
                </a:lnTo>
                <a:lnTo>
                  <a:pt x="339496" y="77165"/>
                </a:lnTo>
                <a:lnTo>
                  <a:pt x="294767" y="83172"/>
                </a:lnTo>
                <a:lnTo>
                  <a:pt x="254558" y="100126"/>
                </a:lnTo>
                <a:lnTo>
                  <a:pt x="220472" y="126428"/>
                </a:lnTo>
                <a:lnTo>
                  <a:pt x="194132" y="160502"/>
                </a:lnTo>
                <a:lnTo>
                  <a:pt x="177152" y="200736"/>
                </a:lnTo>
                <a:lnTo>
                  <a:pt x="171132" y="245541"/>
                </a:lnTo>
                <a:lnTo>
                  <a:pt x="171284" y="253022"/>
                </a:lnTo>
                <a:lnTo>
                  <a:pt x="171767" y="260464"/>
                </a:lnTo>
                <a:lnTo>
                  <a:pt x="172567" y="267843"/>
                </a:lnTo>
                <a:lnTo>
                  <a:pt x="173672" y="275082"/>
                </a:lnTo>
                <a:lnTo>
                  <a:pt x="127596" y="281609"/>
                </a:lnTo>
                <a:lnTo>
                  <a:pt x="86131" y="299415"/>
                </a:lnTo>
                <a:lnTo>
                  <a:pt x="50965" y="326821"/>
                </a:lnTo>
                <a:lnTo>
                  <a:pt x="23761" y="362153"/>
                </a:lnTo>
                <a:lnTo>
                  <a:pt x="6210" y="403720"/>
                </a:lnTo>
                <a:lnTo>
                  <a:pt x="0" y="449834"/>
                </a:lnTo>
                <a:lnTo>
                  <a:pt x="6032" y="495249"/>
                </a:lnTo>
                <a:lnTo>
                  <a:pt x="23063" y="536308"/>
                </a:lnTo>
                <a:lnTo>
                  <a:pt x="49491" y="571385"/>
                </a:lnTo>
                <a:lnTo>
                  <a:pt x="83718" y="598868"/>
                </a:lnTo>
                <a:lnTo>
                  <a:pt x="124142" y="617143"/>
                </a:lnTo>
                <a:lnTo>
                  <a:pt x="123723" y="620331"/>
                </a:lnTo>
                <a:lnTo>
                  <a:pt x="123507" y="623735"/>
                </a:lnTo>
                <a:lnTo>
                  <a:pt x="123507" y="626922"/>
                </a:lnTo>
                <a:lnTo>
                  <a:pt x="131191" y="660031"/>
                </a:lnTo>
                <a:lnTo>
                  <a:pt x="152133" y="687057"/>
                </a:lnTo>
                <a:lnTo>
                  <a:pt x="183146" y="705269"/>
                </a:lnTo>
                <a:lnTo>
                  <a:pt x="221081" y="711949"/>
                </a:lnTo>
                <a:lnTo>
                  <a:pt x="246849" y="708939"/>
                </a:lnTo>
                <a:lnTo>
                  <a:pt x="270002" y="700443"/>
                </a:lnTo>
                <a:lnTo>
                  <a:pt x="289699" y="687285"/>
                </a:lnTo>
                <a:lnTo>
                  <a:pt x="305054" y="670293"/>
                </a:lnTo>
                <a:lnTo>
                  <a:pt x="327355" y="680961"/>
                </a:lnTo>
                <a:lnTo>
                  <a:pt x="351053" y="688911"/>
                </a:lnTo>
                <a:lnTo>
                  <a:pt x="375996" y="693877"/>
                </a:lnTo>
                <a:lnTo>
                  <a:pt x="401993" y="695591"/>
                </a:lnTo>
                <a:lnTo>
                  <a:pt x="445757" y="690816"/>
                </a:lnTo>
                <a:lnTo>
                  <a:pt x="486130" y="677176"/>
                </a:lnTo>
                <a:lnTo>
                  <a:pt x="522122" y="655675"/>
                </a:lnTo>
                <a:lnTo>
                  <a:pt x="552729" y="627341"/>
                </a:lnTo>
                <a:lnTo>
                  <a:pt x="586536" y="662419"/>
                </a:lnTo>
                <a:lnTo>
                  <a:pt x="627418" y="689229"/>
                </a:lnTo>
                <a:lnTo>
                  <a:pt x="674014" y="706361"/>
                </a:lnTo>
                <a:lnTo>
                  <a:pt x="724916" y="712381"/>
                </a:lnTo>
                <a:lnTo>
                  <a:pt x="762622" y="709091"/>
                </a:lnTo>
                <a:lnTo>
                  <a:pt x="798182" y="699630"/>
                </a:lnTo>
                <a:lnTo>
                  <a:pt x="831075" y="684580"/>
                </a:lnTo>
                <a:lnTo>
                  <a:pt x="860767" y="664552"/>
                </a:lnTo>
                <a:lnTo>
                  <a:pt x="869213" y="680402"/>
                </a:lnTo>
                <a:lnTo>
                  <a:pt x="883754" y="691603"/>
                </a:lnTo>
                <a:lnTo>
                  <a:pt x="902474" y="697128"/>
                </a:lnTo>
                <a:lnTo>
                  <a:pt x="923480" y="696010"/>
                </a:lnTo>
                <a:lnTo>
                  <a:pt x="943381" y="687857"/>
                </a:lnTo>
                <a:lnTo>
                  <a:pt x="958126" y="674484"/>
                </a:lnTo>
                <a:lnTo>
                  <a:pt x="966343" y="657682"/>
                </a:lnTo>
                <a:lnTo>
                  <a:pt x="966635" y="639254"/>
                </a:lnTo>
                <a:lnTo>
                  <a:pt x="964107" y="631647"/>
                </a:lnTo>
                <a:lnTo>
                  <a:pt x="960170" y="624852"/>
                </a:lnTo>
                <a:lnTo>
                  <a:pt x="955001" y="618921"/>
                </a:lnTo>
                <a:lnTo>
                  <a:pt x="948778" y="613956"/>
                </a:lnTo>
                <a:lnTo>
                  <a:pt x="994689" y="588251"/>
                </a:lnTo>
                <a:lnTo>
                  <a:pt x="1030808" y="550545"/>
                </a:lnTo>
                <a:lnTo>
                  <a:pt x="1054455" y="503516"/>
                </a:lnTo>
                <a:lnTo>
                  <a:pt x="1062939" y="4498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460954" y="2627248"/>
            <a:ext cx="9081770" cy="7748270"/>
          </a:xfrm>
          <a:custGeom>
            <a:avLst/>
            <a:gdLst/>
            <a:ahLst/>
            <a:cxnLst/>
            <a:rect l="l" t="t" r="r" b="b"/>
            <a:pathLst>
              <a:path w="9081769" h="7748270">
                <a:moveTo>
                  <a:pt x="9081579" y="0"/>
                </a:moveTo>
                <a:lnTo>
                  <a:pt x="0" y="0"/>
                </a:lnTo>
                <a:lnTo>
                  <a:pt x="0" y="1578483"/>
                </a:lnTo>
                <a:lnTo>
                  <a:pt x="0" y="7747686"/>
                </a:lnTo>
                <a:lnTo>
                  <a:pt x="9081579" y="7747686"/>
                </a:lnTo>
                <a:lnTo>
                  <a:pt x="9081579" y="1578483"/>
                </a:lnTo>
                <a:lnTo>
                  <a:pt x="9081579" y="0"/>
                </a:lnTo>
                <a:close/>
              </a:path>
            </a:pathLst>
          </a:custGeom>
          <a:solidFill>
            <a:srgbClr val="FF6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8" name="object 78"/>
          <p:cNvGrpSpPr/>
          <p:nvPr/>
        </p:nvGrpSpPr>
        <p:grpSpPr>
          <a:xfrm>
            <a:off x="10246704" y="2310129"/>
            <a:ext cx="7922259" cy="7773670"/>
            <a:chOff x="10246704" y="2310129"/>
            <a:chExt cx="7922259" cy="7773670"/>
          </a:xfrm>
        </p:grpSpPr>
        <p:sp>
          <p:nvSpPr>
            <p:cNvPr id="79" name="object 79"/>
            <p:cNvSpPr/>
            <p:nvPr/>
          </p:nvSpPr>
          <p:spPr>
            <a:xfrm>
              <a:off x="17842084" y="4185210"/>
              <a:ext cx="83265" cy="16965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178381" y="2783712"/>
              <a:ext cx="58419" cy="1111250"/>
            </a:xfrm>
            <a:custGeom>
              <a:avLst/>
              <a:gdLst/>
              <a:ahLst/>
              <a:cxnLst/>
              <a:rect l="l" t="t" r="r" b="b"/>
              <a:pathLst>
                <a:path w="58419" h="1111250">
                  <a:moveTo>
                    <a:pt x="58265" y="1110976"/>
                  </a:moveTo>
                  <a:lnTo>
                    <a:pt x="0" y="1110976"/>
                  </a:lnTo>
                  <a:lnTo>
                    <a:pt x="0" y="0"/>
                  </a:lnTo>
                  <a:lnTo>
                    <a:pt x="58265" y="0"/>
                  </a:lnTo>
                  <a:lnTo>
                    <a:pt x="58265" y="1110976"/>
                  </a:lnTo>
                  <a:close/>
                </a:path>
              </a:pathLst>
            </a:custGeom>
            <a:solidFill>
              <a:srgbClr val="BCB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7158220" y="2753309"/>
              <a:ext cx="33020" cy="1175385"/>
            </a:xfrm>
            <a:custGeom>
              <a:avLst/>
              <a:gdLst/>
              <a:ahLst/>
              <a:cxnLst/>
              <a:rect l="l" t="t" r="r" b="b"/>
              <a:pathLst>
                <a:path w="33019" h="1175385">
                  <a:moveTo>
                    <a:pt x="16532" y="1174847"/>
                  </a:moveTo>
                  <a:lnTo>
                    <a:pt x="10121" y="1172903"/>
                  </a:lnTo>
                  <a:lnTo>
                    <a:pt x="4863" y="1167614"/>
                  </a:lnTo>
                  <a:lnTo>
                    <a:pt x="1307" y="1159792"/>
                  </a:lnTo>
                  <a:lnTo>
                    <a:pt x="0" y="1150250"/>
                  </a:lnTo>
                  <a:lnTo>
                    <a:pt x="0" y="24495"/>
                  </a:lnTo>
                  <a:lnTo>
                    <a:pt x="1307" y="14952"/>
                  </a:lnTo>
                  <a:lnTo>
                    <a:pt x="4863" y="7167"/>
                  </a:lnTo>
                  <a:lnTo>
                    <a:pt x="10121" y="1922"/>
                  </a:lnTo>
                  <a:lnTo>
                    <a:pt x="16532" y="0"/>
                  </a:lnTo>
                  <a:lnTo>
                    <a:pt x="22911" y="1922"/>
                  </a:lnTo>
                  <a:lnTo>
                    <a:pt x="28099" y="7167"/>
                  </a:lnTo>
                  <a:lnTo>
                    <a:pt x="31586" y="14952"/>
                  </a:lnTo>
                  <a:lnTo>
                    <a:pt x="32862" y="24495"/>
                  </a:lnTo>
                  <a:lnTo>
                    <a:pt x="32862" y="1150250"/>
                  </a:lnTo>
                  <a:lnTo>
                    <a:pt x="31586" y="1159792"/>
                  </a:lnTo>
                  <a:lnTo>
                    <a:pt x="28099" y="1167614"/>
                  </a:lnTo>
                  <a:lnTo>
                    <a:pt x="22911" y="1172903"/>
                  </a:lnTo>
                  <a:lnTo>
                    <a:pt x="16532" y="1174847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7225558" y="2745888"/>
              <a:ext cx="758190" cy="1566545"/>
            </a:xfrm>
            <a:custGeom>
              <a:avLst/>
              <a:gdLst/>
              <a:ahLst/>
              <a:cxnLst/>
              <a:rect l="l" t="t" r="r" b="b"/>
              <a:pathLst>
                <a:path w="758190" h="1566545">
                  <a:moveTo>
                    <a:pt x="204565" y="1566322"/>
                  </a:moveTo>
                  <a:lnTo>
                    <a:pt x="168430" y="1565217"/>
                  </a:lnTo>
                  <a:lnTo>
                    <a:pt x="140770" y="1563872"/>
                  </a:lnTo>
                  <a:lnTo>
                    <a:pt x="122579" y="1563514"/>
                  </a:lnTo>
                  <a:lnTo>
                    <a:pt x="112086" y="1556202"/>
                  </a:lnTo>
                  <a:lnTo>
                    <a:pt x="106526" y="1530122"/>
                  </a:lnTo>
                  <a:lnTo>
                    <a:pt x="98962" y="1480869"/>
                  </a:lnTo>
                  <a:lnTo>
                    <a:pt x="82458" y="1404039"/>
                  </a:lnTo>
                  <a:lnTo>
                    <a:pt x="62350" y="1336698"/>
                  </a:lnTo>
                  <a:lnTo>
                    <a:pt x="43159" y="1288486"/>
                  </a:lnTo>
                  <a:lnTo>
                    <a:pt x="26108" y="1252126"/>
                  </a:lnTo>
                  <a:lnTo>
                    <a:pt x="12417" y="1220335"/>
                  </a:lnTo>
                  <a:lnTo>
                    <a:pt x="3307" y="1185833"/>
                  </a:lnTo>
                  <a:lnTo>
                    <a:pt x="0" y="1141340"/>
                  </a:lnTo>
                  <a:lnTo>
                    <a:pt x="0" y="37823"/>
                  </a:lnTo>
                  <a:lnTo>
                    <a:pt x="3383" y="12595"/>
                  </a:lnTo>
                  <a:lnTo>
                    <a:pt x="14213" y="855"/>
                  </a:lnTo>
                  <a:lnTo>
                    <a:pt x="33511" y="0"/>
                  </a:lnTo>
                  <a:lnTo>
                    <a:pt x="62297" y="7420"/>
                  </a:lnTo>
                  <a:lnTo>
                    <a:pt x="128007" y="30986"/>
                  </a:lnTo>
                  <a:lnTo>
                    <a:pt x="175050" y="49899"/>
                  </a:lnTo>
                  <a:lnTo>
                    <a:pt x="226163" y="72294"/>
                  </a:lnTo>
                  <a:lnTo>
                    <a:pt x="277304" y="97217"/>
                  </a:lnTo>
                  <a:lnTo>
                    <a:pt x="324431" y="123712"/>
                  </a:lnTo>
                  <a:lnTo>
                    <a:pt x="363504" y="150826"/>
                  </a:lnTo>
                  <a:lnTo>
                    <a:pt x="410075" y="190866"/>
                  </a:lnTo>
                  <a:lnTo>
                    <a:pt x="463128" y="245167"/>
                  </a:lnTo>
                  <a:lnTo>
                    <a:pt x="491774" y="279186"/>
                  </a:lnTo>
                  <a:lnTo>
                    <a:pt x="521667" y="318594"/>
                  </a:lnTo>
                  <a:lnTo>
                    <a:pt x="552682" y="364000"/>
                  </a:lnTo>
                  <a:lnTo>
                    <a:pt x="584695" y="416011"/>
                  </a:lnTo>
                  <a:lnTo>
                    <a:pt x="617581" y="475235"/>
                  </a:lnTo>
                  <a:lnTo>
                    <a:pt x="651217" y="542281"/>
                  </a:lnTo>
                  <a:lnTo>
                    <a:pt x="685476" y="617757"/>
                  </a:lnTo>
                  <a:lnTo>
                    <a:pt x="707093" y="674674"/>
                  </a:lnTo>
                  <a:lnTo>
                    <a:pt x="708370" y="679084"/>
                  </a:lnTo>
                  <a:lnTo>
                    <a:pt x="554719" y="679084"/>
                  </a:lnTo>
                  <a:lnTo>
                    <a:pt x="519954" y="682071"/>
                  </a:lnTo>
                  <a:lnTo>
                    <a:pt x="489760" y="699775"/>
                  </a:lnTo>
                  <a:lnTo>
                    <a:pt x="468921" y="726929"/>
                  </a:lnTo>
                  <a:lnTo>
                    <a:pt x="458630" y="759981"/>
                  </a:lnTo>
                  <a:lnTo>
                    <a:pt x="460084" y="795422"/>
                  </a:lnTo>
                  <a:lnTo>
                    <a:pt x="469602" y="844802"/>
                  </a:lnTo>
                  <a:lnTo>
                    <a:pt x="476406" y="894566"/>
                  </a:lnTo>
                  <a:lnTo>
                    <a:pt x="480489" y="944551"/>
                  </a:lnTo>
                  <a:lnTo>
                    <a:pt x="481849" y="994643"/>
                  </a:lnTo>
                  <a:lnTo>
                    <a:pt x="480489" y="1044726"/>
                  </a:lnTo>
                  <a:lnTo>
                    <a:pt x="476406" y="1094683"/>
                  </a:lnTo>
                  <a:lnTo>
                    <a:pt x="469602" y="1144400"/>
                  </a:lnTo>
                  <a:lnTo>
                    <a:pt x="460076" y="1193759"/>
                  </a:lnTo>
                  <a:lnTo>
                    <a:pt x="458630" y="1229155"/>
                  </a:lnTo>
                  <a:lnTo>
                    <a:pt x="468921" y="1262206"/>
                  </a:lnTo>
                  <a:lnTo>
                    <a:pt x="489760" y="1289361"/>
                  </a:lnTo>
                  <a:lnTo>
                    <a:pt x="519954" y="1307065"/>
                  </a:lnTo>
                  <a:lnTo>
                    <a:pt x="554719" y="1310139"/>
                  </a:lnTo>
                  <a:lnTo>
                    <a:pt x="738924" y="1310139"/>
                  </a:lnTo>
                  <a:lnTo>
                    <a:pt x="733758" y="1345250"/>
                  </a:lnTo>
                  <a:lnTo>
                    <a:pt x="723438" y="1403042"/>
                  </a:lnTo>
                  <a:lnTo>
                    <a:pt x="707710" y="1444900"/>
                  </a:lnTo>
                  <a:lnTo>
                    <a:pt x="649898" y="1457035"/>
                  </a:lnTo>
                  <a:lnTo>
                    <a:pt x="638148" y="1458046"/>
                  </a:lnTo>
                  <a:lnTo>
                    <a:pt x="625264" y="1460380"/>
                  </a:lnTo>
                  <a:lnTo>
                    <a:pt x="611284" y="1464321"/>
                  </a:lnTo>
                  <a:lnTo>
                    <a:pt x="543666" y="1499237"/>
                  </a:lnTo>
                  <a:lnTo>
                    <a:pt x="477562" y="1525327"/>
                  </a:lnTo>
                  <a:lnTo>
                    <a:pt x="413968" y="1543818"/>
                  </a:lnTo>
                  <a:lnTo>
                    <a:pt x="353877" y="1555936"/>
                  </a:lnTo>
                  <a:lnTo>
                    <a:pt x="298283" y="1562909"/>
                  </a:lnTo>
                  <a:lnTo>
                    <a:pt x="248181" y="1565962"/>
                  </a:lnTo>
                  <a:lnTo>
                    <a:pt x="204565" y="1566322"/>
                  </a:lnTo>
                  <a:close/>
                </a:path>
                <a:path w="758190" h="1566545">
                  <a:moveTo>
                    <a:pt x="738924" y="1310139"/>
                  </a:moveTo>
                  <a:lnTo>
                    <a:pt x="554719" y="1310139"/>
                  </a:lnTo>
                  <a:lnTo>
                    <a:pt x="587746" y="1297034"/>
                  </a:lnTo>
                  <a:lnTo>
                    <a:pt x="614648" y="1270094"/>
                  </a:lnTo>
                  <a:lnTo>
                    <a:pt x="631042" y="1231662"/>
                  </a:lnTo>
                  <a:lnTo>
                    <a:pt x="641256" y="1179393"/>
                  </a:lnTo>
                  <a:lnTo>
                    <a:pt x="648918" y="1126812"/>
                  </a:lnTo>
                  <a:lnTo>
                    <a:pt x="654025" y="1074010"/>
                  </a:lnTo>
                  <a:lnTo>
                    <a:pt x="656579" y="1021079"/>
                  </a:lnTo>
                  <a:lnTo>
                    <a:pt x="656579" y="968109"/>
                  </a:lnTo>
                  <a:lnTo>
                    <a:pt x="654025" y="915193"/>
                  </a:lnTo>
                  <a:lnTo>
                    <a:pt x="648918" y="862421"/>
                  </a:lnTo>
                  <a:lnTo>
                    <a:pt x="641256" y="809884"/>
                  </a:lnTo>
                  <a:lnTo>
                    <a:pt x="631042" y="757675"/>
                  </a:lnTo>
                  <a:lnTo>
                    <a:pt x="614648" y="719155"/>
                  </a:lnTo>
                  <a:lnTo>
                    <a:pt x="554719" y="679084"/>
                  </a:lnTo>
                  <a:lnTo>
                    <a:pt x="708370" y="679084"/>
                  </a:lnTo>
                  <a:lnTo>
                    <a:pt x="724311" y="734142"/>
                  </a:lnTo>
                  <a:lnTo>
                    <a:pt x="737516" y="795422"/>
                  </a:lnTo>
                  <a:lnTo>
                    <a:pt x="747095" y="857775"/>
                  </a:lnTo>
                  <a:lnTo>
                    <a:pt x="753433" y="920460"/>
                  </a:lnTo>
                  <a:lnTo>
                    <a:pt x="756915" y="982740"/>
                  </a:lnTo>
                  <a:lnTo>
                    <a:pt x="757928" y="1043875"/>
                  </a:lnTo>
                  <a:lnTo>
                    <a:pt x="756858" y="1103126"/>
                  </a:lnTo>
                  <a:lnTo>
                    <a:pt x="754090" y="1159754"/>
                  </a:lnTo>
                  <a:lnTo>
                    <a:pt x="750010" y="1213020"/>
                  </a:lnTo>
                  <a:lnTo>
                    <a:pt x="745002" y="1262206"/>
                  </a:lnTo>
                  <a:lnTo>
                    <a:pt x="739377" y="1307065"/>
                  </a:lnTo>
                  <a:lnTo>
                    <a:pt x="738924" y="1310139"/>
                  </a:lnTo>
                  <a:close/>
                </a:path>
                <a:path w="758190" h="1566545">
                  <a:moveTo>
                    <a:pt x="660477" y="1457063"/>
                  </a:moveTo>
                  <a:lnTo>
                    <a:pt x="649898" y="1457035"/>
                  </a:lnTo>
                  <a:lnTo>
                    <a:pt x="663317" y="1457035"/>
                  </a:lnTo>
                  <a:lnTo>
                    <a:pt x="660477" y="1457063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7225556" y="2745891"/>
              <a:ext cx="758190" cy="1565275"/>
            </a:xfrm>
            <a:custGeom>
              <a:avLst/>
              <a:gdLst/>
              <a:ahLst/>
              <a:cxnLst/>
              <a:rect l="l" t="t" r="r" b="b"/>
              <a:pathLst>
                <a:path w="758190" h="1565275">
                  <a:moveTo>
                    <a:pt x="163499" y="1564932"/>
                  </a:moveTo>
                  <a:lnTo>
                    <a:pt x="162496" y="1513306"/>
                  </a:lnTo>
                  <a:lnTo>
                    <a:pt x="159626" y="1462163"/>
                  </a:lnTo>
                  <a:lnTo>
                    <a:pt x="155155" y="1411414"/>
                  </a:lnTo>
                  <a:lnTo>
                    <a:pt x="149313" y="1361008"/>
                  </a:lnTo>
                  <a:lnTo>
                    <a:pt x="142328" y="1310868"/>
                  </a:lnTo>
                  <a:lnTo>
                    <a:pt x="134480" y="1260932"/>
                  </a:lnTo>
                  <a:lnTo>
                    <a:pt x="125971" y="1211135"/>
                  </a:lnTo>
                  <a:lnTo>
                    <a:pt x="99021" y="1061910"/>
                  </a:lnTo>
                  <a:lnTo>
                    <a:pt x="90360" y="1011986"/>
                  </a:lnTo>
                  <a:lnTo>
                    <a:pt x="82270" y="961885"/>
                  </a:lnTo>
                  <a:lnTo>
                    <a:pt x="74993" y="911504"/>
                  </a:lnTo>
                  <a:lnTo>
                    <a:pt x="68402" y="843394"/>
                  </a:lnTo>
                  <a:lnTo>
                    <a:pt x="65239" y="797255"/>
                  </a:lnTo>
                  <a:lnTo>
                    <a:pt x="62230" y="744689"/>
                  </a:lnTo>
                  <a:lnTo>
                    <a:pt x="59423" y="686879"/>
                  </a:lnTo>
                  <a:lnTo>
                    <a:pt x="56870" y="625043"/>
                  </a:lnTo>
                  <a:lnTo>
                    <a:pt x="54648" y="560400"/>
                  </a:lnTo>
                  <a:lnTo>
                    <a:pt x="52781" y="494131"/>
                  </a:lnTo>
                  <a:lnTo>
                    <a:pt x="51333" y="427469"/>
                  </a:lnTo>
                  <a:lnTo>
                    <a:pt x="50355" y="361607"/>
                  </a:lnTo>
                  <a:lnTo>
                    <a:pt x="49911" y="297751"/>
                  </a:lnTo>
                  <a:lnTo>
                    <a:pt x="50038" y="237121"/>
                  </a:lnTo>
                  <a:lnTo>
                    <a:pt x="50800" y="180911"/>
                  </a:lnTo>
                  <a:lnTo>
                    <a:pt x="52247" y="130340"/>
                  </a:lnTo>
                  <a:lnTo>
                    <a:pt x="54432" y="86601"/>
                  </a:lnTo>
                  <a:lnTo>
                    <a:pt x="61214" y="24498"/>
                  </a:lnTo>
                  <a:lnTo>
                    <a:pt x="65925" y="8534"/>
                  </a:lnTo>
                  <a:lnTo>
                    <a:pt x="33502" y="0"/>
                  </a:lnTo>
                  <a:lnTo>
                    <a:pt x="14211" y="863"/>
                  </a:lnTo>
                  <a:lnTo>
                    <a:pt x="3378" y="12598"/>
                  </a:lnTo>
                  <a:lnTo>
                    <a:pt x="0" y="37820"/>
                  </a:lnTo>
                  <a:lnTo>
                    <a:pt x="0" y="1141349"/>
                  </a:lnTo>
                  <a:lnTo>
                    <a:pt x="3302" y="1185837"/>
                  </a:lnTo>
                  <a:lnTo>
                    <a:pt x="12420" y="1220343"/>
                  </a:lnTo>
                  <a:lnTo>
                    <a:pt x="26111" y="1252131"/>
                  </a:lnTo>
                  <a:lnTo>
                    <a:pt x="43154" y="1288491"/>
                  </a:lnTo>
                  <a:lnTo>
                    <a:pt x="62344" y="1336700"/>
                  </a:lnTo>
                  <a:lnTo>
                    <a:pt x="82461" y="1404048"/>
                  </a:lnTo>
                  <a:lnTo>
                    <a:pt x="98958" y="1480870"/>
                  </a:lnTo>
                  <a:lnTo>
                    <a:pt x="106527" y="1530121"/>
                  </a:lnTo>
                  <a:lnTo>
                    <a:pt x="112077" y="1556207"/>
                  </a:lnTo>
                  <a:lnTo>
                    <a:pt x="122580" y="1563522"/>
                  </a:lnTo>
                  <a:lnTo>
                    <a:pt x="129730" y="1563712"/>
                  </a:lnTo>
                  <a:lnTo>
                    <a:pt x="150329" y="1565071"/>
                  </a:lnTo>
                  <a:lnTo>
                    <a:pt x="163499" y="1564932"/>
                  </a:lnTo>
                  <a:close/>
                </a:path>
                <a:path w="758190" h="1565275">
                  <a:moveTo>
                    <a:pt x="757923" y="1043876"/>
                  </a:moveTo>
                  <a:lnTo>
                    <a:pt x="756907" y="982738"/>
                  </a:lnTo>
                  <a:lnTo>
                    <a:pt x="753427" y="920457"/>
                  </a:lnTo>
                  <a:lnTo>
                    <a:pt x="747090" y="857783"/>
                  </a:lnTo>
                  <a:lnTo>
                    <a:pt x="737514" y="795426"/>
                  </a:lnTo>
                  <a:lnTo>
                    <a:pt x="724306" y="734148"/>
                  </a:lnTo>
                  <a:lnTo>
                    <a:pt x="707085" y="674674"/>
                  </a:lnTo>
                  <a:lnTo>
                    <a:pt x="685469" y="617766"/>
                  </a:lnTo>
                  <a:lnTo>
                    <a:pt x="651217" y="542290"/>
                  </a:lnTo>
                  <a:lnTo>
                    <a:pt x="617575" y="475234"/>
                  </a:lnTo>
                  <a:lnTo>
                    <a:pt x="584695" y="416013"/>
                  </a:lnTo>
                  <a:lnTo>
                    <a:pt x="552678" y="364007"/>
                  </a:lnTo>
                  <a:lnTo>
                    <a:pt x="521665" y="318592"/>
                  </a:lnTo>
                  <a:lnTo>
                    <a:pt x="491769" y="279184"/>
                  </a:lnTo>
                  <a:lnTo>
                    <a:pt x="463130" y="245173"/>
                  </a:lnTo>
                  <a:lnTo>
                    <a:pt x="435851" y="215938"/>
                  </a:lnTo>
                  <a:lnTo>
                    <a:pt x="385914" y="169367"/>
                  </a:lnTo>
                  <a:lnTo>
                    <a:pt x="327609" y="125730"/>
                  </a:lnTo>
                  <a:lnTo>
                    <a:pt x="284568" y="101104"/>
                  </a:lnTo>
                  <a:lnTo>
                    <a:pt x="237591" y="77698"/>
                  </a:lnTo>
                  <a:lnTo>
                    <a:pt x="189877" y="56261"/>
                  </a:lnTo>
                  <a:lnTo>
                    <a:pt x="144627" y="37579"/>
                  </a:lnTo>
                  <a:lnTo>
                    <a:pt x="105041" y="22377"/>
                  </a:lnTo>
                  <a:lnTo>
                    <a:pt x="104508" y="60452"/>
                  </a:lnTo>
                  <a:lnTo>
                    <a:pt x="113347" y="135305"/>
                  </a:lnTo>
                  <a:lnTo>
                    <a:pt x="147548" y="205549"/>
                  </a:lnTo>
                  <a:lnTo>
                    <a:pt x="170865" y="239369"/>
                  </a:lnTo>
                  <a:lnTo>
                    <a:pt x="197358" y="270662"/>
                  </a:lnTo>
                  <a:lnTo>
                    <a:pt x="227215" y="298208"/>
                  </a:lnTo>
                  <a:lnTo>
                    <a:pt x="267220" y="327444"/>
                  </a:lnTo>
                  <a:lnTo>
                    <a:pt x="308597" y="354393"/>
                  </a:lnTo>
                  <a:lnTo>
                    <a:pt x="350253" y="380873"/>
                  </a:lnTo>
                  <a:lnTo>
                    <a:pt x="391096" y="408660"/>
                  </a:lnTo>
                  <a:lnTo>
                    <a:pt x="430034" y="439534"/>
                  </a:lnTo>
                  <a:lnTo>
                    <a:pt x="466318" y="473011"/>
                  </a:lnTo>
                  <a:lnTo>
                    <a:pt x="500430" y="508139"/>
                  </a:lnTo>
                  <a:lnTo>
                    <a:pt x="532193" y="544906"/>
                  </a:lnTo>
                  <a:lnTo>
                    <a:pt x="561403" y="583349"/>
                  </a:lnTo>
                  <a:lnTo>
                    <a:pt x="587895" y="623455"/>
                  </a:lnTo>
                  <a:lnTo>
                    <a:pt x="611479" y="665238"/>
                  </a:lnTo>
                  <a:lnTo>
                    <a:pt x="631990" y="708723"/>
                  </a:lnTo>
                  <a:lnTo>
                    <a:pt x="649224" y="753910"/>
                  </a:lnTo>
                  <a:lnTo>
                    <a:pt x="663016" y="800798"/>
                  </a:lnTo>
                  <a:lnTo>
                    <a:pt x="673176" y="849414"/>
                  </a:lnTo>
                  <a:lnTo>
                    <a:pt x="679589" y="891438"/>
                  </a:lnTo>
                  <a:lnTo>
                    <a:pt x="685025" y="936586"/>
                  </a:lnTo>
                  <a:lnTo>
                    <a:pt x="688898" y="983932"/>
                  </a:lnTo>
                  <a:lnTo>
                    <a:pt x="690613" y="1032573"/>
                  </a:lnTo>
                  <a:lnTo>
                    <a:pt x="689610" y="1081570"/>
                  </a:lnTo>
                  <a:lnTo>
                    <a:pt x="685279" y="1130007"/>
                  </a:lnTo>
                  <a:lnTo>
                    <a:pt x="677062" y="1176972"/>
                  </a:lnTo>
                  <a:lnTo>
                    <a:pt x="664349" y="1221536"/>
                  </a:lnTo>
                  <a:lnTo>
                    <a:pt x="646595" y="1262786"/>
                  </a:lnTo>
                  <a:lnTo>
                    <a:pt x="623176" y="1299806"/>
                  </a:lnTo>
                  <a:lnTo>
                    <a:pt x="591820" y="1333919"/>
                  </a:lnTo>
                  <a:lnTo>
                    <a:pt x="553745" y="1364602"/>
                  </a:lnTo>
                  <a:lnTo>
                    <a:pt x="512241" y="1390561"/>
                  </a:lnTo>
                  <a:lnTo>
                    <a:pt x="470560" y="1410500"/>
                  </a:lnTo>
                  <a:lnTo>
                    <a:pt x="417360" y="1430147"/>
                  </a:lnTo>
                  <a:lnTo>
                    <a:pt x="391312" y="1441513"/>
                  </a:lnTo>
                  <a:lnTo>
                    <a:pt x="367334" y="1455851"/>
                  </a:lnTo>
                  <a:lnTo>
                    <a:pt x="344233" y="1476070"/>
                  </a:lnTo>
                  <a:lnTo>
                    <a:pt x="325602" y="1500987"/>
                  </a:lnTo>
                  <a:lnTo>
                    <a:pt x="314820" y="1529651"/>
                  </a:lnTo>
                  <a:lnTo>
                    <a:pt x="315315" y="1561096"/>
                  </a:lnTo>
                  <a:lnTo>
                    <a:pt x="361365" y="1554721"/>
                  </a:lnTo>
                  <a:lnTo>
                    <a:pt x="409028" y="1545145"/>
                  </a:lnTo>
                  <a:lnTo>
                    <a:pt x="458076" y="1531835"/>
                  </a:lnTo>
                  <a:lnTo>
                    <a:pt x="508292" y="1514284"/>
                  </a:lnTo>
                  <a:lnTo>
                    <a:pt x="559435" y="1491945"/>
                  </a:lnTo>
                  <a:lnTo>
                    <a:pt x="611276" y="1464322"/>
                  </a:lnTo>
                  <a:lnTo>
                    <a:pt x="625259" y="1460385"/>
                  </a:lnTo>
                  <a:lnTo>
                    <a:pt x="638149" y="1458048"/>
                  </a:lnTo>
                  <a:lnTo>
                    <a:pt x="649897" y="1457032"/>
                  </a:lnTo>
                  <a:lnTo>
                    <a:pt x="677837" y="1456893"/>
                  </a:lnTo>
                  <a:lnTo>
                    <a:pt x="694093" y="1453413"/>
                  </a:lnTo>
                  <a:lnTo>
                    <a:pt x="719582" y="1420609"/>
                  </a:lnTo>
                  <a:lnTo>
                    <a:pt x="728281" y="1377683"/>
                  </a:lnTo>
                  <a:lnTo>
                    <a:pt x="739457" y="1306512"/>
                  </a:lnTo>
                  <a:lnTo>
                    <a:pt x="745007" y="1262189"/>
                  </a:lnTo>
                  <a:lnTo>
                    <a:pt x="750011" y="1213027"/>
                  </a:lnTo>
                  <a:lnTo>
                    <a:pt x="754087" y="1159751"/>
                  </a:lnTo>
                  <a:lnTo>
                    <a:pt x="756856" y="1103134"/>
                  </a:lnTo>
                  <a:lnTo>
                    <a:pt x="757923" y="1043876"/>
                  </a:lnTo>
                  <a:close/>
                </a:path>
              </a:pathLst>
            </a:custGeom>
            <a:solidFill>
              <a:srgbClr val="41A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668085" y="2998326"/>
              <a:ext cx="115532" cy="10847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771924" y="3143889"/>
              <a:ext cx="128955" cy="1435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7643498" y="3599127"/>
              <a:ext cx="82550" cy="271780"/>
            </a:xfrm>
            <a:custGeom>
              <a:avLst/>
              <a:gdLst/>
              <a:ahLst/>
              <a:cxnLst/>
              <a:rect l="l" t="t" r="r" b="b"/>
              <a:pathLst>
                <a:path w="82550" h="271779">
                  <a:moveTo>
                    <a:pt x="79636" y="271771"/>
                  </a:moveTo>
                  <a:lnTo>
                    <a:pt x="41128" y="271771"/>
                  </a:lnTo>
                  <a:lnTo>
                    <a:pt x="25091" y="261086"/>
                  </a:lnTo>
                  <a:lnTo>
                    <a:pt x="12021" y="231953"/>
                  </a:lnTo>
                  <a:lnTo>
                    <a:pt x="3222" y="188758"/>
                  </a:lnTo>
                  <a:lnTo>
                    <a:pt x="0" y="135885"/>
                  </a:lnTo>
                  <a:lnTo>
                    <a:pt x="3222" y="83013"/>
                  </a:lnTo>
                  <a:lnTo>
                    <a:pt x="12021" y="39818"/>
                  </a:lnTo>
                  <a:lnTo>
                    <a:pt x="25091" y="10685"/>
                  </a:lnTo>
                  <a:lnTo>
                    <a:pt x="41128" y="0"/>
                  </a:lnTo>
                  <a:lnTo>
                    <a:pt x="79636" y="0"/>
                  </a:lnTo>
                  <a:lnTo>
                    <a:pt x="81929" y="73083"/>
                  </a:lnTo>
                  <a:lnTo>
                    <a:pt x="82257" y="135885"/>
                  </a:lnTo>
                  <a:lnTo>
                    <a:pt x="81847" y="182634"/>
                  </a:lnTo>
                  <a:lnTo>
                    <a:pt x="79636" y="271771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82005" y="3599127"/>
              <a:ext cx="82550" cy="271780"/>
            </a:xfrm>
            <a:custGeom>
              <a:avLst/>
              <a:gdLst/>
              <a:ahLst/>
              <a:cxnLst/>
              <a:rect l="l" t="t" r="r" b="b"/>
              <a:pathLst>
                <a:path w="82550" h="271779">
                  <a:moveTo>
                    <a:pt x="41128" y="271771"/>
                  </a:moveTo>
                  <a:lnTo>
                    <a:pt x="25091" y="261086"/>
                  </a:lnTo>
                  <a:lnTo>
                    <a:pt x="12021" y="231953"/>
                  </a:lnTo>
                  <a:lnTo>
                    <a:pt x="3222" y="188758"/>
                  </a:lnTo>
                  <a:lnTo>
                    <a:pt x="0" y="135885"/>
                  </a:lnTo>
                  <a:lnTo>
                    <a:pt x="3222" y="83013"/>
                  </a:lnTo>
                  <a:lnTo>
                    <a:pt x="12021" y="39818"/>
                  </a:lnTo>
                  <a:lnTo>
                    <a:pt x="25091" y="10685"/>
                  </a:lnTo>
                  <a:lnTo>
                    <a:pt x="41128" y="0"/>
                  </a:lnTo>
                  <a:lnTo>
                    <a:pt x="57049" y="10685"/>
                  </a:lnTo>
                  <a:lnTo>
                    <a:pt x="70059" y="39818"/>
                  </a:lnTo>
                  <a:lnTo>
                    <a:pt x="78836" y="83013"/>
                  </a:lnTo>
                  <a:lnTo>
                    <a:pt x="82055" y="135885"/>
                  </a:lnTo>
                  <a:lnTo>
                    <a:pt x="78836" y="188758"/>
                  </a:lnTo>
                  <a:lnTo>
                    <a:pt x="70059" y="231953"/>
                  </a:lnTo>
                  <a:lnTo>
                    <a:pt x="57049" y="261086"/>
                  </a:lnTo>
                  <a:lnTo>
                    <a:pt x="41128" y="271771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7723134" y="3619288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90" h="127635">
                  <a:moveTo>
                    <a:pt x="53225" y="127014"/>
                  </a:moveTo>
                  <a:lnTo>
                    <a:pt x="5645" y="119756"/>
                  </a:lnTo>
                  <a:lnTo>
                    <a:pt x="0" y="7257"/>
                  </a:lnTo>
                  <a:lnTo>
                    <a:pt x="5645" y="0"/>
                  </a:lnTo>
                  <a:lnTo>
                    <a:pt x="18749" y="0"/>
                  </a:lnTo>
                  <a:lnTo>
                    <a:pt x="59071" y="119756"/>
                  </a:lnTo>
                  <a:lnTo>
                    <a:pt x="53225" y="127014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7723134" y="3626546"/>
              <a:ext cx="53340" cy="120014"/>
            </a:xfrm>
            <a:custGeom>
              <a:avLst/>
              <a:gdLst/>
              <a:ahLst/>
              <a:cxnLst/>
              <a:rect l="l" t="t" r="r" b="b"/>
              <a:pathLst>
                <a:path w="53340" h="120014">
                  <a:moveTo>
                    <a:pt x="53225" y="119756"/>
                  </a:moveTo>
                  <a:lnTo>
                    <a:pt x="0" y="119756"/>
                  </a:lnTo>
                  <a:lnTo>
                    <a:pt x="0" y="0"/>
                  </a:lnTo>
                  <a:lnTo>
                    <a:pt x="13104" y="0"/>
                  </a:lnTo>
                  <a:lnTo>
                    <a:pt x="53225" y="119756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2704026" y="4259058"/>
              <a:ext cx="5464810" cy="3394075"/>
            </a:xfrm>
            <a:custGeom>
              <a:avLst/>
              <a:gdLst/>
              <a:ahLst/>
              <a:cxnLst/>
              <a:rect l="l" t="t" r="r" b="b"/>
              <a:pathLst>
                <a:path w="5464809" h="3394075">
                  <a:moveTo>
                    <a:pt x="3542652" y="120967"/>
                  </a:moveTo>
                  <a:lnTo>
                    <a:pt x="3533622" y="75285"/>
                  </a:lnTo>
                  <a:lnTo>
                    <a:pt x="3506825" y="35229"/>
                  </a:lnTo>
                  <a:lnTo>
                    <a:pt x="3466541" y="8724"/>
                  </a:lnTo>
                  <a:lnTo>
                    <a:pt x="3420783" y="0"/>
                  </a:lnTo>
                  <a:lnTo>
                    <a:pt x="3375101" y="9029"/>
                  </a:lnTo>
                  <a:lnTo>
                    <a:pt x="3335045" y="35839"/>
                  </a:lnTo>
                  <a:lnTo>
                    <a:pt x="0" y="3393859"/>
                  </a:lnTo>
                  <a:lnTo>
                    <a:pt x="342341" y="3393859"/>
                  </a:lnTo>
                  <a:lnTo>
                    <a:pt x="3507422" y="206997"/>
                  </a:lnTo>
                  <a:lnTo>
                    <a:pt x="3533927" y="166725"/>
                  </a:lnTo>
                  <a:lnTo>
                    <a:pt x="3542652" y="120967"/>
                  </a:lnTo>
                  <a:close/>
                </a:path>
                <a:path w="5464809" h="3394075">
                  <a:moveTo>
                    <a:pt x="5464467" y="135229"/>
                  </a:moveTo>
                  <a:lnTo>
                    <a:pt x="5460708" y="117894"/>
                  </a:lnTo>
                  <a:lnTo>
                    <a:pt x="5450471" y="103720"/>
                  </a:lnTo>
                  <a:lnTo>
                    <a:pt x="5435282" y="94170"/>
                  </a:lnTo>
                  <a:lnTo>
                    <a:pt x="5416677" y="90678"/>
                  </a:lnTo>
                  <a:lnTo>
                    <a:pt x="4249356" y="90678"/>
                  </a:lnTo>
                  <a:lnTo>
                    <a:pt x="4230738" y="94170"/>
                  </a:lnTo>
                  <a:lnTo>
                    <a:pt x="4215562" y="103720"/>
                  </a:lnTo>
                  <a:lnTo>
                    <a:pt x="4205325" y="117894"/>
                  </a:lnTo>
                  <a:lnTo>
                    <a:pt x="4201566" y="135229"/>
                  </a:lnTo>
                  <a:lnTo>
                    <a:pt x="4205325" y="152450"/>
                  </a:lnTo>
                  <a:lnTo>
                    <a:pt x="4215562" y="166547"/>
                  </a:lnTo>
                  <a:lnTo>
                    <a:pt x="4230738" y="176085"/>
                  </a:lnTo>
                  <a:lnTo>
                    <a:pt x="4249356" y="179578"/>
                  </a:lnTo>
                  <a:lnTo>
                    <a:pt x="5416677" y="179578"/>
                  </a:lnTo>
                  <a:lnTo>
                    <a:pt x="5435282" y="176085"/>
                  </a:lnTo>
                  <a:lnTo>
                    <a:pt x="5450471" y="166547"/>
                  </a:lnTo>
                  <a:lnTo>
                    <a:pt x="5460708" y="152450"/>
                  </a:lnTo>
                  <a:lnTo>
                    <a:pt x="5464467" y="135229"/>
                  </a:lnTo>
                  <a:close/>
                </a:path>
              </a:pathLst>
            </a:custGeom>
            <a:solidFill>
              <a:srgbClr val="BCB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804635" y="4294281"/>
              <a:ext cx="3442335" cy="3359150"/>
            </a:xfrm>
            <a:custGeom>
              <a:avLst/>
              <a:gdLst/>
              <a:ahLst/>
              <a:cxnLst/>
              <a:rect l="l" t="t" r="r" b="b"/>
              <a:pathLst>
                <a:path w="3442334" h="3359150">
                  <a:moveTo>
                    <a:pt x="241731" y="3358635"/>
                  </a:moveTo>
                  <a:lnTo>
                    <a:pt x="0" y="3358635"/>
                  </a:lnTo>
                  <a:lnTo>
                    <a:pt x="27324" y="3355664"/>
                  </a:lnTo>
                  <a:lnTo>
                    <a:pt x="100200" y="3334870"/>
                  </a:lnTo>
                  <a:lnTo>
                    <a:pt x="204981" y="3278429"/>
                  </a:lnTo>
                  <a:lnTo>
                    <a:pt x="328020" y="3168516"/>
                  </a:lnTo>
                  <a:lnTo>
                    <a:pt x="334877" y="3160978"/>
                  </a:lnTo>
                  <a:lnTo>
                    <a:pt x="415605" y="3076662"/>
                  </a:lnTo>
                  <a:lnTo>
                    <a:pt x="2508818" y="954920"/>
                  </a:lnTo>
                  <a:lnTo>
                    <a:pt x="2891421" y="560488"/>
                  </a:lnTo>
                  <a:lnTo>
                    <a:pt x="3102806" y="338904"/>
                  </a:lnTo>
                  <a:lnTo>
                    <a:pt x="3218511" y="215219"/>
                  </a:lnTo>
                  <a:lnTo>
                    <a:pt x="3289966" y="137104"/>
                  </a:lnTo>
                  <a:lnTo>
                    <a:pt x="3346911" y="72884"/>
                  </a:lnTo>
                  <a:lnTo>
                    <a:pt x="3376202" y="38385"/>
                  </a:lnTo>
                  <a:lnTo>
                    <a:pt x="3406215" y="0"/>
                  </a:lnTo>
                  <a:lnTo>
                    <a:pt x="3433017" y="40051"/>
                  </a:lnTo>
                  <a:lnTo>
                    <a:pt x="3442052" y="85735"/>
                  </a:lnTo>
                  <a:lnTo>
                    <a:pt x="3433319" y="131494"/>
                  </a:lnTo>
                  <a:lnTo>
                    <a:pt x="3406820" y="171772"/>
                  </a:lnTo>
                  <a:lnTo>
                    <a:pt x="241731" y="3358635"/>
                  </a:lnTo>
                  <a:close/>
                </a:path>
              </a:pathLst>
            </a:custGeom>
            <a:solidFill>
              <a:srgbClr val="A09D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2621648" y="4259050"/>
              <a:ext cx="3542665" cy="3394075"/>
            </a:xfrm>
            <a:custGeom>
              <a:avLst/>
              <a:gdLst/>
              <a:ahLst/>
              <a:cxnLst/>
              <a:rect l="l" t="t" r="r" b="b"/>
              <a:pathLst>
                <a:path w="3542665" h="3394075">
                  <a:moveTo>
                    <a:pt x="3542630" y="3393867"/>
                  </a:moveTo>
                  <a:lnTo>
                    <a:pt x="3200295" y="3393867"/>
                  </a:lnTo>
                  <a:lnTo>
                    <a:pt x="35206" y="207003"/>
                  </a:lnTo>
                  <a:lnTo>
                    <a:pt x="8710" y="166725"/>
                  </a:lnTo>
                  <a:lnTo>
                    <a:pt x="0" y="120966"/>
                  </a:lnTo>
                  <a:lnTo>
                    <a:pt x="9094" y="75282"/>
                  </a:lnTo>
                  <a:lnTo>
                    <a:pt x="36012" y="35231"/>
                  </a:lnTo>
                  <a:lnTo>
                    <a:pt x="76174" y="8732"/>
                  </a:lnTo>
                  <a:lnTo>
                    <a:pt x="121873" y="0"/>
                  </a:lnTo>
                  <a:lnTo>
                    <a:pt x="167535" y="9034"/>
                  </a:lnTo>
                  <a:lnTo>
                    <a:pt x="207583" y="35836"/>
                  </a:lnTo>
                  <a:lnTo>
                    <a:pt x="3542630" y="3393867"/>
                  </a:lnTo>
                  <a:close/>
                </a:path>
              </a:pathLst>
            </a:custGeom>
            <a:solidFill>
              <a:srgbClr val="A8A6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2621648" y="4294281"/>
              <a:ext cx="3437890" cy="3359150"/>
            </a:xfrm>
            <a:custGeom>
              <a:avLst/>
              <a:gdLst/>
              <a:ahLst/>
              <a:cxnLst/>
              <a:rect l="l" t="t" r="r" b="b"/>
              <a:pathLst>
                <a:path w="3437890" h="3359150">
                  <a:moveTo>
                    <a:pt x="3437793" y="3358635"/>
                  </a:moveTo>
                  <a:lnTo>
                    <a:pt x="3200295" y="3358635"/>
                  </a:lnTo>
                  <a:lnTo>
                    <a:pt x="35206" y="171772"/>
                  </a:lnTo>
                  <a:lnTo>
                    <a:pt x="8710" y="131494"/>
                  </a:lnTo>
                  <a:lnTo>
                    <a:pt x="0" y="85735"/>
                  </a:lnTo>
                  <a:lnTo>
                    <a:pt x="9094" y="40051"/>
                  </a:lnTo>
                  <a:lnTo>
                    <a:pt x="36012" y="0"/>
                  </a:lnTo>
                  <a:lnTo>
                    <a:pt x="66326" y="36984"/>
                  </a:lnTo>
                  <a:lnTo>
                    <a:pt x="103056" y="79990"/>
                  </a:lnTo>
                  <a:lnTo>
                    <a:pt x="145879" y="128705"/>
                  </a:lnTo>
                  <a:lnTo>
                    <a:pt x="220826" y="211799"/>
                  </a:lnTo>
                  <a:lnTo>
                    <a:pt x="339054" y="339661"/>
                  </a:lnTo>
                  <a:lnTo>
                    <a:pt x="475815" y="484746"/>
                  </a:lnTo>
                  <a:lnTo>
                    <a:pt x="710034" y="729206"/>
                  </a:lnTo>
                  <a:lnTo>
                    <a:pt x="1016942" y="1045058"/>
                  </a:lnTo>
                  <a:lnTo>
                    <a:pt x="1540354" y="1577205"/>
                  </a:lnTo>
                  <a:lnTo>
                    <a:pt x="3112101" y="3157095"/>
                  </a:lnTo>
                  <a:lnTo>
                    <a:pt x="3231564" y="3282965"/>
                  </a:lnTo>
                  <a:lnTo>
                    <a:pt x="3290365" y="3330334"/>
                  </a:lnTo>
                  <a:lnTo>
                    <a:pt x="3349997" y="3350372"/>
                  </a:lnTo>
                  <a:lnTo>
                    <a:pt x="3437793" y="3358635"/>
                  </a:lnTo>
                  <a:close/>
                </a:path>
              </a:pathLst>
            </a:custGeom>
            <a:solidFill>
              <a:srgbClr val="93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034532" y="4195693"/>
              <a:ext cx="6157595" cy="243204"/>
            </a:xfrm>
            <a:custGeom>
              <a:avLst/>
              <a:gdLst/>
              <a:ahLst/>
              <a:cxnLst/>
              <a:rect l="l" t="t" r="r" b="b"/>
              <a:pathLst>
                <a:path w="6157594" h="243204">
                  <a:moveTo>
                    <a:pt x="5902319" y="242941"/>
                  </a:moveTo>
                  <a:lnTo>
                    <a:pt x="299553" y="242941"/>
                  </a:lnTo>
                  <a:lnTo>
                    <a:pt x="261865" y="239730"/>
                  </a:lnTo>
                  <a:lnTo>
                    <a:pt x="210868" y="230583"/>
                  </a:lnTo>
                  <a:lnTo>
                    <a:pt x="153527" y="216231"/>
                  </a:lnTo>
                  <a:lnTo>
                    <a:pt x="96805" y="197404"/>
                  </a:lnTo>
                  <a:lnTo>
                    <a:pt x="47667" y="174831"/>
                  </a:lnTo>
                  <a:lnTo>
                    <a:pt x="13077" y="149243"/>
                  </a:lnTo>
                  <a:lnTo>
                    <a:pt x="0" y="121369"/>
                  </a:lnTo>
                  <a:lnTo>
                    <a:pt x="13077" y="93570"/>
                  </a:lnTo>
                  <a:lnTo>
                    <a:pt x="47667" y="68036"/>
                  </a:lnTo>
                  <a:lnTo>
                    <a:pt x="96806" y="45499"/>
                  </a:lnTo>
                  <a:lnTo>
                    <a:pt x="153530" y="26693"/>
                  </a:lnTo>
                  <a:lnTo>
                    <a:pt x="210875" y="12352"/>
                  </a:lnTo>
                  <a:lnTo>
                    <a:pt x="261878" y="3210"/>
                  </a:lnTo>
                  <a:lnTo>
                    <a:pt x="299573" y="0"/>
                  </a:lnTo>
                  <a:lnTo>
                    <a:pt x="5902339" y="0"/>
                  </a:lnTo>
                  <a:lnTo>
                    <a:pt x="5944472" y="4342"/>
                  </a:lnTo>
                  <a:lnTo>
                    <a:pt x="5998209" y="16591"/>
                  </a:lnTo>
                  <a:lnTo>
                    <a:pt x="6054959" y="35584"/>
                  </a:lnTo>
                  <a:lnTo>
                    <a:pt x="6106131" y="60154"/>
                  </a:lnTo>
                  <a:lnTo>
                    <a:pt x="6143134" y="89138"/>
                  </a:lnTo>
                  <a:lnTo>
                    <a:pt x="6157357" y="121369"/>
                  </a:lnTo>
                  <a:lnTo>
                    <a:pt x="6143114" y="153686"/>
                  </a:lnTo>
                  <a:lnTo>
                    <a:pt x="6106110" y="182726"/>
                  </a:lnTo>
                  <a:lnTo>
                    <a:pt x="6054939" y="207331"/>
                  </a:lnTo>
                  <a:lnTo>
                    <a:pt x="5998189" y="226341"/>
                  </a:lnTo>
                  <a:lnTo>
                    <a:pt x="5944452" y="238598"/>
                  </a:lnTo>
                  <a:lnTo>
                    <a:pt x="5902319" y="242941"/>
                  </a:lnTo>
                  <a:close/>
                </a:path>
              </a:pathLst>
            </a:custGeom>
            <a:solidFill>
              <a:srgbClr val="41A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1034532" y="4309402"/>
              <a:ext cx="6157595" cy="129539"/>
            </a:xfrm>
            <a:custGeom>
              <a:avLst/>
              <a:gdLst/>
              <a:ahLst/>
              <a:cxnLst/>
              <a:rect l="l" t="t" r="r" b="b"/>
              <a:pathLst>
                <a:path w="6157594" h="129539">
                  <a:moveTo>
                    <a:pt x="5902339" y="129232"/>
                  </a:moveTo>
                  <a:lnTo>
                    <a:pt x="299573" y="129232"/>
                  </a:lnTo>
                  <a:lnTo>
                    <a:pt x="261878" y="126021"/>
                  </a:lnTo>
                  <a:lnTo>
                    <a:pt x="210875" y="116874"/>
                  </a:lnTo>
                  <a:lnTo>
                    <a:pt x="153530" y="102522"/>
                  </a:lnTo>
                  <a:lnTo>
                    <a:pt x="96806" y="83695"/>
                  </a:lnTo>
                  <a:lnTo>
                    <a:pt x="47667" y="61122"/>
                  </a:lnTo>
                  <a:lnTo>
                    <a:pt x="13077" y="35534"/>
                  </a:lnTo>
                  <a:lnTo>
                    <a:pt x="0" y="7661"/>
                  </a:lnTo>
                  <a:lnTo>
                    <a:pt x="0" y="5040"/>
                  </a:lnTo>
                  <a:lnTo>
                    <a:pt x="1028" y="2620"/>
                  </a:lnTo>
                  <a:lnTo>
                    <a:pt x="1592" y="0"/>
                  </a:lnTo>
                  <a:lnTo>
                    <a:pt x="6155966" y="0"/>
                  </a:lnTo>
                  <a:lnTo>
                    <a:pt x="6157377" y="5040"/>
                  </a:lnTo>
                  <a:lnTo>
                    <a:pt x="6157377" y="7661"/>
                  </a:lnTo>
                  <a:lnTo>
                    <a:pt x="6143134" y="39977"/>
                  </a:lnTo>
                  <a:lnTo>
                    <a:pt x="6106131" y="69018"/>
                  </a:lnTo>
                  <a:lnTo>
                    <a:pt x="6054959" y="93623"/>
                  </a:lnTo>
                  <a:lnTo>
                    <a:pt x="5998209" y="112633"/>
                  </a:lnTo>
                  <a:lnTo>
                    <a:pt x="5944472" y="124889"/>
                  </a:lnTo>
                  <a:lnTo>
                    <a:pt x="5902339" y="129232"/>
                  </a:lnTo>
                  <a:close/>
                </a:path>
              </a:pathLst>
            </a:custGeom>
            <a:solidFill>
              <a:srgbClr val="3C94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4357241" y="5987812"/>
              <a:ext cx="169756" cy="18354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1903737" y="3926341"/>
              <a:ext cx="1679575" cy="269875"/>
            </a:xfrm>
            <a:custGeom>
              <a:avLst/>
              <a:gdLst/>
              <a:ahLst/>
              <a:cxnLst/>
              <a:rect l="l" t="t" r="r" b="b"/>
              <a:pathLst>
                <a:path w="1679575" h="269875">
                  <a:moveTo>
                    <a:pt x="1635366" y="269352"/>
                  </a:moveTo>
                  <a:lnTo>
                    <a:pt x="134676" y="269352"/>
                  </a:lnTo>
                  <a:lnTo>
                    <a:pt x="92117" y="262487"/>
                  </a:lnTo>
                  <a:lnTo>
                    <a:pt x="55149" y="243371"/>
                  </a:lnTo>
                  <a:lnTo>
                    <a:pt x="25991" y="214220"/>
                  </a:lnTo>
                  <a:lnTo>
                    <a:pt x="6868" y="177249"/>
                  </a:lnTo>
                  <a:lnTo>
                    <a:pt x="0" y="134676"/>
                  </a:lnTo>
                  <a:lnTo>
                    <a:pt x="6868" y="92102"/>
                  </a:lnTo>
                  <a:lnTo>
                    <a:pt x="25991" y="55131"/>
                  </a:lnTo>
                  <a:lnTo>
                    <a:pt x="55149" y="25980"/>
                  </a:lnTo>
                  <a:lnTo>
                    <a:pt x="92117" y="6864"/>
                  </a:lnTo>
                  <a:lnTo>
                    <a:pt x="134676" y="0"/>
                  </a:lnTo>
                  <a:lnTo>
                    <a:pt x="1635366" y="0"/>
                  </a:lnTo>
                  <a:lnTo>
                    <a:pt x="1662697" y="11025"/>
                  </a:lnTo>
                  <a:lnTo>
                    <a:pt x="1675890" y="35281"/>
                  </a:lnTo>
                  <a:lnTo>
                    <a:pt x="1668821" y="59538"/>
                  </a:lnTo>
                  <a:lnTo>
                    <a:pt x="1635366" y="70563"/>
                  </a:lnTo>
                  <a:lnTo>
                    <a:pt x="1604670" y="83899"/>
                  </a:lnTo>
                  <a:lnTo>
                    <a:pt x="1590018" y="115698"/>
                  </a:lnTo>
                  <a:lnTo>
                    <a:pt x="1590715" y="153653"/>
                  </a:lnTo>
                  <a:lnTo>
                    <a:pt x="1606063" y="185452"/>
                  </a:lnTo>
                  <a:lnTo>
                    <a:pt x="1635366" y="198788"/>
                  </a:lnTo>
                  <a:lnTo>
                    <a:pt x="1668821" y="209813"/>
                  </a:lnTo>
                  <a:lnTo>
                    <a:pt x="1679519" y="234070"/>
                  </a:lnTo>
                  <a:lnTo>
                    <a:pt x="1668140" y="258326"/>
                  </a:lnTo>
                  <a:lnTo>
                    <a:pt x="1635366" y="269352"/>
                  </a:lnTo>
                  <a:close/>
                </a:path>
              </a:pathLst>
            </a:custGeom>
            <a:solidFill>
              <a:srgbClr val="65B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3525999" y="3996905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90" h="2539">
                  <a:moveTo>
                    <a:pt x="5058" y="610"/>
                  </a:moveTo>
                  <a:lnTo>
                    <a:pt x="7257" y="0"/>
                  </a:lnTo>
                  <a:lnTo>
                    <a:pt x="8266" y="0"/>
                  </a:lnTo>
                  <a:lnTo>
                    <a:pt x="5058" y="610"/>
                  </a:lnTo>
                  <a:close/>
                </a:path>
                <a:path w="8890" h="2539">
                  <a:moveTo>
                    <a:pt x="0" y="2016"/>
                  </a:moveTo>
                  <a:lnTo>
                    <a:pt x="4032" y="806"/>
                  </a:lnTo>
                  <a:lnTo>
                    <a:pt x="5058" y="610"/>
                  </a:lnTo>
                  <a:lnTo>
                    <a:pt x="0" y="2016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2025651" y="3996905"/>
              <a:ext cx="1513840" cy="128905"/>
            </a:xfrm>
            <a:custGeom>
              <a:avLst/>
              <a:gdLst/>
              <a:ahLst/>
              <a:cxnLst/>
              <a:rect l="l" t="t" r="r" b="b"/>
              <a:pathLst>
                <a:path w="1513840" h="128904">
                  <a:moveTo>
                    <a:pt x="1499541" y="128224"/>
                  </a:moveTo>
                  <a:lnTo>
                    <a:pt x="124595" y="128224"/>
                  </a:lnTo>
                  <a:lnTo>
                    <a:pt x="76055" y="123196"/>
                  </a:lnTo>
                  <a:lnTo>
                    <a:pt x="36456" y="109474"/>
                  </a:lnTo>
                  <a:lnTo>
                    <a:pt x="9777" y="89099"/>
                  </a:lnTo>
                  <a:lnTo>
                    <a:pt x="0" y="64112"/>
                  </a:lnTo>
                  <a:lnTo>
                    <a:pt x="9777" y="39210"/>
                  </a:lnTo>
                  <a:lnTo>
                    <a:pt x="36456" y="18825"/>
                  </a:lnTo>
                  <a:lnTo>
                    <a:pt x="76055" y="5056"/>
                  </a:lnTo>
                  <a:lnTo>
                    <a:pt x="124595" y="0"/>
                  </a:lnTo>
                  <a:lnTo>
                    <a:pt x="1508613" y="0"/>
                  </a:lnTo>
                  <a:lnTo>
                    <a:pt x="1504380" y="806"/>
                  </a:lnTo>
                  <a:lnTo>
                    <a:pt x="1500347" y="2016"/>
                  </a:lnTo>
                  <a:lnTo>
                    <a:pt x="1486694" y="7295"/>
                  </a:lnTo>
                  <a:lnTo>
                    <a:pt x="1472777" y="18094"/>
                  </a:lnTo>
                  <a:lnTo>
                    <a:pt x="1461959" y="36378"/>
                  </a:lnTo>
                  <a:lnTo>
                    <a:pt x="1457606" y="64112"/>
                  </a:lnTo>
                  <a:lnTo>
                    <a:pt x="1461833" y="94996"/>
                  </a:lnTo>
                  <a:lnTo>
                    <a:pt x="1472374" y="114162"/>
                  </a:lnTo>
                  <a:lnTo>
                    <a:pt x="1486014" y="124330"/>
                  </a:lnTo>
                  <a:lnTo>
                    <a:pt x="1499541" y="128224"/>
                  </a:lnTo>
                  <a:close/>
                </a:path>
                <a:path w="1513840" h="128904">
                  <a:moveTo>
                    <a:pt x="1510831" y="128829"/>
                  </a:moveTo>
                  <a:lnTo>
                    <a:pt x="1504581" y="128829"/>
                  </a:lnTo>
                  <a:lnTo>
                    <a:pt x="1502162" y="128627"/>
                  </a:lnTo>
                  <a:lnTo>
                    <a:pt x="1499541" y="128224"/>
                  </a:lnTo>
                  <a:lnTo>
                    <a:pt x="1513452" y="128224"/>
                  </a:lnTo>
                  <a:lnTo>
                    <a:pt x="1510831" y="128829"/>
                  </a:lnTo>
                  <a:close/>
                </a:path>
              </a:pathLst>
            </a:custGeom>
            <a:solidFill>
              <a:srgbClr val="539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1903737" y="3656989"/>
              <a:ext cx="1679575" cy="269875"/>
            </a:xfrm>
            <a:custGeom>
              <a:avLst/>
              <a:gdLst/>
              <a:ahLst/>
              <a:cxnLst/>
              <a:rect l="l" t="t" r="r" b="b"/>
              <a:pathLst>
                <a:path w="1679575" h="269875">
                  <a:moveTo>
                    <a:pt x="1635366" y="269352"/>
                  </a:moveTo>
                  <a:lnTo>
                    <a:pt x="134676" y="269352"/>
                  </a:lnTo>
                  <a:lnTo>
                    <a:pt x="92117" y="262487"/>
                  </a:lnTo>
                  <a:lnTo>
                    <a:pt x="55149" y="243371"/>
                  </a:lnTo>
                  <a:lnTo>
                    <a:pt x="25991" y="214220"/>
                  </a:lnTo>
                  <a:lnTo>
                    <a:pt x="6868" y="177249"/>
                  </a:lnTo>
                  <a:lnTo>
                    <a:pt x="0" y="134676"/>
                  </a:lnTo>
                  <a:lnTo>
                    <a:pt x="6868" y="92102"/>
                  </a:lnTo>
                  <a:lnTo>
                    <a:pt x="25991" y="55131"/>
                  </a:lnTo>
                  <a:lnTo>
                    <a:pt x="55149" y="25980"/>
                  </a:lnTo>
                  <a:lnTo>
                    <a:pt x="92117" y="6864"/>
                  </a:lnTo>
                  <a:lnTo>
                    <a:pt x="134676" y="0"/>
                  </a:lnTo>
                  <a:lnTo>
                    <a:pt x="1635366" y="0"/>
                  </a:lnTo>
                  <a:lnTo>
                    <a:pt x="1662697" y="11025"/>
                  </a:lnTo>
                  <a:lnTo>
                    <a:pt x="1675890" y="35281"/>
                  </a:lnTo>
                  <a:lnTo>
                    <a:pt x="1668821" y="59538"/>
                  </a:lnTo>
                  <a:lnTo>
                    <a:pt x="1635366" y="70563"/>
                  </a:lnTo>
                  <a:lnTo>
                    <a:pt x="1604670" y="83899"/>
                  </a:lnTo>
                  <a:lnTo>
                    <a:pt x="1590018" y="115698"/>
                  </a:lnTo>
                  <a:lnTo>
                    <a:pt x="1590715" y="153653"/>
                  </a:lnTo>
                  <a:lnTo>
                    <a:pt x="1606063" y="185452"/>
                  </a:lnTo>
                  <a:lnTo>
                    <a:pt x="1635366" y="198788"/>
                  </a:lnTo>
                  <a:lnTo>
                    <a:pt x="1668821" y="209813"/>
                  </a:lnTo>
                  <a:lnTo>
                    <a:pt x="1679519" y="234070"/>
                  </a:lnTo>
                  <a:lnTo>
                    <a:pt x="1668140" y="258326"/>
                  </a:lnTo>
                  <a:lnTo>
                    <a:pt x="1635366" y="269352"/>
                  </a:lnTo>
                  <a:close/>
                </a:path>
              </a:pathLst>
            </a:custGeom>
            <a:solidFill>
              <a:srgbClr val="EF3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2025651" y="3727351"/>
              <a:ext cx="1513840" cy="128905"/>
            </a:xfrm>
            <a:custGeom>
              <a:avLst/>
              <a:gdLst/>
              <a:ahLst/>
              <a:cxnLst/>
              <a:rect l="l" t="t" r="r" b="b"/>
              <a:pathLst>
                <a:path w="1513840" h="128904">
                  <a:moveTo>
                    <a:pt x="1513452" y="201"/>
                  </a:moveTo>
                  <a:lnTo>
                    <a:pt x="1505388" y="201"/>
                  </a:lnTo>
                  <a:lnTo>
                    <a:pt x="1506799" y="0"/>
                  </a:lnTo>
                  <a:lnTo>
                    <a:pt x="1512041" y="0"/>
                  </a:lnTo>
                  <a:lnTo>
                    <a:pt x="1513452" y="201"/>
                  </a:lnTo>
                  <a:close/>
                </a:path>
                <a:path w="1513840" h="128904">
                  <a:moveTo>
                    <a:pt x="1505186" y="128426"/>
                  </a:moveTo>
                  <a:lnTo>
                    <a:pt x="124595" y="128426"/>
                  </a:lnTo>
                  <a:lnTo>
                    <a:pt x="76055" y="123398"/>
                  </a:lnTo>
                  <a:lnTo>
                    <a:pt x="36456" y="109676"/>
                  </a:lnTo>
                  <a:lnTo>
                    <a:pt x="9777" y="89301"/>
                  </a:lnTo>
                  <a:lnTo>
                    <a:pt x="0" y="64313"/>
                  </a:lnTo>
                  <a:lnTo>
                    <a:pt x="9777" y="39411"/>
                  </a:lnTo>
                  <a:lnTo>
                    <a:pt x="36456" y="19027"/>
                  </a:lnTo>
                  <a:lnTo>
                    <a:pt x="76055" y="5257"/>
                  </a:lnTo>
                  <a:lnTo>
                    <a:pt x="124595" y="201"/>
                  </a:lnTo>
                  <a:lnTo>
                    <a:pt x="1505388" y="201"/>
                  </a:lnTo>
                  <a:lnTo>
                    <a:pt x="1491647" y="3187"/>
                  </a:lnTo>
                  <a:lnTo>
                    <a:pt x="1476356" y="12600"/>
                  </a:lnTo>
                  <a:lnTo>
                    <a:pt x="1463938" y="31841"/>
                  </a:lnTo>
                  <a:lnTo>
                    <a:pt x="1458815" y="64313"/>
                  </a:lnTo>
                  <a:lnTo>
                    <a:pt x="1463906" y="96785"/>
                  </a:lnTo>
                  <a:lnTo>
                    <a:pt x="1476255" y="116027"/>
                  </a:lnTo>
                  <a:lnTo>
                    <a:pt x="1491476" y="125439"/>
                  </a:lnTo>
                  <a:lnTo>
                    <a:pt x="1505186" y="128426"/>
                  </a:lnTo>
                  <a:close/>
                </a:path>
                <a:path w="1513840" h="128904">
                  <a:moveTo>
                    <a:pt x="1512041" y="128627"/>
                  </a:moveTo>
                  <a:lnTo>
                    <a:pt x="1506799" y="128627"/>
                  </a:lnTo>
                  <a:lnTo>
                    <a:pt x="1505186" y="128426"/>
                  </a:lnTo>
                  <a:lnTo>
                    <a:pt x="1513452" y="128426"/>
                  </a:lnTo>
                  <a:lnTo>
                    <a:pt x="1512041" y="128627"/>
                  </a:lnTo>
                  <a:close/>
                </a:path>
              </a:pathLst>
            </a:custGeom>
            <a:solidFill>
              <a:srgbClr val="C62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1903737" y="3387637"/>
              <a:ext cx="1679575" cy="269875"/>
            </a:xfrm>
            <a:custGeom>
              <a:avLst/>
              <a:gdLst/>
              <a:ahLst/>
              <a:cxnLst/>
              <a:rect l="l" t="t" r="r" b="b"/>
              <a:pathLst>
                <a:path w="1679575" h="269875">
                  <a:moveTo>
                    <a:pt x="1635366" y="269352"/>
                  </a:moveTo>
                  <a:lnTo>
                    <a:pt x="134676" y="269352"/>
                  </a:lnTo>
                  <a:lnTo>
                    <a:pt x="92117" y="262487"/>
                  </a:lnTo>
                  <a:lnTo>
                    <a:pt x="55149" y="243371"/>
                  </a:lnTo>
                  <a:lnTo>
                    <a:pt x="25991" y="214220"/>
                  </a:lnTo>
                  <a:lnTo>
                    <a:pt x="6868" y="177249"/>
                  </a:lnTo>
                  <a:lnTo>
                    <a:pt x="0" y="134676"/>
                  </a:lnTo>
                  <a:lnTo>
                    <a:pt x="6868" y="92102"/>
                  </a:lnTo>
                  <a:lnTo>
                    <a:pt x="25991" y="55131"/>
                  </a:lnTo>
                  <a:lnTo>
                    <a:pt x="55149" y="25980"/>
                  </a:lnTo>
                  <a:lnTo>
                    <a:pt x="92117" y="6864"/>
                  </a:lnTo>
                  <a:lnTo>
                    <a:pt x="134676" y="0"/>
                  </a:lnTo>
                  <a:lnTo>
                    <a:pt x="1635366" y="0"/>
                  </a:lnTo>
                  <a:lnTo>
                    <a:pt x="1662697" y="11025"/>
                  </a:lnTo>
                  <a:lnTo>
                    <a:pt x="1675890" y="35281"/>
                  </a:lnTo>
                  <a:lnTo>
                    <a:pt x="1668821" y="59538"/>
                  </a:lnTo>
                  <a:lnTo>
                    <a:pt x="1635366" y="70563"/>
                  </a:lnTo>
                  <a:lnTo>
                    <a:pt x="1604670" y="83899"/>
                  </a:lnTo>
                  <a:lnTo>
                    <a:pt x="1590018" y="115698"/>
                  </a:lnTo>
                  <a:lnTo>
                    <a:pt x="1590715" y="153653"/>
                  </a:lnTo>
                  <a:lnTo>
                    <a:pt x="1606063" y="185452"/>
                  </a:lnTo>
                  <a:lnTo>
                    <a:pt x="1635366" y="198788"/>
                  </a:lnTo>
                  <a:lnTo>
                    <a:pt x="1668821" y="209813"/>
                  </a:lnTo>
                  <a:lnTo>
                    <a:pt x="1679519" y="234070"/>
                  </a:lnTo>
                  <a:lnTo>
                    <a:pt x="1668140" y="258326"/>
                  </a:lnTo>
                  <a:lnTo>
                    <a:pt x="1635366" y="269352"/>
                  </a:lnTo>
                  <a:close/>
                </a:path>
              </a:pathLst>
            </a:custGeom>
            <a:solidFill>
              <a:srgbClr val="F58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3523781" y="3458201"/>
              <a:ext cx="12065" cy="128270"/>
            </a:xfrm>
            <a:custGeom>
              <a:avLst/>
              <a:gdLst/>
              <a:ahLst/>
              <a:cxnLst/>
              <a:rect l="l" t="t" r="r" b="b"/>
              <a:pathLst>
                <a:path w="12065" h="128270">
                  <a:moveTo>
                    <a:pt x="10301" y="128092"/>
                  </a:moveTo>
                  <a:lnTo>
                    <a:pt x="7862" y="127821"/>
                  </a:lnTo>
                  <a:lnTo>
                    <a:pt x="4637" y="126813"/>
                  </a:lnTo>
                  <a:lnTo>
                    <a:pt x="10301" y="128092"/>
                  </a:lnTo>
                  <a:close/>
                </a:path>
                <a:path w="12065" h="128270">
                  <a:moveTo>
                    <a:pt x="11491" y="128224"/>
                  </a:moveTo>
                  <a:lnTo>
                    <a:pt x="10886" y="128224"/>
                  </a:lnTo>
                  <a:lnTo>
                    <a:pt x="10301" y="128092"/>
                  </a:lnTo>
                  <a:lnTo>
                    <a:pt x="11491" y="128224"/>
                  </a:lnTo>
                  <a:close/>
                </a:path>
                <a:path w="12065" h="128270">
                  <a:moveTo>
                    <a:pt x="7214" y="473"/>
                  </a:moveTo>
                  <a:lnTo>
                    <a:pt x="8669" y="0"/>
                  </a:lnTo>
                  <a:lnTo>
                    <a:pt x="9677" y="0"/>
                  </a:lnTo>
                  <a:lnTo>
                    <a:pt x="7214" y="473"/>
                  </a:lnTo>
                  <a:close/>
                </a:path>
                <a:path w="12065" h="128270">
                  <a:moveTo>
                    <a:pt x="0" y="2822"/>
                  </a:moveTo>
                  <a:lnTo>
                    <a:pt x="4435" y="1008"/>
                  </a:lnTo>
                  <a:lnTo>
                    <a:pt x="7214" y="473"/>
                  </a:lnTo>
                  <a:lnTo>
                    <a:pt x="0" y="2822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2025651" y="3458201"/>
              <a:ext cx="1510030" cy="128270"/>
            </a:xfrm>
            <a:custGeom>
              <a:avLst/>
              <a:gdLst/>
              <a:ahLst/>
              <a:cxnLst/>
              <a:rect l="l" t="t" r="r" b="b"/>
              <a:pathLst>
                <a:path w="1510030" h="128270">
                  <a:moveTo>
                    <a:pt x="1509621" y="128224"/>
                  </a:moveTo>
                  <a:lnTo>
                    <a:pt x="124595" y="128224"/>
                  </a:lnTo>
                  <a:lnTo>
                    <a:pt x="76055" y="123196"/>
                  </a:lnTo>
                  <a:lnTo>
                    <a:pt x="36456" y="109474"/>
                  </a:lnTo>
                  <a:lnTo>
                    <a:pt x="9777" y="89099"/>
                  </a:lnTo>
                  <a:lnTo>
                    <a:pt x="0" y="64112"/>
                  </a:lnTo>
                  <a:lnTo>
                    <a:pt x="9777" y="39210"/>
                  </a:lnTo>
                  <a:lnTo>
                    <a:pt x="36456" y="18825"/>
                  </a:lnTo>
                  <a:lnTo>
                    <a:pt x="76055" y="5056"/>
                  </a:lnTo>
                  <a:lnTo>
                    <a:pt x="124595" y="0"/>
                  </a:lnTo>
                  <a:lnTo>
                    <a:pt x="1507807" y="0"/>
                  </a:lnTo>
                  <a:lnTo>
                    <a:pt x="1502565" y="1008"/>
                  </a:lnTo>
                  <a:lnTo>
                    <a:pt x="1498130" y="2822"/>
                  </a:lnTo>
                  <a:lnTo>
                    <a:pt x="1485182" y="8685"/>
                  </a:lnTo>
                  <a:lnTo>
                    <a:pt x="1472424" y="19783"/>
                  </a:lnTo>
                  <a:lnTo>
                    <a:pt x="1462690" y="37723"/>
                  </a:lnTo>
                  <a:lnTo>
                    <a:pt x="1458815" y="64112"/>
                  </a:lnTo>
                  <a:lnTo>
                    <a:pt x="1463443" y="92791"/>
                  </a:lnTo>
                  <a:lnTo>
                    <a:pt x="1474818" y="111339"/>
                  </a:lnTo>
                  <a:lnTo>
                    <a:pt x="1489180" y="121949"/>
                  </a:lnTo>
                  <a:lnTo>
                    <a:pt x="1502767" y="126813"/>
                  </a:lnTo>
                  <a:lnTo>
                    <a:pt x="1505992" y="127821"/>
                  </a:lnTo>
                  <a:lnTo>
                    <a:pt x="1509621" y="128224"/>
                  </a:lnTo>
                  <a:close/>
                </a:path>
              </a:pathLst>
            </a:custGeom>
            <a:solidFill>
              <a:srgbClr val="CA6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1903737" y="3118285"/>
              <a:ext cx="1679575" cy="269875"/>
            </a:xfrm>
            <a:custGeom>
              <a:avLst/>
              <a:gdLst/>
              <a:ahLst/>
              <a:cxnLst/>
              <a:rect l="l" t="t" r="r" b="b"/>
              <a:pathLst>
                <a:path w="1679575" h="269875">
                  <a:moveTo>
                    <a:pt x="1635366" y="269352"/>
                  </a:moveTo>
                  <a:lnTo>
                    <a:pt x="134676" y="269352"/>
                  </a:lnTo>
                  <a:lnTo>
                    <a:pt x="92117" y="262487"/>
                  </a:lnTo>
                  <a:lnTo>
                    <a:pt x="55149" y="243371"/>
                  </a:lnTo>
                  <a:lnTo>
                    <a:pt x="25991" y="214220"/>
                  </a:lnTo>
                  <a:lnTo>
                    <a:pt x="6868" y="177249"/>
                  </a:lnTo>
                  <a:lnTo>
                    <a:pt x="0" y="134676"/>
                  </a:lnTo>
                  <a:lnTo>
                    <a:pt x="6868" y="92102"/>
                  </a:lnTo>
                  <a:lnTo>
                    <a:pt x="25991" y="55131"/>
                  </a:lnTo>
                  <a:lnTo>
                    <a:pt x="55149" y="25980"/>
                  </a:lnTo>
                  <a:lnTo>
                    <a:pt x="92117" y="6864"/>
                  </a:lnTo>
                  <a:lnTo>
                    <a:pt x="134676" y="0"/>
                  </a:lnTo>
                  <a:lnTo>
                    <a:pt x="1635366" y="0"/>
                  </a:lnTo>
                  <a:lnTo>
                    <a:pt x="1662697" y="11025"/>
                  </a:lnTo>
                  <a:lnTo>
                    <a:pt x="1675890" y="35281"/>
                  </a:lnTo>
                  <a:lnTo>
                    <a:pt x="1668821" y="59538"/>
                  </a:lnTo>
                  <a:lnTo>
                    <a:pt x="1635366" y="70563"/>
                  </a:lnTo>
                  <a:lnTo>
                    <a:pt x="1604670" y="83899"/>
                  </a:lnTo>
                  <a:lnTo>
                    <a:pt x="1590018" y="115698"/>
                  </a:lnTo>
                  <a:lnTo>
                    <a:pt x="1590715" y="153653"/>
                  </a:lnTo>
                  <a:lnTo>
                    <a:pt x="1606063" y="185452"/>
                  </a:lnTo>
                  <a:lnTo>
                    <a:pt x="1635366" y="198788"/>
                  </a:lnTo>
                  <a:lnTo>
                    <a:pt x="1668821" y="209813"/>
                  </a:lnTo>
                  <a:lnTo>
                    <a:pt x="1679519" y="234070"/>
                  </a:lnTo>
                  <a:lnTo>
                    <a:pt x="1668140" y="258326"/>
                  </a:lnTo>
                  <a:lnTo>
                    <a:pt x="1635366" y="269352"/>
                  </a:lnTo>
                  <a:close/>
                </a:path>
              </a:pathLst>
            </a:custGeom>
            <a:solidFill>
              <a:srgbClr val="3AA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3526402" y="3188849"/>
              <a:ext cx="9525" cy="128270"/>
            </a:xfrm>
            <a:custGeom>
              <a:avLst/>
              <a:gdLst/>
              <a:ahLst/>
              <a:cxnLst/>
              <a:rect l="l" t="t" r="r" b="b"/>
              <a:pathLst>
                <a:path w="9525" h="128270">
                  <a:moveTo>
                    <a:pt x="8035" y="128032"/>
                  </a:moveTo>
                  <a:lnTo>
                    <a:pt x="6451" y="127821"/>
                  </a:lnTo>
                  <a:lnTo>
                    <a:pt x="3628" y="127216"/>
                  </a:lnTo>
                  <a:lnTo>
                    <a:pt x="8035" y="128032"/>
                  </a:lnTo>
                  <a:close/>
                </a:path>
                <a:path w="9525" h="128270">
                  <a:moveTo>
                    <a:pt x="9475" y="128224"/>
                  </a:moveTo>
                  <a:lnTo>
                    <a:pt x="9072" y="128224"/>
                  </a:lnTo>
                  <a:lnTo>
                    <a:pt x="8035" y="128032"/>
                  </a:lnTo>
                  <a:lnTo>
                    <a:pt x="9475" y="128224"/>
                  </a:lnTo>
                  <a:close/>
                </a:path>
                <a:path w="9525" h="128270">
                  <a:moveTo>
                    <a:pt x="6182" y="268"/>
                  </a:moveTo>
                  <a:lnTo>
                    <a:pt x="7257" y="0"/>
                  </a:lnTo>
                  <a:lnTo>
                    <a:pt x="8064" y="0"/>
                  </a:lnTo>
                  <a:lnTo>
                    <a:pt x="6182" y="268"/>
                  </a:lnTo>
                  <a:close/>
                </a:path>
                <a:path w="9525" h="128270">
                  <a:moveTo>
                    <a:pt x="0" y="1814"/>
                  </a:moveTo>
                  <a:lnTo>
                    <a:pt x="3830" y="604"/>
                  </a:lnTo>
                  <a:lnTo>
                    <a:pt x="6182" y="268"/>
                  </a:lnTo>
                  <a:lnTo>
                    <a:pt x="0" y="1814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2025651" y="3188849"/>
              <a:ext cx="1510665" cy="128270"/>
            </a:xfrm>
            <a:custGeom>
              <a:avLst/>
              <a:gdLst/>
              <a:ahLst/>
              <a:cxnLst/>
              <a:rect l="l" t="t" r="r" b="b"/>
              <a:pathLst>
                <a:path w="1510665" h="128270">
                  <a:moveTo>
                    <a:pt x="1510226" y="128224"/>
                  </a:moveTo>
                  <a:lnTo>
                    <a:pt x="124595" y="128224"/>
                  </a:lnTo>
                  <a:lnTo>
                    <a:pt x="76055" y="123196"/>
                  </a:lnTo>
                  <a:lnTo>
                    <a:pt x="36456" y="109474"/>
                  </a:lnTo>
                  <a:lnTo>
                    <a:pt x="9777" y="89099"/>
                  </a:lnTo>
                  <a:lnTo>
                    <a:pt x="0" y="64112"/>
                  </a:lnTo>
                  <a:lnTo>
                    <a:pt x="9777" y="39125"/>
                  </a:lnTo>
                  <a:lnTo>
                    <a:pt x="36456" y="18749"/>
                  </a:lnTo>
                  <a:lnTo>
                    <a:pt x="76055" y="5027"/>
                  </a:lnTo>
                  <a:lnTo>
                    <a:pt x="124595" y="0"/>
                  </a:lnTo>
                  <a:lnTo>
                    <a:pt x="1508815" y="0"/>
                  </a:lnTo>
                  <a:lnTo>
                    <a:pt x="1504581" y="604"/>
                  </a:lnTo>
                  <a:lnTo>
                    <a:pt x="1500751" y="1814"/>
                  </a:lnTo>
                  <a:lnTo>
                    <a:pt x="1486676" y="7097"/>
                  </a:lnTo>
                  <a:lnTo>
                    <a:pt x="1472223" y="17918"/>
                  </a:lnTo>
                  <a:lnTo>
                    <a:pt x="1460945" y="36261"/>
                  </a:lnTo>
                  <a:lnTo>
                    <a:pt x="1456396" y="64112"/>
                  </a:lnTo>
                  <a:lnTo>
                    <a:pt x="1461654" y="93790"/>
                  </a:lnTo>
                  <a:lnTo>
                    <a:pt x="1474415" y="112524"/>
                  </a:lnTo>
                  <a:lnTo>
                    <a:pt x="1490163" y="122828"/>
                  </a:lnTo>
                  <a:lnTo>
                    <a:pt x="1504380" y="127216"/>
                  </a:lnTo>
                  <a:lnTo>
                    <a:pt x="1507202" y="127821"/>
                  </a:lnTo>
                  <a:lnTo>
                    <a:pt x="1510226" y="128224"/>
                  </a:lnTo>
                  <a:close/>
                </a:path>
              </a:pathLst>
            </a:custGeom>
            <a:solidFill>
              <a:srgbClr val="2F8B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246704" y="5967594"/>
              <a:ext cx="4000500" cy="3656965"/>
            </a:xfrm>
            <a:custGeom>
              <a:avLst/>
              <a:gdLst/>
              <a:ahLst/>
              <a:cxnLst/>
              <a:rect l="l" t="t" r="r" b="b"/>
              <a:pathLst>
                <a:path w="4000500" h="3656965">
                  <a:moveTo>
                    <a:pt x="3905022" y="3656772"/>
                  </a:moveTo>
                  <a:lnTo>
                    <a:pt x="95486" y="3656772"/>
                  </a:lnTo>
                  <a:lnTo>
                    <a:pt x="58409" y="3649238"/>
                  </a:lnTo>
                  <a:lnTo>
                    <a:pt x="28047" y="3628726"/>
                  </a:lnTo>
                  <a:lnTo>
                    <a:pt x="7533" y="3598367"/>
                  </a:lnTo>
                  <a:lnTo>
                    <a:pt x="0" y="3561295"/>
                  </a:lnTo>
                  <a:lnTo>
                    <a:pt x="0" y="95477"/>
                  </a:lnTo>
                  <a:lnTo>
                    <a:pt x="7533" y="58405"/>
                  </a:lnTo>
                  <a:lnTo>
                    <a:pt x="28045" y="28046"/>
                  </a:lnTo>
                  <a:lnTo>
                    <a:pt x="58401" y="7533"/>
                  </a:lnTo>
                  <a:lnTo>
                    <a:pt x="95467" y="0"/>
                  </a:lnTo>
                  <a:lnTo>
                    <a:pt x="3905003" y="0"/>
                  </a:lnTo>
                  <a:lnTo>
                    <a:pt x="3972434" y="28046"/>
                  </a:lnTo>
                  <a:lnTo>
                    <a:pt x="4000480" y="95477"/>
                  </a:lnTo>
                  <a:lnTo>
                    <a:pt x="4000499" y="3561295"/>
                  </a:lnTo>
                  <a:lnTo>
                    <a:pt x="3992965" y="3598367"/>
                  </a:lnTo>
                  <a:lnTo>
                    <a:pt x="3972453" y="3628726"/>
                  </a:lnTo>
                  <a:lnTo>
                    <a:pt x="3942094" y="3649238"/>
                  </a:lnTo>
                  <a:lnTo>
                    <a:pt x="3905022" y="3656772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3402221" y="5967602"/>
              <a:ext cx="492125" cy="3656965"/>
            </a:xfrm>
            <a:custGeom>
              <a:avLst/>
              <a:gdLst/>
              <a:ahLst/>
              <a:cxnLst/>
              <a:rect l="l" t="t" r="r" b="b"/>
              <a:pathLst>
                <a:path w="492125" h="3656965">
                  <a:moveTo>
                    <a:pt x="248246" y="0"/>
                  </a:moveTo>
                  <a:lnTo>
                    <a:pt x="0" y="0"/>
                  </a:lnTo>
                  <a:lnTo>
                    <a:pt x="0" y="3656774"/>
                  </a:lnTo>
                  <a:lnTo>
                    <a:pt x="248246" y="3656774"/>
                  </a:lnTo>
                  <a:lnTo>
                    <a:pt x="248246" y="0"/>
                  </a:lnTo>
                  <a:close/>
                </a:path>
                <a:path w="492125" h="3656965">
                  <a:moveTo>
                    <a:pt x="491705" y="0"/>
                  </a:moveTo>
                  <a:lnTo>
                    <a:pt x="329399" y="0"/>
                  </a:lnTo>
                  <a:lnTo>
                    <a:pt x="329399" y="3656774"/>
                  </a:lnTo>
                  <a:lnTo>
                    <a:pt x="491705" y="3656774"/>
                  </a:lnTo>
                  <a:lnTo>
                    <a:pt x="491705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580883" y="5967594"/>
              <a:ext cx="281940" cy="3656965"/>
            </a:xfrm>
            <a:custGeom>
              <a:avLst/>
              <a:gdLst/>
              <a:ahLst/>
              <a:cxnLst/>
              <a:rect l="l" t="t" r="r" b="b"/>
              <a:pathLst>
                <a:path w="281940" h="3656965">
                  <a:moveTo>
                    <a:pt x="281563" y="3656772"/>
                  </a:moveTo>
                  <a:lnTo>
                    <a:pt x="0" y="3656772"/>
                  </a:lnTo>
                  <a:lnTo>
                    <a:pt x="0" y="0"/>
                  </a:lnTo>
                  <a:lnTo>
                    <a:pt x="281563" y="0"/>
                  </a:lnTo>
                  <a:lnTo>
                    <a:pt x="281563" y="3656772"/>
                  </a:lnTo>
                  <a:close/>
                </a:path>
              </a:pathLst>
            </a:custGeom>
            <a:solidFill>
              <a:srgbClr val="BCB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246704" y="5375635"/>
              <a:ext cx="4000500" cy="496570"/>
            </a:xfrm>
            <a:custGeom>
              <a:avLst/>
              <a:gdLst/>
              <a:ahLst/>
              <a:cxnLst/>
              <a:rect l="l" t="t" r="r" b="b"/>
              <a:pathLst>
                <a:path w="4000500" h="496570">
                  <a:moveTo>
                    <a:pt x="3905022" y="496480"/>
                  </a:moveTo>
                  <a:lnTo>
                    <a:pt x="95486" y="496480"/>
                  </a:lnTo>
                  <a:lnTo>
                    <a:pt x="58409" y="488947"/>
                  </a:lnTo>
                  <a:lnTo>
                    <a:pt x="28047" y="468434"/>
                  </a:lnTo>
                  <a:lnTo>
                    <a:pt x="7533" y="438075"/>
                  </a:lnTo>
                  <a:lnTo>
                    <a:pt x="0" y="401003"/>
                  </a:lnTo>
                  <a:lnTo>
                    <a:pt x="0" y="95467"/>
                  </a:lnTo>
                  <a:lnTo>
                    <a:pt x="7533" y="58401"/>
                  </a:lnTo>
                  <a:lnTo>
                    <a:pt x="28045" y="28045"/>
                  </a:lnTo>
                  <a:lnTo>
                    <a:pt x="58401" y="7533"/>
                  </a:lnTo>
                  <a:lnTo>
                    <a:pt x="95467" y="0"/>
                  </a:lnTo>
                  <a:lnTo>
                    <a:pt x="3905003" y="0"/>
                  </a:lnTo>
                  <a:lnTo>
                    <a:pt x="3972434" y="28045"/>
                  </a:lnTo>
                  <a:lnTo>
                    <a:pt x="4000480" y="95467"/>
                  </a:lnTo>
                  <a:lnTo>
                    <a:pt x="4000499" y="401003"/>
                  </a:lnTo>
                  <a:lnTo>
                    <a:pt x="3992965" y="438075"/>
                  </a:lnTo>
                  <a:lnTo>
                    <a:pt x="3972453" y="468434"/>
                  </a:lnTo>
                  <a:lnTo>
                    <a:pt x="3942094" y="488947"/>
                  </a:lnTo>
                  <a:lnTo>
                    <a:pt x="3905022" y="496480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3817557" y="5494982"/>
              <a:ext cx="257810" cy="257810"/>
            </a:xfrm>
            <a:custGeom>
              <a:avLst/>
              <a:gdLst/>
              <a:ahLst/>
              <a:cxnLst/>
              <a:rect l="l" t="t" r="r" b="b"/>
              <a:pathLst>
                <a:path w="257809" h="257810">
                  <a:moveTo>
                    <a:pt x="128894" y="257788"/>
                  </a:moveTo>
                  <a:lnTo>
                    <a:pt x="78702" y="247665"/>
                  </a:lnTo>
                  <a:lnTo>
                    <a:pt x="37734" y="220053"/>
                  </a:lnTo>
                  <a:lnTo>
                    <a:pt x="10122" y="179085"/>
                  </a:lnTo>
                  <a:lnTo>
                    <a:pt x="0" y="128894"/>
                  </a:lnTo>
                  <a:lnTo>
                    <a:pt x="10122" y="78718"/>
                  </a:lnTo>
                  <a:lnTo>
                    <a:pt x="37734" y="37748"/>
                  </a:lnTo>
                  <a:lnTo>
                    <a:pt x="78702" y="10127"/>
                  </a:lnTo>
                  <a:lnTo>
                    <a:pt x="128894" y="0"/>
                  </a:lnTo>
                  <a:lnTo>
                    <a:pt x="179045" y="10127"/>
                  </a:lnTo>
                  <a:lnTo>
                    <a:pt x="220018" y="37748"/>
                  </a:lnTo>
                  <a:lnTo>
                    <a:pt x="247652" y="78718"/>
                  </a:lnTo>
                  <a:lnTo>
                    <a:pt x="257788" y="128894"/>
                  </a:lnTo>
                  <a:lnTo>
                    <a:pt x="247652" y="179085"/>
                  </a:lnTo>
                  <a:lnTo>
                    <a:pt x="220018" y="220053"/>
                  </a:lnTo>
                  <a:lnTo>
                    <a:pt x="179045" y="247665"/>
                  </a:lnTo>
                  <a:lnTo>
                    <a:pt x="128894" y="257788"/>
                  </a:lnTo>
                  <a:close/>
                </a:path>
              </a:pathLst>
            </a:custGeom>
            <a:solidFill>
              <a:srgbClr val="4E4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3844609" y="5522043"/>
              <a:ext cx="203590" cy="2036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3273338" y="5494982"/>
              <a:ext cx="257810" cy="257810"/>
            </a:xfrm>
            <a:custGeom>
              <a:avLst/>
              <a:gdLst/>
              <a:ahLst/>
              <a:cxnLst/>
              <a:rect l="l" t="t" r="r" b="b"/>
              <a:pathLst>
                <a:path w="257809" h="257810">
                  <a:moveTo>
                    <a:pt x="128894" y="257788"/>
                  </a:moveTo>
                  <a:lnTo>
                    <a:pt x="78702" y="247665"/>
                  </a:lnTo>
                  <a:lnTo>
                    <a:pt x="37734" y="220053"/>
                  </a:lnTo>
                  <a:lnTo>
                    <a:pt x="10122" y="179085"/>
                  </a:lnTo>
                  <a:lnTo>
                    <a:pt x="0" y="128894"/>
                  </a:lnTo>
                  <a:lnTo>
                    <a:pt x="10122" y="78718"/>
                  </a:lnTo>
                  <a:lnTo>
                    <a:pt x="37734" y="37748"/>
                  </a:lnTo>
                  <a:lnTo>
                    <a:pt x="78702" y="10127"/>
                  </a:lnTo>
                  <a:lnTo>
                    <a:pt x="128894" y="0"/>
                  </a:lnTo>
                  <a:lnTo>
                    <a:pt x="179045" y="10127"/>
                  </a:lnTo>
                  <a:lnTo>
                    <a:pt x="220018" y="37748"/>
                  </a:lnTo>
                  <a:lnTo>
                    <a:pt x="247652" y="78718"/>
                  </a:lnTo>
                  <a:lnTo>
                    <a:pt x="257788" y="128894"/>
                  </a:lnTo>
                  <a:lnTo>
                    <a:pt x="247652" y="179085"/>
                  </a:lnTo>
                  <a:lnTo>
                    <a:pt x="220018" y="220053"/>
                  </a:lnTo>
                  <a:lnTo>
                    <a:pt x="179045" y="247665"/>
                  </a:lnTo>
                  <a:lnTo>
                    <a:pt x="128894" y="257788"/>
                  </a:lnTo>
                  <a:close/>
                </a:path>
              </a:pathLst>
            </a:custGeom>
            <a:solidFill>
              <a:srgbClr val="4E4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3300389" y="5522043"/>
              <a:ext cx="203684" cy="2036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2920072" y="5494982"/>
              <a:ext cx="257810" cy="257810"/>
            </a:xfrm>
            <a:custGeom>
              <a:avLst/>
              <a:gdLst/>
              <a:ahLst/>
              <a:cxnLst/>
              <a:rect l="l" t="t" r="r" b="b"/>
              <a:pathLst>
                <a:path w="257809" h="257810">
                  <a:moveTo>
                    <a:pt x="128894" y="257788"/>
                  </a:moveTo>
                  <a:lnTo>
                    <a:pt x="78702" y="247665"/>
                  </a:lnTo>
                  <a:lnTo>
                    <a:pt x="37734" y="220053"/>
                  </a:lnTo>
                  <a:lnTo>
                    <a:pt x="10122" y="179085"/>
                  </a:lnTo>
                  <a:lnTo>
                    <a:pt x="0" y="128894"/>
                  </a:lnTo>
                  <a:lnTo>
                    <a:pt x="10122" y="78718"/>
                  </a:lnTo>
                  <a:lnTo>
                    <a:pt x="37734" y="37748"/>
                  </a:lnTo>
                  <a:lnTo>
                    <a:pt x="78702" y="10127"/>
                  </a:lnTo>
                  <a:lnTo>
                    <a:pt x="128894" y="0"/>
                  </a:lnTo>
                  <a:lnTo>
                    <a:pt x="179045" y="10127"/>
                  </a:lnTo>
                  <a:lnTo>
                    <a:pt x="220018" y="37748"/>
                  </a:lnTo>
                  <a:lnTo>
                    <a:pt x="247652" y="78718"/>
                  </a:lnTo>
                  <a:lnTo>
                    <a:pt x="257788" y="128894"/>
                  </a:lnTo>
                  <a:lnTo>
                    <a:pt x="247652" y="179085"/>
                  </a:lnTo>
                  <a:lnTo>
                    <a:pt x="220018" y="220053"/>
                  </a:lnTo>
                  <a:lnTo>
                    <a:pt x="179045" y="247665"/>
                  </a:lnTo>
                  <a:lnTo>
                    <a:pt x="128894" y="257788"/>
                  </a:lnTo>
                  <a:close/>
                </a:path>
              </a:pathLst>
            </a:custGeom>
            <a:solidFill>
              <a:srgbClr val="4E4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2947124" y="5522043"/>
              <a:ext cx="203684" cy="20367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1833973" y="5511690"/>
              <a:ext cx="196215" cy="203200"/>
            </a:xfrm>
            <a:custGeom>
              <a:avLst/>
              <a:gdLst/>
              <a:ahLst/>
              <a:cxnLst/>
              <a:rect l="l" t="t" r="r" b="b"/>
              <a:pathLst>
                <a:path w="196215" h="203200">
                  <a:moveTo>
                    <a:pt x="195728" y="202888"/>
                  </a:moveTo>
                  <a:lnTo>
                    <a:pt x="0" y="202888"/>
                  </a:lnTo>
                  <a:lnTo>
                    <a:pt x="0" y="0"/>
                  </a:lnTo>
                  <a:lnTo>
                    <a:pt x="195728" y="0"/>
                  </a:lnTo>
                  <a:lnTo>
                    <a:pt x="195728" y="202888"/>
                  </a:lnTo>
                  <a:close/>
                </a:path>
              </a:pathLst>
            </a:custGeom>
            <a:solidFill>
              <a:srgbClr val="4E4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1861025" y="5538752"/>
              <a:ext cx="142240" cy="149225"/>
            </a:xfrm>
            <a:custGeom>
              <a:avLst/>
              <a:gdLst/>
              <a:ahLst/>
              <a:cxnLst/>
              <a:rect l="l" t="t" r="r" b="b"/>
              <a:pathLst>
                <a:path w="142240" h="149225">
                  <a:moveTo>
                    <a:pt x="141624" y="148775"/>
                  </a:moveTo>
                  <a:lnTo>
                    <a:pt x="0" y="148775"/>
                  </a:lnTo>
                  <a:lnTo>
                    <a:pt x="0" y="0"/>
                  </a:lnTo>
                  <a:lnTo>
                    <a:pt x="141624" y="0"/>
                  </a:lnTo>
                  <a:lnTo>
                    <a:pt x="141624" y="148775"/>
                  </a:lnTo>
                  <a:close/>
                </a:path>
              </a:pathLst>
            </a:custGeom>
            <a:solidFill>
              <a:srgbClr val="3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1535654" y="5511690"/>
              <a:ext cx="196215" cy="203200"/>
            </a:xfrm>
            <a:custGeom>
              <a:avLst/>
              <a:gdLst/>
              <a:ahLst/>
              <a:cxnLst/>
              <a:rect l="l" t="t" r="r" b="b"/>
              <a:pathLst>
                <a:path w="196215" h="203200">
                  <a:moveTo>
                    <a:pt x="195728" y="202888"/>
                  </a:moveTo>
                  <a:lnTo>
                    <a:pt x="0" y="202888"/>
                  </a:lnTo>
                  <a:lnTo>
                    <a:pt x="0" y="0"/>
                  </a:lnTo>
                  <a:lnTo>
                    <a:pt x="195728" y="0"/>
                  </a:lnTo>
                  <a:lnTo>
                    <a:pt x="195728" y="202888"/>
                  </a:lnTo>
                  <a:close/>
                </a:path>
              </a:pathLst>
            </a:custGeom>
            <a:solidFill>
              <a:srgbClr val="4E4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1562706" y="5538752"/>
              <a:ext cx="142240" cy="149225"/>
            </a:xfrm>
            <a:custGeom>
              <a:avLst/>
              <a:gdLst/>
              <a:ahLst/>
              <a:cxnLst/>
              <a:rect l="l" t="t" r="r" b="b"/>
              <a:pathLst>
                <a:path w="142240" h="149225">
                  <a:moveTo>
                    <a:pt x="141624" y="148775"/>
                  </a:moveTo>
                  <a:lnTo>
                    <a:pt x="0" y="148775"/>
                  </a:lnTo>
                  <a:lnTo>
                    <a:pt x="0" y="0"/>
                  </a:lnTo>
                  <a:lnTo>
                    <a:pt x="141624" y="0"/>
                  </a:lnTo>
                  <a:lnTo>
                    <a:pt x="141624" y="148775"/>
                  </a:lnTo>
                  <a:close/>
                </a:path>
              </a:pathLst>
            </a:custGeom>
            <a:solidFill>
              <a:srgbClr val="3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1239675" y="5511690"/>
              <a:ext cx="196215" cy="203200"/>
            </a:xfrm>
            <a:custGeom>
              <a:avLst/>
              <a:gdLst/>
              <a:ahLst/>
              <a:cxnLst/>
              <a:rect l="l" t="t" r="r" b="b"/>
              <a:pathLst>
                <a:path w="196215" h="203200">
                  <a:moveTo>
                    <a:pt x="195728" y="202888"/>
                  </a:moveTo>
                  <a:lnTo>
                    <a:pt x="0" y="202888"/>
                  </a:lnTo>
                  <a:lnTo>
                    <a:pt x="0" y="0"/>
                  </a:lnTo>
                  <a:lnTo>
                    <a:pt x="195728" y="0"/>
                  </a:lnTo>
                  <a:lnTo>
                    <a:pt x="195728" y="202888"/>
                  </a:lnTo>
                  <a:close/>
                </a:path>
              </a:pathLst>
            </a:custGeom>
            <a:solidFill>
              <a:srgbClr val="4E4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1266727" y="5538752"/>
              <a:ext cx="142240" cy="149225"/>
            </a:xfrm>
            <a:custGeom>
              <a:avLst/>
              <a:gdLst/>
              <a:ahLst/>
              <a:cxnLst/>
              <a:rect l="l" t="t" r="r" b="b"/>
              <a:pathLst>
                <a:path w="142240" h="149225">
                  <a:moveTo>
                    <a:pt x="141624" y="148775"/>
                  </a:moveTo>
                  <a:lnTo>
                    <a:pt x="0" y="148775"/>
                  </a:lnTo>
                  <a:lnTo>
                    <a:pt x="0" y="0"/>
                  </a:lnTo>
                  <a:lnTo>
                    <a:pt x="141624" y="0"/>
                  </a:lnTo>
                  <a:lnTo>
                    <a:pt x="141624" y="148775"/>
                  </a:lnTo>
                  <a:close/>
                </a:path>
              </a:pathLst>
            </a:custGeom>
            <a:solidFill>
              <a:srgbClr val="3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0459103" y="5511690"/>
              <a:ext cx="444500" cy="203200"/>
            </a:xfrm>
            <a:custGeom>
              <a:avLst/>
              <a:gdLst/>
              <a:ahLst/>
              <a:cxnLst/>
              <a:rect l="l" t="t" r="r" b="b"/>
              <a:pathLst>
                <a:path w="444500" h="203200">
                  <a:moveTo>
                    <a:pt x="443968" y="202888"/>
                  </a:moveTo>
                  <a:lnTo>
                    <a:pt x="0" y="202888"/>
                  </a:lnTo>
                  <a:lnTo>
                    <a:pt x="0" y="0"/>
                  </a:lnTo>
                  <a:lnTo>
                    <a:pt x="443968" y="0"/>
                  </a:lnTo>
                  <a:lnTo>
                    <a:pt x="443968" y="202888"/>
                  </a:lnTo>
                  <a:close/>
                </a:path>
              </a:pathLst>
            </a:custGeom>
            <a:solidFill>
              <a:srgbClr val="4E4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520508" y="5538752"/>
              <a:ext cx="321310" cy="149225"/>
            </a:xfrm>
            <a:custGeom>
              <a:avLst/>
              <a:gdLst/>
              <a:ahLst/>
              <a:cxnLst/>
              <a:rect l="l" t="t" r="r" b="b"/>
              <a:pathLst>
                <a:path w="321309" h="149225">
                  <a:moveTo>
                    <a:pt x="321252" y="148775"/>
                  </a:moveTo>
                  <a:lnTo>
                    <a:pt x="0" y="148775"/>
                  </a:lnTo>
                  <a:lnTo>
                    <a:pt x="0" y="0"/>
                  </a:lnTo>
                  <a:lnTo>
                    <a:pt x="321252" y="0"/>
                  </a:lnTo>
                  <a:lnTo>
                    <a:pt x="321252" y="148775"/>
                  </a:lnTo>
                  <a:close/>
                </a:path>
              </a:pathLst>
            </a:custGeom>
            <a:solidFill>
              <a:srgbClr val="3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0781292" y="6320859"/>
              <a:ext cx="2950335" cy="29503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4803175" y="7029329"/>
              <a:ext cx="688340" cy="819150"/>
            </a:xfrm>
            <a:custGeom>
              <a:avLst/>
              <a:gdLst/>
              <a:ahLst/>
              <a:cxnLst/>
              <a:rect l="l" t="t" r="r" b="b"/>
              <a:pathLst>
                <a:path w="688340" h="819150">
                  <a:moveTo>
                    <a:pt x="345427" y="811026"/>
                  </a:moveTo>
                  <a:lnTo>
                    <a:pt x="298471" y="818584"/>
                  </a:lnTo>
                  <a:lnTo>
                    <a:pt x="257076" y="818703"/>
                  </a:lnTo>
                  <a:lnTo>
                    <a:pt x="223307" y="810026"/>
                  </a:lnTo>
                  <a:lnTo>
                    <a:pt x="176178" y="757427"/>
                  </a:lnTo>
                  <a:lnTo>
                    <a:pt x="151983" y="715851"/>
                  </a:lnTo>
                  <a:lnTo>
                    <a:pt x="127334" y="668340"/>
                  </a:lnTo>
                  <a:lnTo>
                    <a:pt x="102922" y="616771"/>
                  </a:lnTo>
                  <a:lnTo>
                    <a:pt x="79434" y="563021"/>
                  </a:lnTo>
                  <a:lnTo>
                    <a:pt x="57561" y="508966"/>
                  </a:lnTo>
                  <a:lnTo>
                    <a:pt x="37992" y="456481"/>
                  </a:lnTo>
                  <a:lnTo>
                    <a:pt x="21416" y="407444"/>
                  </a:lnTo>
                  <a:lnTo>
                    <a:pt x="8522" y="363730"/>
                  </a:lnTo>
                  <a:lnTo>
                    <a:pt x="0" y="327215"/>
                  </a:lnTo>
                  <a:lnTo>
                    <a:pt x="1980" y="302993"/>
                  </a:lnTo>
                  <a:lnTo>
                    <a:pt x="39536" y="249169"/>
                  </a:lnTo>
                  <a:lnTo>
                    <a:pt x="72143" y="220617"/>
                  </a:lnTo>
                  <a:lnTo>
                    <a:pt x="111987" y="191671"/>
                  </a:lnTo>
                  <a:lnTo>
                    <a:pt x="157585" y="162856"/>
                  </a:lnTo>
                  <a:lnTo>
                    <a:pt x="207450" y="134696"/>
                  </a:lnTo>
                  <a:lnTo>
                    <a:pt x="260099" y="107717"/>
                  </a:lnTo>
                  <a:lnTo>
                    <a:pt x="314044" y="82442"/>
                  </a:lnTo>
                  <a:lnTo>
                    <a:pt x="367802" y="59396"/>
                  </a:lnTo>
                  <a:lnTo>
                    <a:pt x="419887" y="39104"/>
                  </a:lnTo>
                  <a:lnTo>
                    <a:pt x="468814" y="22091"/>
                  </a:lnTo>
                  <a:lnTo>
                    <a:pt x="513097" y="8881"/>
                  </a:lnTo>
                  <a:lnTo>
                    <a:pt x="551252" y="0"/>
                  </a:lnTo>
                  <a:lnTo>
                    <a:pt x="570840" y="3194"/>
                  </a:lnTo>
                  <a:lnTo>
                    <a:pt x="606229" y="46553"/>
                  </a:lnTo>
                  <a:lnTo>
                    <a:pt x="621878" y="83316"/>
                  </a:lnTo>
                  <a:lnTo>
                    <a:pt x="636060" y="127868"/>
                  </a:lnTo>
                  <a:lnTo>
                    <a:pt x="648700" y="178509"/>
                  </a:lnTo>
                  <a:lnTo>
                    <a:pt x="659720" y="233539"/>
                  </a:lnTo>
                  <a:lnTo>
                    <a:pt x="669044" y="291258"/>
                  </a:lnTo>
                  <a:lnTo>
                    <a:pt x="676595" y="349965"/>
                  </a:lnTo>
                  <a:lnTo>
                    <a:pt x="682297" y="407961"/>
                  </a:lnTo>
                  <a:lnTo>
                    <a:pt x="686074" y="463544"/>
                  </a:lnTo>
                  <a:lnTo>
                    <a:pt x="687847" y="515016"/>
                  </a:lnTo>
                  <a:lnTo>
                    <a:pt x="687542" y="560675"/>
                  </a:lnTo>
                  <a:lnTo>
                    <a:pt x="685081" y="598822"/>
                  </a:lnTo>
                  <a:lnTo>
                    <a:pt x="673386" y="645778"/>
                  </a:lnTo>
                  <a:lnTo>
                    <a:pt x="628262" y="685537"/>
                  </a:lnTo>
                  <a:lnTo>
                    <a:pt x="591320" y="709200"/>
                  </a:lnTo>
                  <a:lnTo>
                    <a:pt x="547545" y="733576"/>
                  </a:lnTo>
                  <a:lnTo>
                    <a:pt x="499002" y="757304"/>
                  </a:lnTo>
                  <a:lnTo>
                    <a:pt x="447758" y="779028"/>
                  </a:lnTo>
                  <a:lnTo>
                    <a:pt x="395878" y="797388"/>
                  </a:lnTo>
                  <a:lnTo>
                    <a:pt x="345427" y="811026"/>
                  </a:lnTo>
                  <a:close/>
                </a:path>
              </a:pathLst>
            </a:custGeom>
            <a:solidFill>
              <a:srgbClr val="F48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4803175" y="7277323"/>
              <a:ext cx="315595" cy="571500"/>
            </a:xfrm>
            <a:custGeom>
              <a:avLst/>
              <a:gdLst/>
              <a:ahLst/>
              <a:cxnLst/>
              <a:rect l="l" t="t" r="r" b="b"/>
              <a:pathLst>
                <a:path w="315594" h="571500">
                  <a:moveTo>
                    <a:pt x="315511" y="568587"/>
                  </a:moveTo>
                  <a:lnTo>
                    <a:pt x="245514" y="568357"/>
                  </a:lnTo>
                  <a:lnTo>
                    <a:pt x="199230" y="543200"/>
                  </a:lnTo>
                  <a:lnTo>
                    <a:pt x="176178" y="509434"/>
                  </a:lnTo>
                  <a:lnTo>
                    <a:pt x="151983" y="467857"/>
                  </a:lnTo>
                  <a:lnTo>
                    <a:pt x="127334" y="420346"/>
                  </a:lnTo>
                  <a:lnTo>
                    <a:pt x="102922" y="368778"/>
                  </a:lnTo>
                  <a:lnTo>
                    <a:pt x="79434" y="315028"/>
                  </a:lnTo>
                  <a:lnTo>
                    <a:pt x="57561" y="260972"/>
                  </a:lnTo>
                  <a:lnTo>
                    <a:pt x="37992" y="208487"/>
                  </a:lnTo>
                  <a:lnTo>
                    <a:pt x="21416" y="159450"/>
                  </a:lnTo>
                  <a:lnTo>
                    <a:pt x="8522" y="115736"/>
                  </a:lnTo>
                  <a:lnTo>
                    <a:pt x="0" y="79222"/>
                  </a:lnTo>
                  <a:lnTo>
                    <a:pt x="127" y="60703"/>
                  </a:lnTo>
                  <a:lnTo>
                    <a:pt x="7057" y="40792"/>
                  </a:lnTo>
                  <a:lnTo>
                    <a:pt x="20647" y="20291"/>
                  </a:lnTo>
                  <a:lnTo>
                    <a:pt x="40756" y="0"/>
                  </a:lnTo>
                  <a:lnTo>
                    <a:pt x="160376" y="264081"/>
                  </a:lnTo>
                  <a:lnTo>
                    <a:pt x="229114" y="406491"/>
                  </a:lnTo>
                  <a:lnTo>
                    <a:pt x="273165" y="492048"/>
                  </a:lnTo>
                  <a:lnTo>
                    <a:pt x="315511" y="568587"/>
                  </a:lnTo>
                  <a:close/>
                </a:path>
              </a:pathLst>
            </a:custGeom>
            <a:solidFill>
              <a:srgbClr val="F9C3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6072514" y="6875139"/>
              <a:ext cx="681355" cy="699135"/>
            </a:xfrm>
            <a:custGeom>
              <a:avLst/>
              <a:gdLst/>
              <a:ahLst/>
              <a:cxnLst/>
              <a:rect l="l" t="t" r="r" b="b"/>
              <a:pathLst>
                <a:path w="681355" h="699134">
                  <a:moveTo>
                    <a:pt x="523110" y="691545"/>
                  </a:moveTo>
                  <a:lnTo>
                    <a:pt x="471163" y="697273"/>
                  </a:lnTo>
                  <a:lnTo>
                    <a:pt x="416161" y="699127"/>
                  </a:lnTo>
                  <a:lnTo>
                    <a:pt x="360523" y="697618"/>
                  </a:lnTo>
                  <a:lnTo>
                    <a:pt x="306668" y="693256"/>
                  </a:lnTo>
                  <a:lnTo>
                    <a:pt x="257015" y="686550"/>
                  </a:lnTo>
                  <a:lnTo>
                    <a:pt x="213982" y="678012"/>
                  </a:lnTo>
                  <a:lnTo>
                    <a:pt x="157456" y="657478"/>
                  </a:lnTo>
                  <a:lnTo>
                    <a:pt x="129420" y="618036"/>
                  </a:lnTo>
                  <a:lnTo>
                    <a:pt x="113198" y="583423"/>
                  </a:lnTo>
                  <a:lnTo>
                    <a:pt x="96240" y="541029"/>
                  </a:lnTo>
                  <a:lnTo>
                    <a:pt x="79094" y="492464"/>
                  </a:lnTo>
                  <a:lnTo>
                    <a:pt x="62311" y="439341"/>
                  </a:lnTo>
                  <a:lnTo>
                    <a:pt x="46440" y="383269"/>
                  </a:lnTo>
                  <a:lnTo>
                    <a:pt x="32030" y="325859"/>
                  </a:lnTo>
                  <a:lnTo>
                    <a:pt x="19632" y="268721"/>
                  </a:lnTo>
                  <a:lnTo>
                    <a:pt x="9794" y="213468"/>
                  </a:lnTo>
                  <a:lnTo>
                    <a:pt x="3067" y="161708"/>
                  </a:lnTo>
                  <a:lnTo>
                    <a:pt x="0" y="115054"/>
                  </a:lnTo>
                  <a:lnTo>
                    <a:pt x="1142" y="75115"/>
                  </a:lnTo>
                  <a:lnTo>
                    <a:pt x="18253" y="21827"/>
                  </a:lnTo>
                  <a:lnTo>
                    <a:pt x="74084" y="6034"/>
                  </a:lnTo>
                  <a:lnTo>
                    <a:pt x="120133" y="2160"/>
                  </a:lnTo>
                  <a:lnTo>
                    <a:pt x="171894" y="130"/>
                  </a:lnTo>
                  <a:lnTo>
                    <a:pt x="227791" y="0"/>
                  </a:lnTo>
                  <a:lnTo>
                    <a:pt x="286252" y="1822"/>
                  </a:lnTo>
                  <a:lnTo>
                    <a:pt x="345702" y="5650"/>
                  </a:lnTo>
                  <a:lnTo>
                    <a:pt x="404567" y="11540"/>
                  </a:lnTo>
                  <a:lnTo>
                    <a:pt x="461272" y="19545"/>
                  </a:lnTo>
                  <a:lnTo>
                    <a:pt x="514244" y="29718"/>
                  </a:lnTo>
                  <a:lnTo>
                    <a:pt x="561907" y="42113"/>
                  </a:lnTo>
                  <a:lnTo>
                    <a:pt x="602688" y="56786"/>
                  </a:lnTo>
                  <a:lnTo>
                    <a:pt x="657307" y="93177"/>
                  </a:lnTo>
                  <a:lnTo>
                    <a:pt x="673397" y="152107"/>
                  </a:lnTo>
                  <a:lnTo>
                    <a:pt x="677358" y="197511"/>
                  </a:lnTo>
                  <a:lnTo>
                    <a:pt x="679835" y="249215"/>
                  </a:lnTo>
                  <a:lnTo>
                    <a:pt x="680784" y="305221"/>
                  </a:lnTo>
                  <a:lnTo>
                    <a:pt x="680162" y="363531"/>
                  </a:lnTo>
                  <a:lnTo>
                    <a:pt x="677926" y="422146"/>
                  </a:lnTo>
                  <a:lnTo>
                    <a:pt x="674032" y="479068"/>
                  </a:lnTo>
                  <a:lnTo>
                    <a:pt x="668437" y="532299"/>
                  </a:lnTo>
                  <a:lnTo>
                    <a:pt x="661096" y="579840"/>
                  </a:lnTo>
                  <a:lnTo>
                    <a:pt x="651967" y="619693"/>
                  </a:lnTo>
                  <a:lnTo>
                    <a:pt x="608163" y="666427"/>
                  </a:lnTo>
                  <a:lnTo>
                    <a:pt x="569583" y="681433"/>
                  </a:lnTo>
                  <a:lnTo>
                    <a:pt x="523110" y="691545"/>
                  </a:lnTo>
                  <a:close/>
                </a:path>
              </a:pathLst>
            </a:custGeom>
            <a:solidFill>
              <a:srgbClr val="F48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6625503" y="6931275"/>
              <a:ext cx="128270" cy="629920"/>
            </a:xfrm>
            <a:custGeom>
              <a:avLst/>
              <a:gdLst/>
              <a:ahLst/>
              <a:cxnLst/>
              <a:rect l="l" t="t" r="r" b="b"/>
              <a:pathLst>
                <a:path w="128269" h="629920">
                  <a:moveTo>
                    <a:pt x="0" y="629654"/>
                  </a:moveTo>
                  <a:lnTo>
                    <a:pt x="11469" y="542938"/>
                  </a:lnTo>
                  <a:lnTo>
                    <a:pt x="21233" y="447203"/>
                  </a:lnTo>
                  <a:lnTo>
                    <a:pt x="33217" y="289526"/>
                  </a:lnTo>
                  <a:lnTo>
                    <a:pt x="48134" y="0"/>
                  </a:lnTo>
                  <a:lnTo>
                    <a:pt x="74265" y="11546"/>
                  </a:lnTo>
                  <a:lnTo>
                    <a:pt x="108125" y="41673"/>
                  </a:lnTo>
                  <a:lnTo>
                    <a:pt x="120408" y="95971"/>
                  </a:lnTo>
                  <a:lnTo>
                    <a:pt x="124369" y="141374"/>
                  </a:lnTo>
                  <a:lnTo>
                    <a:pt x="126846" y="193078"/>
                  </a:lnTo>
                  <a:lnTo>
                    <a:pt x="127795" y="249084"/>
                  </a:lnTo>
                  <a:lnTo>
                    <a:pt x="127173" y="307394"/>
                  </a:lnTo>
                  <a:lnTo>
                    <a:pt x="124937" y="366009"/>
                  </a:lnTo>
                  <a:lnTo>
                    <a:pt x="121043" y="422932"/>
                  </a:lnTo>
                  <a:lnTo>
                    <a:pt x="115448" y="476162"/>
                  </a:lnTo>
                  <a:lnTo>
                    <a:pt x="108107" y="523703"/>
                  </a:lnTo>
                  <a:lnTo>
                    <a:pt x="98978" y="563556"/>
                  </a:lnTo>
                  <a:lnTo>
                    <a:pt x="65078" y="603878"/>
                  </a:lnTo>
                  <a:lnTo>
                    <a:pt x="35647" y="618198"/>
                  </a:lnTo>
                  <a:lnTo>
                    <a:pt x="0" y="629654"/>
                  </a:lnTo>
                  <a:close/>
                </a:path>
              </a:pathLst>
            </a:custGeom>
            <a:solidFill>
              <a:srgbClr val="F9C3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5124546" y="6882571"/>
              <a:ext cx="1621155" cy="1904364"/>
            </a:xfrm>
            <a:custGeom>
              <a:avLst/>
              <a:gdLst/>
              <a:ahLst/>
              <a:cxnLst/>
              <a:rect l="l" t="t" r="r" b="b"/>
              <a:pathLst>
                <a:path w="1621155" h="1904365">
                  <a:moveTo>
                    <a:pt x="1452937" y="1698895"/>
                  </a:moveTo>
                  <a:lnTo>
                    <a:pt x="411534" y="1895852"/>
                  </a:lnTo>
                  <a:lnTo>
                    <a:pt x="374415" y="1901312"/>
                  </a:lnTo>
                  <a:lnTo>
                    <a:pt x="337751" y="1904010"/>
                  </a:lnTo>
                  <a:lnTo>
                    <a:pt x="302712" y="1902387"/>
                  </a:lnTo>
                  <a:lnTo>
                    <a:pt x="242176" y="1879946"/>
                  </a:lnTo>
                  <a:lnTo>
                    <a:pt x="202148" y="1821520"/>
                  </a:lnTo>
                  <a:lnTo>
                    <a:pt x="192745" y="1774917"/>
                  </a:lnTo>
                  <a:lnTo>
                    <a:pt x="191971" y="1714641"/>
                  </a:lnTo>
                  <a:lnTo>
                    <a:pt x="196366" y="1567493"/>
                  </a:lnTo>
                  <a:lnTo>
                    <a:pt x="177992" y="1382846"/>
                  </a:lnTo>
                  <a:lnTo>
                    <a:pt x="118995" y="1038663"/>
                  </a:lnTo>
                  <a:lnTo>
                    <a:pt x="1518" y="412906"/>
                  </a:lnTo>
                  <a:lnTo>
                    <a:pt x="0" y="368262"/>
                  </a:lnTo>
                  <a:lnTo>
                    <a:pt x="10998" y="324331"/>
                  </a:lnTo>
                  <a:lnTo>
                    <a:pt x="32549" y="282382"/>
                  </a:lnTo>
                  <a:lnTo>
                    <a:pt x="62689" y="243684"/>
                  </a:lnTo>
                  <a:lnTo>
                    <a:pt x="99456" y="209504"/>
                  </a:lnTo>
                  <a:lnTo>
                    <a:pt x="140886" y="181111"/>
                  </a:lnTo>
                  <a:lnTo>
                    <a:pt x="185016" y="159773"/>
                  </a:lnTo>
                  <a:lnTo>
                    <a:pt x="229881" y="146757"/>
                  </a:lnTo>
                  <a:lnTo>
                    <a:pt x="287355" y="135888"/>
                  </a:lnTo>
                  <a:lnTo>
                    <a:pt x="307112" y="166462"/>
                  </a:lnTo>
                  <a:lnTo>
                    <a:pt x="335889" y="192695"/>
                  </a:lnTo>
                  <a:lnTo>
                    <a:pt x="372599" y="214194"/>
                  </a:lnTo>
                  <a:lnTo>
                    <a:pt x="416156" y="230567"/>
                  </a:lnTo>
                  <a:lnTo>
                    <a:pt x="465473" y="241422"/>
                  </a:lnTo>
                  <a:lnTo>
                    <a:pt x="519464" y="246367"/>
                  </a:lnTo>
                  <a:lnTo>
                    <a:pt x="577041" y="245009"/>
                  </a:lnTo>
                  <a:lnTo>
                    <a:pt x="637119" y="236957"/>
                  </a:lnTo>
                  <a:lnTo>
                    <a:pt x="695987" y="222513"/>
                  </a:lnTo>
                  <a:lnTo>
                    <a:pt x="750084" y="202750"/>
                  </a:lnTo>
                  <a:lnTo>
                    <a:pt x="798540" y="178430"/>
                  </a:lnTo>
                  <a:lnTo>
                    <a:pt x="840486" y="150315"/>
                  </a:lnTo>
                  <a:lnTo>
                    <a:pt x="875055" y="119166"/>
                  </a:lnTo>
                  <a:lnTo>
                    <a:pt x="901379" y="85745"/>
                  </a:lnTo>
                  <a:lnTo>
                    <a:pt x="918588" y="50815"/>
                  </a:lnTo>
                  <a:lnTo>
                    <a:pt x="925815" y="15138"/>
                  </a:lnTo>
                  <a:lnTo>
                    <a:pt x="983289" y="4268"/>
                  </a:lnTo>
                  <a:lnTo>
                    <a:pt x="1029809" y="0"/>
                  </a:lnTo>
                  <a:lnTo>
                    <a:pt x="1078683" y="3748"/>
                  </a:lnTo>
                  <a:lnTo>
                    <a:pt x="1127620" y="15051"/>
                  </a:lnTo>
                  <a:lnTo>
                    <a:pt x="1174330" y="33443"/>
                  </a:lnTo>
                  <a:lnTo>
                    <a:pt x="1216521" y="58461"/>
                  </a:lnTo>
                  <a:lnTo>
                    <a:pt x="1251903" y="89642"/>
                  </a:lnTo>
                  <a:lnTo>
                    <a:pt x="1278185" y="126522"/>
                  </a:lnTo>
                  <a:lnTo>
                    <a:pt x="1293075" y="168638"/>
                  </a:lnTo>
                  <a:lnTo>
                    <a:pt x="1326358" y="340014"/>
                  </a:lnTo>
                  <a:lnTo>
                    <a:pt x="1406669" y="732422"/>
                  </a:lnTo>
                  <a:lnTo>
                    <a:pt x="1504704" y="1163283"/>
                  </a:lnTo>
                  <a:lnTo>
                    <a:pt x="1591158" y="1450017"/>
                  </a:lnTo>
                  <a:lnTo>
                    <a:pt x="1612450" y="1506412"/>
                  </a:lnTo>
                  <a:lnTo>
                    <a:pt x="1620716" y="1553231"/>
                  </a:lnTo>
                  <a:lnTo>
                    <a:pt x="1617610" y="1591499"/>
                  </a:lnTo>
                  <a:lnTo>
                    <a:pt x="1583910" y="1646477"/>
                  </a:lnTo>
                  <a:lnTo>
                    <a:pt x="1524603" y="1679544"/>
                  </a:lnTo>
                  <a:lnTo>
                    <a:pt x="1489486" y="1690421"/>
                  </a:lnTo>
                  <a:lnTo>
                    <a:pt x="1452937" y="1698895"/>
                  </a:lnTo>
                  <a:close/>
                </a:path>
              </a:pathLst>
            </a:custGeom>
            <a:solidFill>
              <a:srgbClr val="F48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5354428" y="6886839"/>
              <a:ext cx="756920" cy="349885"/>
            </a:xfrm>
            <a:custGeom>
              <a:avLst/>
              <a:gdLst/>
              <a:ahLst/>
              <a:cxnLst/>
              <a:rect l="l" t="t" r="r" b="b"/>
              <a:pathLst>
                <a:path w="756919" h="349884">
                  <a:moveTo>
                    <a:pt x="427593" y="340319"/>
                  </a:moveTo>
                  <a:lnTo>
                    <a:pt x="371374" y="347929"/>
                  </a:lnTo>
                  <a:lnTo>
                    <a:pt x="316641" y="349501"/>
                  </a:lnTo>
                  <a:lnTo>
                    <a:pt x="264053" y="345342"/>
                  </a:lnTo>
                  <a:lnTo>
                    <a:pt x="214274" y="335757"/>
                  </a:lnTo>
                  <a:lnTo>
                    <a:pt x="167963" y="321054"/>
                  </a:lnTo>
                  <a:lnTo>
                    <a:pt x="125784" y="301538"/>
                  </a:lnTo>
                  <a:lnTo>
                    <a:pt x="88397" y="277515"/>
                  </a:lnTo>
                  <a:lnTo>
                    <a:pt x="56463" y="249293"/>
                  </a:lnTo>
                  <a:lnTo>
                    <a:pt x="30645" y="217177"/>
                  </a:lnTo>
                  <a:lnTo>
                    <a:pt x="11603" y="181474"/>
                  </a:lnTo>
                  <a:lnTo>
                    <a:pt x="0" y="142489"/>
                  </a:lnTo>
                  <a:lnTo>
                    <a:pt x="57474" y="131619"/>
                  </a:lnTo>
                  <a:lnTo>
                    <a:pt x="77231" y="162194"/>
                  </a:lnTo>
                  <a:lnTo>
                    <a:pt x="106007" y="188427"/>
                  </a:lnTo>
                  <a:lnTo>
                    <a:pt x="142718" y="209926"/>
                  </a:lnTo>
                  <a:lnTo>
                    <a:pt x="186275" y="226299"/>
                  </a:lnTo>
                  <a:lnTo>
                    <a:pt x="235592" y="237154"/>
                  </a:lnTo>
                  <a:lnTo>
                    <a:pt x="289582" y="242099"/>
                  </a:lnTo>
                  <a:lnTo>
                    <a:pt x="347160" y="240741"/>
                  </a:lnTo>
                  <a:lnTo>
                    <a:pt x="407237" y="232689"/>
                  </a:lnTo>
                  <a:lnTo>
                    <a:pt x="466106" y="218245"/>
                  </a:lnTo>
                  <a:lnTo>
                    <a:pt x="520202" y="198482"/>
                  </a:lnTo>
                  <a:lnTo>
                    <a:pt x="568658" y="174162"/>
                  </a:lnTo>
                  <a:lnTo>
                    <a:pt x="610605" y="146047"/>
                  </a:lnTo>
                  <a:lnTo>
                    <a:pt x="645174" y="114898"/>
                  </a:lnTo>
                  <a:lnTo>
                    <a:pt x="671498" y="81477"/>
                  </a:lnTo>
                  <a:lnTo>
                    <a:pt x="688707" y="46547"/>
                  </a:lnTo>
                  <a:lnTo>
                    <a:pt x="695933" y="10869"/>
                  </a:lnTo>
                  <a:lnTo>
                    <a:pt x="753408" y="0"/>
                  </a:lnTo>
                  <a:lnTo>
                    <a:pt x="756842" y="40529"/>
                  </a:lnTo>
                  <a:lnTo>
                    <a:pt x="752154" y="80720"/>
                  </a:lnTo>
                  <a:lnTo>
                    <a:pt x="739848" y="120046"/>
                  </a:lnTo>
                  <a:lnTo>
                    <a:pt x="720426" y="157981"/>
                  </a:lnTo>
                  <a:lnTo>
                    <a:pt x="694394" y="193998"/>
                  </a:lnTo>
                  <a:lnTo>
                    <a:pt x="662255" y="227570"/>
                  </a:lnTo>
                  <a:lnTo>
                    <a:pt x="624513" y="258170"/>
                  </a:lnTo>
                  <a:lnTo>
                    <a:pt x="581672" y="285272"/>
                  </a:lnTo>
                  <a:lnTo>
                    <a:pt x="534235" y="308348"/>
                  </a:lnTo>
                  <a:lnTo>
                    <a:pt x="482708" y="326873"/>
                  </a:lnTo>
                  <a:lnTo>
                    <a:pt x="427593" y="340319"/>
                  </a:lnTo>
                  <a:close/>
                </a:path>
              </a:pathLst>
            </a:custGeom>
            <a:solidFill>
              <a:srgbClr val="F9C3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4781072" y="7881289"/>
              <a:ext cx="3357879" cy="1756410"/>
            </a:xfrm>
            <a:custGeom>
              <a:avLst/>
              <a:gdLst/>
              <a:ahLst/>
              <a:cxnLst/>
              <a:rect l="l" t="t" r="r" b="b"/>
              <a:pathLst>
                <a:path w="3357880" h="1756409">
                  <a:moveTo>
                    <a:pt x="2729065" y="1709826"/>
                  </a:moveTo>
                  <a:lnTo>
                    <a:pt x="2726004" y="1691843"/>
                  </a:lnTo>
                  <a:lnTo>
                    <a:pt x="2717673" y="1677136"/>
                  </a:lnTo>
                  <a:lnTo>
                    <a:pt x="2705341" y="1667217"/>
                  </a:lnTo>
                  <a:lnTo>
                    <a:pt x="2690266" y="1663573"/>
                  </a:lnTo>
                  <a:lnTo>
                    <a:pt x="774776" y="1663573"/>
                  </a:lnTo>
                  <a:lnTo>
                    <a:pt x="759650" y="1667217"/>
                  </a:lnTo>
                  <a:lnTo>
                    <a:pt x="747293" y="1677136"/>
                  </a:lnTo>
                  <a:lnTo>
                    <a:pt x="738949" y="1691843"/>
                  </a:lnTo>
                  <a:lnTo>
                    <a:pt x="735888" y="1709826"/>
                  </a:lnTo>
                  <a:lnTo>
                    <a:pt x="738949" y="1727784"/>
                  </a:lnTo>
                  <a:lnTo>
                    <a:pt x="747293" y="1742465"/>
                  </a:lnTo>
                  <a:lnTo>
                    <a:pt x="759650" y="1752358"/>
                  </a:lnTo>
                  <a:lnTo>
                    <a:pt x="774776" y="1755978"/>
                  </a:lnTo>
                  <a:lnTo>
                    <a:pt x="2690266" y="1755978"/>
                  </a:lnTo>
                  <a:lnTo>
                    <a:pt x="2705341" y="1752358"/>
                  </a:lnTo>
                  <a:lnTo>
                    <a:pt x="2717673" y="1742465"/>
                  </a:lnTo>
                  <a:lnTo>
                    <a:pt x="2726004" y="1727784"/>
                  </a:lnTo>
                  <a:lnTo>
                    <a:pt x="2729065" y="1709826"/>
                  </a:lnTo>
                  <a:close/>
                </a:path>
                <a:path w="3357880" h="1756409">
                  <a:moveTo>
                    <a:pt x="3240138" y="177812"/>
                  </a:moveTo>
                  <a:lnTo>
                    <a:pt x="2877705" y="177812"/>
                  </a:lnTo>
                  <a:lnTo>
                    <a:pt x="2877705" y="419112"/>
                  </a:lnTo>
                  <a:lnTo>
                    <a:pt x="2877705" y="787412"/>
                  </a:lnTo>
                  <a:lnTo>
                    <a:pt x="2872562" y="812812"/>
                  </a:lnTo>
                  <a:lnTo>
                    <a:pt x="2858554" y="825512"/>
                  </a:lnTo>
                  <a:lnTo>
                    <a:pt x="2837751" y="838212"/>
                  </a:lnTo>
                  <a:lnTo>
                    <a:pt x="2812275" y="850912"/>
                  </a:lnTo>
                  <a:lnTo>
                    <a:pt x="2786824" y="838212"/>
                  </a:lnTo>
                  <a:lnTo>
                    <a:pt x="2766022" y="825512"/>
                  </a:lnTo>
                  <a:lnTo>
                    <a:pt x="2751988" y="812812"/>
                  </a:lnTo>
                  <a:lnTo>
                    <a:pt x="2746845" y="787412"/>
                  </a:lnTo>
                  <a:lnTo>
                    <a:pt x="2746845" y="419112"/>
                  </a:lnTo>
                  <a:lnTo>
                    <a:pt x="2751988" y="393712"/>
                  </a:lnTo>
                  <a:lnTo>
                    <a:pt x="2766022" y="381012"/>
                  </a:lnTo>
                  <a:lnTo>
                    <a:pt x="2786824" y="368312"/>
                  </a:lnTo>
                  <a:lnTo>
                    <a:pt x="2812275" y="355612"/>
                  </a:lnTo>
                  <a:lnTo>
                    <a:pt x="2837751" y="368312"/>
                  </a:lnTo>
                  <a:lnTo>
                    <a:pt x="2858554" y="381012"/>
                  </a:lnTo>
                  <a:lnTo>
                    <a:pt x="2872562" y="393712"/>
                  </a:lnTo>
                  <a:lnTo>
                    <a:pt x="2877705" y="419112"/>
                  </a:lnTo>
                  <a:lnTo>
                    <a:pt x="2877705" y="177812"/>
                  </a:lnTo>
                  <a:lnTo>
                    <a:pt x="2605913" y="177812"/>
                  </a:lnTo>
                  <a:lnTo>
                    <a:pt x="2605913" y="419112"/>
                  </a:lnTo>
                  <a:lnTo>
                    <a:pt x="2605913" y="787412"/>
                  </a:lnTo>
                  <a:lnTo>
                    <a:pt x="2605913" y="977912"/>
                  </a:lnTo>
                  <a:lnTo>
                    <a:pt x="2605913" y="1346212"/>
                  </a:lnTo>
                  <a:lnTo>
                    <a:pt x="2600782" y="1358912"/>
                  </a:lnTo>
                  <a:lnTo>
                    <a:pt x="2586761" y="1384312"/>
                  </a:lnTo>
                  <a:lnTo>
                    <a:pt x="2565971" y="1397012"/>
                  </a:lnTo>
                  <a:lnTo>
                    <a:pt x="2515006" y="1397012"/>
                  </a:lnTo>
                  <a:lnTo>
                    <a:pt x="2494203" y="1384312"/>
                  </a:lnTo>
                  <a:lnTo>
                    <a:pt x="2480195" y="1358912"/>
                  </a:lnTo>
                  <a:lnTo>
                    <a:pt x="2475052" y="1346212"/>
                  </a:lnTo>
                  <a:lnTo>
                    <a:pt x="2475052" y="977912"/>
                  </a:lnTo>
                  <a:lnTo>
                    <a:pt x="2480195" y="952512"/>
                  </a:lnTo>
                  <a:lnTo>
                    <a:pt x="2494203" y="927112"/>
                  </a:lnTo>
                  <a:lnTo>
                    <a:pt x="2515006" y="914412"/>
                  </a:lnTo>
                  <a:lnTo>
                    <a:pt x="2565971" y="914412"/>
                  </a:lnTo>
                  <a:lnTo>
                    <a:pt x="2586761" y="927112"/>
                  </a:lnTo>
                  <a:lnTo>
                    <a:pt x="2600782" y="952512"/>
                  </a:lnTo>
                  <a:lnTo>
                    <a:pt x="2605913" y="977912"/>
                  </a:lnTo>
                  <a:lnTo>
                    <a:pt x="2605913" y="787412"/>
                  </a:lnTo>
                  <a:lnTo>
                    <a:pt x="2600782" y="812812"/>
                  </a:lnTo>
                  <a:lnTo>
                    <a:pt x="2586761" y="825512"/>
                  </a:lnTo>
                  <a:lnTo>
                    <a:pt x="2565971" y="838212"/>
                  </a:lnTo>
                  <a:lnTo>
                    <a:pt x="2540482" y="850912"/>
                  </a:lnTo>
                  <a:lnTo>
                    <a:pt x="2515006" y="838212"/>
                  </a:lnTo>
                  <a:lnTo>
                    <a:pt x="2494203" y="825512"/>
                  </a:lnTo>
                  <a:lnTo>
                    <a:pt x="2480195" y="812812"/>
                  </a:lnTo>
                  <a:lnTo>
                    <a:pt x="2475052" y="787412"/>
                  </a:lnTo>
                  <a:lnTo>
                    <a:pt x="2475052" y="419112"/>
                  </a:lnTo>
                  <a:lnTo>
                    <a:pt x="2480195" y="393712"/>
                  </a:lnTo>
                  <a:lnTo>
                    <a:pt x="2494203" y="381012"/>
                  </a:lnTo>
                  <a:lnTo>
                    <a:pt x="2515006" y="368312"/>
                  </a:lnTo>
                  <a:lnTo>
                    <a:pt x="2540482" y="355612"/>
                  </a:lnTo>
                  <a:lnTo>
                    <a:pt x="2565971" y="368312"/>
                  </a:lnTo>
                  <a:lnTo>
                    <a:pt x="2586761" y="381012"/>
                  </a:lnTo>
                  <a:lnTo>
                    <a:pt x="2600782" y="393712"/>
                  </a:lnTo>
                  <a:lnTo>
                    <a:pt x="2605913" y="419112"/>
                  </a:lnTo>
                  <a:lnTo>
                    <a:pt x="2605913" y="177812"/>
                  </a:lnTo>
                  <a:lnTo>
                    <a:pt x="2270976" y="177812"/>
                  </a:lnTo>
                  <a:lnTo>
                    <a:pt x="2270976" y="419112"/>
                  </a:lnTo>
                  <a:lnTo>
                    <a:pt x="2270976" y="787412"/>
                  </a:lnTo>
                  <a:lnTo>
                    <a:pt x="2270976" y="977912"/>
                  </a:lnTo>
                  <a:lnTo>
                    <a:pt x="2270976" y="1346212"/>
                  </a:lnTo>
                  <a:lnTo>
                    <a:pt x="2265832" y="1358912"/>
                  </a:lnTo>
                  <a:lnTo>
                    <a:pt x="2251824" y="1384312"/>
                  </a:lnTo>
                  <a:lnTo>
                    <a:pt x="2231034" y="1397012"/>
                  </a:lnTo>
                  <a:lnTo>
                    <a:pt x="2180094" y="1397012"/>
                  </a:lnTo>
                  <a:lnTo>
                    <a:pt x="2159292" y="1384312"/>
                  </a:lnTo>
                  <a:lnTo>
                    <a:pt x="2145258" y="1358912"/>
                  </a:lnTo>
                  <a:lnTo>
                    <a:pt x="2140115" y="1346212"/>
                  </a:lnTo>
                  <a:lnTo>
                    <a:pt x="2140115" y="977912"/>
                  </a:lnTo>
                  <a:lnTo>
                    <a:pt x="2145258" y="952512"/>
                  </a:lnTo>
                  <a:lnTo>
                    <a:pt x="2159292" y="927112"/>
                  </a:lnTo>
                  <a:lnTo>
                    <a:pt x="2180094" y="914412"/>
                  </a:lnTo>
                  <a:lnTo>
                    <a:pt x="2231034" y="914412"/>
                  </a:lnTo>
                  <a:lnTo>
                    <a:pt x="2251824" y="927112"/>
                  </a:lnTo>
                  <a:lnTo>
                    <a:pt x="2265832" y="952512"/>
                  </a:lnTo>
                  <a:lnTo>
                    <a:pt x="2270976" y="977912"/>
                  </a:lnTo>
                  <a:lnTo>
                    <a:pt x="2270976" y="787412"/>
                  </a:lnTo>
                  <a:lnTo>
                    <a:pt x="2265832" y="812812"/>
                  </a:lnTo>
                  <a:lnTo>
                    <a:pt x="2251824" y="825512"/>
                  </a:lnTo>
                  <a:lnTo>
                    <a:pt x="2231034" y="838212"/>
                  </a:lnTo>
                  <a:lnTo>
                    <a:pt x="2205545" y="850912"/>
                  </a:lnTo>
                  <a:lnTo>
                    <a:pt x="2180094" y="838212"/>
                  </a:lnTo>
                  <a:lnTo>
                    <a:pt x="2159292" y="825512"/>
                  </a:lnTo>
                  <a:lnTo>
                    <a:pt x="2145258" y="812812"/>
                  </a:lnTo>
                  <a:lnTo>
                    <a:pt x="2140115" y="787412"/>
                  </a:lnTo>
                  <a:lnTo>
                    <a:pt x="2140115" y="419112"/>
                  </a:lnTo>
                  <a:lnTo>
                    <a:pt x="2145258" y="393712"/>
                  </a:lnTo>
                  <a:lnTo>
                    <a:pt x="2159292" y="381012"/>
                  </a:lnTo>
                  <a:lnTo>
                    <a:pt x="2180094" y="368312"/>
                  </a:lnTo>
                  <a:lnTo>
                    <a:pt x="2205545" y="355612"/>
                  </a:lnTo>
                  <a:lnTo>
                    <a:pt x="2231034" y="368312"/>
                  </a:lnTo>
                  <a:lnTo>
                    <a:pt x="2251824" y="381012"/>
                  </a:lnTo>
                  <a:lnTo>
                    <a:pt x="2265832" y="393712"/>
                  </a:lnTo>
                  <a:lnTo>
                    <a:pt x="2270976" y="419112"/>
                  </a:lnTo>
                  <a:lnTo>
                    <a:pt x="2270976" y="177812"/>
                  </a:lnTo>
                  <a:lnTo>
                    <a:pt x="1936127" y="177812"/>
                  </a:lnTo>
                  <a:lnTo>
                    <a:pt x="1936127" y="419112"/>
                  </a:lnTo>
                  <a:lnTo>
                    <a:pt x="1936127" y="787412"/>
                  </a:lnTo>
                  <a:lnTo>
                    <a:pt x="1936127" y="977912"/>
                  </a:lnTo>
                  <a:lnTo>
                    <a:pt x="1936127" y="1346212"/>
                  </a:lnTo>
                  <a:lnTo>
                    <a:pt x="1930984" y="1358912"/>
                  </a:lnTo>
                  <a:lnTo>
                    <a:pt x="1916976" y="1384312"/>
                  </a:lnTo>
                  <a:lnTo>
                    <a:pt x="1896173" y="1397012"/>
                  </a:lnTo>
                  <a:lnTo>
                    <a:pt x="1845246" y="1397012"/>
                  </a:lnTo>
                  <a:lnTo>
                    <a:pt x="1824443" y="1384312"/>
                  </a:lnTo>
                  <a:lnTo>
                    <a:pt x="1810410" y="1358912"/>
                  </a:lnTo>
                  <a:lnTo>
                    <a:pt x="1805266" y="1346212"/>
                  </a:lnTo>
                  <a:lnTo>
                    <a:pt x="1805266" y="977912"/>
                  </a:lnTo>
                  <a:lnTo>
                    <a:pt x="1810410" y="952512"/>
                  </a:lnTo>
                  <a:lnTo>
                    <a:pt x="1824443" y="927112"/>
                  </a:lnTo>
                  <a:lnTo>
                    <a:pt x="1845246" y="914412"/>
                  </a:lnTo>
                  <a:lnTo>
                    <a:pt x="1896173" y="914412"/>
                  </a:lnTo>
                  <a:lnTo>
                    <a:pt x="1916976" y="927112"/>
                  </a:lnTo>
                  <a:lnTo>
                    <a:pt x="1930984" y="952512"/>
                  </a:lnTo>
                  <a:lnTo>
                    <a:pt x="1936127" y="977912"/>
                  </a:lnTo>
                  <a:lnTo>
                    <a:pt x="1936127" y="787412"/>
                  </a:lnTo>
                  <a:lnTo>
                    <a:pt x="1930984" y="812812"/>
                  </a:lnTo>
                  <a:lnTo>
                    <a:pt x="1916976" y="825512"/>
                  </a:lnTo>
                  <a:lnTo>
                    <a:pt x="1896173" y="838212"/>
                  </a:lnTo>
                  <a:lnTo>
                    <a:pt x="1870697" y="850912"/>
                  </a:lnTo>
                  <a:lnTo>
                    <a:pt x="1845246" y="838212"/>
                  </a:lnTo>
                  <a:lnTo>
                    <a:pt x="1824443" y="825512"/>
                  </a:lnTo>
                  <a:lnTo>
                    <a:pt x="1810410" y="812812"/>
                  </a:lnTo>
                  <a:lnTo>
                    <a:pt x="1805266" y="787412"/>
                  </a:lnTo>
                  <a:lnTo>
                    <a:pt x="1805266" y="419112"/>
                  </a:lnTo>
                  <a:lnTo>
                    <a:pt x="1810410" y="393712"/>
                  </a:lnTo>
                  <a:lnTo>
                    <a:pt x="1824443" y="381012"/>
                  </a:lnTo>
                  <a:lnTo>
                    <a:pt x="1845246" y="368312"/>
                  </a:lnTo>
                  <a:lnTo>
                    <a:pt x="1870697" y="355612"/>
                  </a:lnTo>
                  <a:lnTo>
                    <a:pt x="1896173" y="368312"/>
                  </a:lnTo>
                  <a:lnTo>
                    <a:pt x="1916976" y="381012"/>
                  </a:lnTo>
                  <a:lnTo>
                    <a:pt x="1930984" y="393712"/>
                  </a:lnTo>
                  <a:lnTo>
                    <a:pt x="1936127" y="419112"/>
                  </a:lnTo>
                  <a:lnTo>
                    <a:pt x="1936127" y="177812"/>
                  </a:lnTo>
                  <a:lnTo>
                    <a:pt x="1601266" y="177812"/>
                  </a:lnTo>
                  <a:lnTo>
                    <a:pt x="1601266" y="419112"/>
                  </a:lnTo>
                  <a:lnTo>
                    <a:pt x="1601266" y="787412"/>
                  </a:lnTo>
                  <a:lnTo>
                    <a:pt x="1601266" y="977912"/>
                  </a:lnTo>
                  <a:lnTo>
                    <a:pt x="1601266" y="1346212"/>
                  </a:lnTo>
                  <a:lnTo>
                    <a:pt x="1596136" y="1358912"/>
                  </a:lnTo>
                  <a:lnTo>
                    <a:pt x="1582115" y="1384312"/>
                  </a:lnTo>
                  <a:lnTo>
                    <a:pt x="1561325" y="1397012"/>
                  </a:lnTo>
                  <a:lnTo>
                    <a:pt x="1510398" y="1397012"/>
                  </a:lnTo>
                  <a:lnTo>
                    <a:pt x="1489595" y="1384312"/>
                  </a:lnTo>
                  <a:lnTo>
                    <a:pt x="1475562" y="1358912"/>
                  </a:lnTo>
                  <a:lnTo>
                    <a:pt x="1470406" y="1346212"/>
                  </a:lnTo>
                  <a:lnTo>
                    <a:pt x="1470406" y="977912"/>
                  </a:lnTo>
                  <a:lnTo>
                    <a:pt x="1475562" y="952512"/>
                  </a:lnTo>
                  <a:lnTo>
                    <a:pt x="1489595" y="927112"/>
                  </a:lnTo>
                  <a:lnTo>
                    <a:pt x="1510398" y="914412"/>
                  </a:lnTo>
                  <a:lnTo>
                    <a:pt x="1561325" y="914412"/>
                  </a:lnTo>
                  <a:lnTo>
                    <a:pt x="1582115" y="927112"/>
                  </a:lnTo>
                  <a:lnTo>
                    <a:pt x="1596136" y="952512"/>
                  </a:lnTo>
                  <a:lnTo>
                    <a:pt x="1601266" y="977912"/>
                  </a:lnTo>
                  <a:lnTo>
                    <a:pt x="1601266" y="787412"/>
                  </a:lnTo>
                  <a:lnTo>
                    <a:pt x="1596136" y="812812"/>
                  </a:lnTo>
                  <a:lnTo>
                    <a:pt x="1582115" y="825512"/>
                  </a:lnTo>
                  <a:lnTo>
                    <a:pt x="1561325" y="838212"/>
                  </a:lnTo>
                  <a:lnTo>
                    <a:pt x="1535836" y="850912"/>
                  </a:lnTo>
                  <a:lnTo>
                    <a:pt x="1510398" y="838212"/>
                  </a:lnTo>
                  <a:lnTo>
                    <a:pt x="1489595" y="825512"/>
                  </a:lnTo>
                  <a:lnTo>
                    <a:pt x="1475562" y="812812"/>
                  </a:lnTo>
                  <a:lnTo>
                    <a:pt x="1470406" y="787412"/>
                  </a:lnTo>
                  <a:lnTo>
                    <a:pt x="1470406" y="419112"/>
                  </a:lnTo>
                  <a:lnTo>
                    <a:pt x="1475562" y="393712"/>
                  </a:lnTo>
                  <a:lnTo>
                    <a:pt x="1489595" y="381012"/>
                  </a:lnTo>
                  <a:lnTo>
                    <a:pt x="1510398" y="368312"/>
                  </a:lnTo>
                  <a:lnTo>
                    <a:pt x="1535836" y="355612"/>
                  </a:lnTo>
                  <a:lnTo>
                    <a:pt x="1561325" y="368312"/>
                  </a:lnTo>
                  <a:lnTo>
                    <a:pt x="1582115" y="381012"/>
                  </a:lnTo>
                  <a:lnTo>
                    <a:pt x="1596136" y="393712"/>
                  </a:lnTo>
                  <a:lnTo>
                    <a:pt x="1601266" y="419112"/>
                  </a:lnTo>
                  <a:lnTo>
                    <a:pt x="1601266" y="177812"/>
                  </a:lnTo>
                  <a:lnTo>
                    <a:pt x="1266329" y="177812"/>
                  </a:lnTo>
                  <a:lnTo>
                    <a:pt x="1266329" y="419112"/>
                  </a:lnTo>
                  <a:lnTo>
                    <a:pt x="1266329" y="787412"/>
                  </a:lnTo>
                  <a:lnTo>
                    <a:pt x="1266329" y="977912"/>
                  </a:lnTo>
                  <a:lnTo>
                    <a:pt x="1266329" y="1346212"/>
                  </a:lnTo>
                  <a:lnTo>
                    <a:pt x="1261211" y="1358912"/>
                  </a:lnTo>
                  <a:lnTo>
                    <a:pt x="1247228" y="1384312"/>
                  </a:lnTo>
                  <a:lnTo>
                    <a:pt x="1226464" y="1397012"/>
                  </a:lnTo>
                  <a:lnTo>
                    <a:pt x="1175499" y="1397012"/>
                  </a:lnTo>
                  <a:lnTo>
                    <a:pt x="1154709" y="1384312"/>
                  </a:lnTo>
                  <a:lnTo>
                    <a:pt x="1140701" y="1358912"/>
                  </a:lnTo>
                  <a:lnTo>
                    <a:pt x="1135557" y="1346212"/>
                  </a:lnTo>
                  <a:lnTo>
                    <a:pt x="1135557" y="977912"/>
                  </a:lnTo>
                  <a:lnTo>
                    <a:pt x="1140701" y="952512"/>
                  </a:lnTo>
                  <a:lnTo>
                    <a:pt x="1154709" y="927112"/>
                  </a:lnTo>
                  <a:lnTo>
                    <a:pt x="1175499" y="914412"/>
                  </a:lnTo>
                  <a:lnTo>
                    <a:pt x="1226464" y="914412"/>
                  </a:lnTo>
                  <a:lnTo>
                    <a:pt x="1247228" y="927112"/>
                  </a:lnTo>
                  <a:lnTo>
                    <a:pt x="1261211" y="952512"/>
                  </a:lnTo>
                  <a:lnTo>
                    <a:pt x="1266329" y="977912"/>
                  </a:lnTo>
                  <a:lnTo>
                    <a:pt x="1266329" y="787412"/>
                  </a:lnTo>
                  <a:lnTo>
                    <a:pt x="1261211" y="812812"/>
                  </a:lnTo>
                  <a:lnTo>
                    <a:pt x="1247228" y="825512"/>
                  </a:lnTo>
                  <a:lnTo>
                    <a:pt x="1226464" y="838212"/>
                  </a:lnTo>
                  <a:lnTo>
                    <a:pt x="1200988" y="850912"/>
                  </a:lnTo>
                  <a:lnTo>
                    <a:pt x="1175499" y="838212"/>
                  </a:lnTo>
                  <a:lnTo>
                    <a:pt x="1154709" y="825512"/>
                  </a:lnTo>
                  <a:lnTo>
                    <a:pt x="1140701" y="812812"/>
                  </a:lnTo>
                  <a:lnTo>
                    <a:pt x="1135557" y="787412"/>
                  </a:lnTo>
                  <a:lnTo>
                    <a:pt x="1135557" y="419112"/>
                  </a:lnTo>
                  <a:lnTo>
                    <a:pt x="1140701" y="393712"/>
                  </a:lnTo>
                  <a:lnTo>
                    <a:pt x="1154709" y="381012"/>
                  </a:lnTo>
                  <a:lnTo>
                    <a:pt x="1175499" y="368312"/>
                  </a:lnTo>
                  <a:lnTo>
                    <a:pt x="1200988" y="355612"/>
                  </a:lnTo>
                  <a:lnTo>
                    <a:pt x="1226464" y="368312"/>
                  </a:lnTo>
                  <a:lnTo>
                    <a:pt x="1247228" y="381012"/>
                  </a:lnTo>
                  <a:lnTo>
                    <a:pt x="1261211" y="393712"/>
                  </a:lnTo>
                  <a:lnTo>
                    <a:pt x="1266329" y="419112"/>
                  </a:lnTo>
                  <a:lnTo>
                    <a:pt x="1266329" y="177812"/>
                  </a:lnTo>
                  <a:lnTo>
                    <a:pt x="931481" y="177812"/>
                  </a:lnTo>
                  <a:lnTo>
                    <a:pt x="931481" y="419112"/>
                  </a:lnTo>
                  <a:lnTo>
                    <a:pt x="931481" y="787412"/>
                  </a:lnTo>
                  <a:lnTo>
                    <a:pt x="931481" y="977912"/>
                  </a:lnTo>
                  <a:lnTo>
                    <a:pt x="931481" y="1346212"/>
                  </a:lnTo>
                  <a:lnTo>
                    <a:pt x="926338" y="1358912"/>
                  </a:lnTo>
                  <a:lnTo>
                    <a:pt x="912329" y="1384312"/>
                  </a:lnTo>
                  <a:lnTo>
                    <a:pt x="891527" y="1397012"/>
                  </a:lnTo>
                  <a:lnTo>
                    <a:pt x="840613" y="1397012"/>
                  </a:lnTo>
                  <a:lnTo>
                    <a:pt x="819848" y="1384312"/>
                  </a:lnTo>
                  <a:lnTo>
                    <a:pt x="805840" y="1358912"/>
                  </a:lnTo>
                  <a:lnTo>
                    <a:pt x="800709" y="1346212"/>
                  </a:lnTo>
                  <a:lnTo>
                    <a:pt x="800709" y="977912"/>
                  </a:lnTo>
                  <a:lnTo>
                    <a:pt x="805840" y="952512"/>
                  </a:lnTo>
                  <a:lnTo>
                    <a:pt x="819848" y="927112"/>
                  </a:lnTo>
                  <a:lnTo>
                    <a:pt x="840613" y="914412"/>
                  </a:lnTo>
                  <a:lnTo>
                    <a:pt x="891527" y="914412"/>
                  </a:lnTo>
                  <a:lnTo>
                    <a:pt x="912329" y="927112"/>
                  </a:lnTo>
                  <a:lnTo>
                    <a:pt x="926338" y="952512"/>
                  </a:lnTo>
                  <a:lnTo>
                    <a:pt x="931481" y="977912"/>
                  </a:lnTo>
                  <a:lnTo>
                    <a:pt x="931481" y="787412"/>
                  </a:lnTo>
                  <a:lnTo>
                    <a:pt x="926338" y="812812"/>
                  </a:lnTo>
                  <a:lnTo>
                    <a:pt x="912329" y="825512"/>
                  </a:lnTo>
                  <a:lnTo>
                    <a:pt x="891527" y="838212"/>
                  </a:lnTo>
                  <a:lnTo>
                    <a:pt x="866051" y="850912"/>
                  </a:lnTo>
                  <a:lnTo>
                    <a:pt x="840613" y="838212"/>
                  </a:lnTo>
                  <a:lnTo>
                    <a:pt x="819848" y="825512"/>
                  </a:lnTo>
                  <a:lnTo>
                    <a:pt x="805840" y="812812"/>
                  </a:lnTo>
                  <a:lnTo>
                    <a:pt x="800709" y="787412"/>
                  </a:lnTo>
                  <a:lnTo>
                    <a:pt x="800709" y="419112"/>
                  </a:lnTo>
                  <a:lnTo>
                    <a:pt x="805840" y="393712"/>
                  </a:lnTo>
                  <a:lnTo>
                    <a:pt x="819848" y="381012"/>
                  </a:lnTo>
                  <a:lnTo>
                    <a:pt x="840613" y="368312"/>
                  </a:lnTo>
                  <a:lnTo>
                    <a:pt x="866051" y="355612"/>
                  </a:lnTo>
                  <a:lnTo>
                    <a:pt x="891527" y="368312"/>
                  </a:lnTo>
                  <a:lnTo>
                    <a:pt x="912329" y="381012"/>
                  </a:lnTo>
                  <a:lnTo>
                    <a:pt x="926338" y="393712"/>
                  </a:lnTo>
                  <a:lnTo>
                    <a:pt x="931481" y="419112"/>
                  </a:lnTo>
                  <a:lnTo>
                    <a:pt x="931481" y="177812"/>
                  </a:lnTo>
                  <a:lnTo>
                    <a:pt x="622198" y="177812"/>
                  </a:lnTo>
                  <a:lnTo>
                    <a:pt x="622198" y="419112"/>
                  </a:lnTo>
                  <a:lnTo>
                    <a:pt x="622198" y="787412"/>
                  </a:lnTo>
                  <a:lnTo>
                    <a:pt x="617054" y="812812"/>
                  </a:lnTo>
                  <a:lnTo>
                    <a:pt x="603034" y="825512"/>
                  </a:lnTo>
                  <a:lnTo>
                    <a:pt x="582231" y="838212"/>
                  </a:lnTo>
                  <a:lnTo>
                    <a:pt x="556768" y="850912"/>
                  </a:lnTo>
                  <a:lnTo>
                    <a:pt x="531329" y="838212"/>
                  </a:lnTo>
                  <a:lnTo>
                    <a:pt x="510540" y="825512"/>
                  </a:lnTo>
                  <a:lnTo>
                    <a:pt x="496531" y="812812"/>
                  </a:lnTo>
                  <a:lnTo>
                    <a:pt x="491388" y="787412"/>
                  </a:lnTo>
                  <a:lnTo>
                    <a:pt x="491388" y="419112"/>
                  </a:lnTo>
                  <a:lnTo>
                    <a:pt x="496531" y="393712"/>
                  </a:lnTo>
                  <a:lnTo>
                    <a:pt x="510540" y="381012"/>
                  </a:lnTo>
                  <a:lnTo>
                    <a:pt x="531329" y="368312"/>
                  </a:lnTo>
                  <a:lnTo>
                    <a:pt x="556768" y="355612"/>
                  </a:lnTo>
                  <a:lnTo>
                    <a:pt x="582231" y="368312"/>
                  </a:lnTo>
                  <a:lnTo>
                    <a:pt x="603034" y="381012"/>
                  </a:lnTo>
                  <a:lnTo>
                    <a:pt x="617054" y="393712"/>
                  </a:lnTo>
                  <a:lnTo>
                    <a:pt x="622198" y="419112"/>
                  </a:lnTo>
                  <a:lnTo>
                    <a:pt x="622198" y="177812"/>
                  </a:lnTo>
                  <a:lnTo>
                    <a:pt x="117424" y="177812"/>
                  </a:lnTo>
                  <a:lnTo>
                    <a:pt x="596671" y="1435112"/>
                  </a:lnTo>
                  <a:lnTo>
                    <a:pt x="614006" y="1473212"/>
                  </a:lnTo>
                  <a:lnTo>
                    <a:pt x="631444" y="1524012"/>
                  </a:lnTo>
                  <a:lnTo>
                    <a:pt x="651192" y="1549412"/>
                  </a:lnTo>
                  <a:lnTo>
                    <a:pt x="675513" y="1587512"/>
                  </a:lnTo>
                  <a:lnTo>
                    <a:pt x="706602" y="1600212"/>
                  </a:lnTo>
                  <a:lnTo>
                    <a:pt x="746721" y="1625612"/>
                  </a:lnTo>
                  <a:lnTo>
                    <a:pt x="2680716" y="1625612"/>
                  </a:lnTo>
                  <a:lnTo>
                    <a:pt x="2724937" y="1612912"/>
                  </a:lnTo>
                  <a:lnTo>
                    <a:pt x="2786824" y="1562112"/>
                  </a:lnTo>
                  <a:lnTo>
                    <a:pt x="2806662" y="1511312"/>
                  </a:lnTo>
                  <a:lnTo>
                    <a:pt x="2842984" y="1397012"/>
                  </a:lnTo>
                  <a:lnTo>
                    <a:pt x="2887370" y="1257312"/>
                  </a:lnTo>
                  <a:lnTo>
                    <a:pt x="2998038" y="914412"/>
                  </a:lnTo>
                  <a:lnTo>
                    <a:pt x="3018536" y="850912"/>
                  </a:lnTo>
                  <a:lnTo>
                    <a:pt x="3034931" y="800112"/>
                  </a:lnTo>
                  <a:lnTo>
                    <a:pt x="3176740" y="368312"/>
                  </a:lnTo>
                  <a:lnTo>
                    <a:pt x="3180969" y="355612"/>
                  </a:lnTo>
                  <a:lnTo>
                    <a:pt x="3240138" y="177812"/>
                  </a:lnTo>
                  <a:close/>
                </a:path>
                <a:path w="3357880" h="1756409">
                  <a:moveTo>
                    <a:pt x="3357600" y="66484"/>
                  </a:moveTo>
                  <a:lnTo>
                    <a:pt x="3352723" y="40652"/>
                  </a:lnTo>
                  <a:lnTo>
                    <a:pt x="3339388" y="19507"/>
                  </a:lnTo>
                  <a:lnTo>
                    <a:pt x="3319627" y="5245"/>
                  </a:lnTo>
                  <a:lnTo>
                    <a:pt x="3295421" y="0"/>
                  </a:lnTo>
                  <a:lnTo>
                    <a:pt x="62166" y="0"/>
                  </a:lnTo>
                  <a:lnTo>
                    <a:pt x="37973" y="5245"/>
                  </a:lnTo>
                  <a:lnTo>
                    <a:pt x="18211" y="19507"/>
                  </a:lnTo>
                  <a:lnTo>
                    <a:pt x="4889" y="40652"/>
                  </a:lnTo>
                  <a:lnTo>
                    <a:pt x="0" y="66484"/>
                  </a:lnTo>
                  <a:lnTo>
                    <a:pt x="4889" y="92367"/>
                  </a:lnTo>
                  <a:lnTo>
                    <a:pt x="18211" y="113525"/>
                  </a:lnTo>
                  <a:lnTo>
                    <a:pt x="37973" y="127812"/>
                  </a:lnTo>
                  <a:lnTo>
                    <a:pt x="62153" y="133045"/>
                  </a:lnTo>
                  <a:lnTo>
                    <a:pt x="3295408" y="133045"/>
                  </a:lnTo>
                  <a:lnTo>
                    <a:pt x="3319615" y="127812"/>
                  </a:lnTo>
                  <a:lnTo>
                    <a:pt x="3339388" y="113525"/>
                  </a:lnTo>
                  <a:lnTo>
                    <a:pt x="3352711" y="92367"/>
                  </a:lnTo>
                  <a:lnTo>
                    <a:pt x="3357600" y="664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4808263" y="8417496"/>
              <a:ext cx="354330" cy="251460"/>
            </a:xfrm>
            <a:custGeom>
              <a:avLst/>
              <a:gdLst/>
              <a:ahLst/>
              <a:cxnLst/>
              <a:rect l="l" t="t" r="r" b="b"/>
              <a:pathLst>
                <a:path w="354330" h="251459">
                  <a:moveTo>
                    <a:pt x="354266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193535" y="153670"/>
                  </a:lnTo>
                  <a:lnTo>
                    <a:pt x="193535" y="195580"/>
                  </a:lnTo>
                  <a:lnTo>
                    <a:pt x="0" y="195580"/>
                  </a:lnTo>
                  <a:lnTo>
                    <a:pt x="0" y="251460"/>
                  </a:lnTo>
                  <a:lnTo>
                    <a:pt x="354266" y="251460"/>
                  </a:lnTo>
                  <a:lnTo>
                    <a:pt x="354266" y="195580"/>
                  </a:lnTo>
                  <a:lnTo>
                    <a:pt x="354266" y="153670"/>
                  </a:lnTo>
                  <a:lnTo>
                    <a:pt x="354266" y="0"/>
                  </a:lnTo>
                  <a:close/>
                </a:path>
              </a:pathLst>
            </a:custGeom>
            <a:solidFill>
              <a:srgbClr val="423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4247589" y="8710806"/>
              <a:ext cx="978535" cy="1271905"/>
            </a:xfrm>
            <a:custGeom>
              <a:avLst/>
              <a:gdLst/>
              <a:ahLst/>
              <a:cxnLst/>
              <a:rect l="l" t="t" r="r" b="b"/>
              <a:pathLst>
                <a:path w="978534" h="1271904">
                  <a:moveTo>
                    <a:pt x="877276" y="1271407"/>
                  </a:moveTo>
                  <a:lnTo>
                    <a:pt x="100767" y="1271407"/>
                  </a:lnTo>
                  <a:lnTo>
                    <a:pt x="61535" y="1263491"/>
                  </a:lnTo>
                  <a:lnTo>
                    <a:pt x="29506" y="1241905"/>
                  </a:lnTo>
                  <a:lnTo>
                    <a:pt x="7915" y="1209888"/>
                  </a:lnTo>
                  <a:lnTo>
                    <a:pt x="0" y="1170678"/>
                  </a:lnTo>
                  <a:lnTo>
                    <a:pt x="0" y="769442"/>
                  </a:lnTo>
                  <a:lnTo>
                    <a:pt x="3344" y="739351"/>
                  </a:lnTo>
                  <a:lnTo>
                    <a:pt x="12991" y="711230"/>
                  </a:lnTo>
                  <a:lnTo>
                    <a:pt x="28362" y="685978"/>
                  </a:lnTo>
                  <a:lnTo>
                    <a:pt x="48880" y="664497"/>
                  </a:lnTo>
                  <a:lnTo>
                    <a:pt x="48903" y="553334"/>
                  </a:lnTo>
                  <a:lnTo>
                    <a:pt x="51320" y="506326"/>
                  </a:lnTo>
                  <a:lnTo>
                    <a:pt x="58477" y="460281"/>
                  </a:lnTo>
                  <a:lnTo>
                    <a:pt x="70111" y="415882"/>
                  </a:lnTo>
                  <a:lnTo>
                    <a:pt x="85978" y="373368"/>
                  </a:lnTo>
                  <a:lnTo>
                    <a:pt x="105837" y="332981"/>
                  </a:lnTo>
                  <a:lnTo>
                    <a:pt x="129446" y="294963"/>
                  </a:lnTo>
                  <a:lnTo>
                    <a:pt x="156562" y="259555"/>
                  </a:lnTo>
                  <a:lnTo>
                    <a:pt x="186945" y="226998"/>
                  </a:lnTo>
                  <a:lnTo>
                    <a:pt x="220351" y="197534"/>
                  </a:lnTo>
                  <a:lnTo>
                    <a:pt x="256538" y="171403"/>
                  </a:lnTo>
                  <a:lnTo>
                    <a:pt x="295265" y="148848"/>
                  </a:lnTo>
                  <a:lnTo>
                    <a:pt x="336290" y="130109"/>
                  </a:lnTo>
                  <a:lnTo>
                    <a:pt x="379371" y="115428"/>
                  </a:lnTo>
                  <a:lnTo>
                    <a:pt x="424265" y="105047"/>
                  </a:lnTo>
                  <a:lnTo>
                    <a:pt x="470731" y="99206"/>
                  </a:lnTo>
                  <a:lnTo>
                    <a:pt x="480218" y="52706"/>
                  </a:lnTo>
                  <a:lnTo>
                    <a:pt x="487745" y="31640"/>
                  </a:lnTo>
                  <a:lnTo>
                    <a:pt x="501667" y="14948"/>
                  </a:lnTo>
                  <a:lnTo>
                    <a:pt x="520412" y="3958"/>
                  </a:lnTo>
                  <a:lnTo>
                    <a:pt x="542412" y="0"/>
                  </a:lnTo>
                  <a:lnTo>
                    <a:pt x="914952" y="0"/>
                  </a:lnTo>
                  <a:lnTo>
                    <a:pt x="939496" y="4954"/>
                  </a:lnTo>
                  <a:lnTo>
                    <a:pt x="959538" y="18466"/>
                  </a:lnTo>
                  <a:lnTo>
                    <a:pt x="973050" y="38508"/>
                  </a:lnTo>
                  <a:lnTo>
                    <a:pt x="978005" y="63053"/>
                  </a:lnTo>
                  <a:lnTo>
                    <a:pt x="978005" y="224375"/>
                  </a:lnTo>
                  <a:lnTo>
                    <a:pt x="445197" y="224375"/>
                  </a:lnTo>
                  <a:lnTo>
                    <a:pt x="401527" y="239641"/>
                  </a:lnTo>
                  <a:lnTo>
                    <a:pt x="360379" y="259740"/>
                  </a:lnTo>
                  <a:lnTo>
                    <a:pt x="322099" y="284330"/>
                  </a:lnTo>
                  <a:lnTo>
                    <a:pt x="287031" y="313066"/>
                  </a:lnTo>
                  <a:lnTo>
                    <a:pt x="255520" y="345605"/>
                  </a:lnTo>
                  <a:lnTo>
                    <a:pt x="227912" y="381605"/>
                  </a:lnTo>
                  <a:lnTo>
                    <a:pt x="204549" y="420721"/>
                  </a:lnTo>
                  <a:lnTo>
                    <a:pt x="185779" y="462610"/>
                  </a:lnTo>
                  <a:lnTo>
                    <a:pt x="171944" y="506929"/>
                  </a:lnTo>
                  <a:lnTo>
                    <a:pt x="163390" y="553334"/>
                  </a:lnTo>
                  <a:lnTo>
                    <a:pt x="160463" y="601483"/>
                  </a:lnTo>
                  <a:lnTo>
                    <a:pt x="160463" y="604372"/>
                  </a:lnTo>
                  <a:lnTo>
                    <a:pt x="978005" y="604372"/>
                  </a:lnTo>
                  <a:lnTo>
                    <a:pt x="978005" y="1055113"/>
                  </a:lnTo>
                  <a:lnTo>
                    <a:pt x="468310" y="1055113"/>
                  </a:lnTo>
                  <a:lnTo>
                    <a:pt x="468310" y="1096498"/>
                  </a:lnTo>
                  <a:lnTo>
                    <a:pt x="978005" y="1096498"/>
                  </a:lnTo>
                  <a:lnTo>
                    <a:pt x="978005" y="1170678"/>
                  </a:lnTo>
                  <a:lnTo>
                    <a:pt x="970090" y="1209888"/>
                  </a:lnTo>
                  <a:lnTo>
                    <a:pt x="948504" y="1241905"/>
                  </a:lnTo>
                  <a:lnTo>
                    <a:pt x="916486" y="1263491"/>
                  </a:lnTo>
                  <a:lnTo>
                    <a:pt x="877276" y="1271407"/>
                  </a:lnTo>
                  <a:close/>
                </a:path>
                <a:path w="978534" h="1271904">
                  <a:moveTo>
                    <a:pt x="978005" y="604372"/>
                  </a:moveTo>
                  <a:lnTo>
                    <a:pt x="160463" y="604372"/>
                  </a:lnTo>
                  <a:lnTo>
                    <a:pt x="278136" y="545535"/>
                  </a:lnTo>
                  <a:lnTo>
                    <a:pt x="318398" y="520577"/>
                  </a:lnTo>
                  <a:lnTo>
                    <a:pt x="353070" y="489136"/>
                  </a:lnTo>
                  <a:lnTo>
                    <a:pt x="381444" y="452133"/>
                  </a:lnTo>
                  <a:lnTo>
                    <a:pt x="402811" y="410488"/>
                  </a:lnTo>
                  <a:lnTo>
                    <a:pt x="416462" y="365122"/>
                  </a:lnTo>
                  <a:lnTo>
                    <a:pt x="445197" y="224375"/>
                  </a:lnTo>
                  <a:lnTo>
                    <a:pt x="978005" y="224375"/>
                  </a:lnTo>
                  <a:lnTo>
                    <a:pt x="978005" y="604372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3669087" y="8436433"/>
              <a:ext cx="821690" cy="1638935"/>
            </a:xfrm>
            <a:custGeom>
              <a:avLst/>
              <a:gdLst/>
              <a:ahLst/>
              <a:cxnLst/>
              <a:rect l="l" t="t" r="r" b="b"/>
              <a:pathLst>
                <a:path w="821690" h="1638934">
                  <a:moveTo>
                    <a:pt x="410716" y="1638663"/>
                  </a:moveTo>
                  <a:lnTo>
                    <a:pt x="338322" y="1636932"/>
                  </a:lnTo>
                  <a:lnTo>
                    <a:pt x="269896" y="1631943"/>
                  </a:lnTo>
                  <a:lnTo>
                    <a:pt x="206606" y="1624000"/>
                  </a:lnTo>
                  <a:lnTo>
                    <a:pt x="149622" y="1613408"/>
                  </a:lnTo>
                  <a:lnTo>
                    <a:pt x="100113" y="1600473"/>
                  </a:lnTo>
                  <a:lnTo>
                    <a:pt x="59248" y="1585499"/>
                  </a:lnTo>
                  <a:lnTo>
                    <a:pt x="8124" y="1550654"/>
                  </a:lnTo>
                  <a:lnTo>
                    <a:pt x="0" y="1529802"/>
                  </a:lnTo>
                  <a:lnTo>
                    <a:pt x="14" y="763697"/>
                  </a:lnTo>
                  <a:lnTo>
                    <a:pt x="3462" y="744759"/>
                  </a:lnTo>
                  <a:lnTo>
                    <a:pt x="11082" y="706145"/>
                  </a:lnTo>
                  <a:lnTo>
                    <a:pt x="21281" y="661198"/>
                  </a:lnTo>
                  <a:lnTo>
                    <a:pt x="32478" y="623174"/>
                  </a:lnTo>
                  <a:lnTo>
                    <a:pt x="205643" y="81"/>
                  </a:lnTo>
                  <a:lnTo>
                    <a:pt x="442583" y="81"/>
                  </a:lnTo>
                  <a:lnTo>
                    <a:pt x="443480" y="0"/>
                  </a:lnTo>
                  <a:lnTo>
                    <a:pt x="444174" y="0"/>
                  </a:lnTo>
                  <a:lnTo>
                    <a:pt x="499257" y="36079"/>
                  </a:lnTo>
                  <a:lnTo>
                    <a:pt x="525085" y="81563"/>
                  </a:lnTo>
                  <a:lnTo>
                    <a:pt x="633818" y="323073"/>
                  </a:lnTo>
                  <a:lnTo>
                    <a:pt x="508682" y="323073"/>
                  </a:lnTo>
                  <a:lnTo>
                    <a:pt x="507826" y="323195"/>
                  </a:lnTo>
                  <a:lnTo>
                    <a:pt x="507050" y="323358"/>
                  </a:lnTo>
                  <a:lnTo>
                    <a:pt x="506112" y="323603"/>
                  </a:lnTo>
                  <a:lnTo>
                    <a:pt x="505459" y="324419"/>
                  </a:lnTo>
                  <a:lnTo>
                    <a:pt x="505500" y="325398"/>
                  </a:lnTo>
                  <a:lnTo>
                    <a:pt x="497210" y="327246"/>
                  </a:lnTo>
                  <a:lnTo>
                    <a:pt x="481881" y="400155"/>
                  </a:lnTo>
                  <a:lnTo>
                    <a:pt x="477402" y="525921"/>
                  </a:lnTo>
                  <a:lnTo>
                    <a:pt x="474936" y="674334"/>
                  </a:lnTo>
                  <a:lnTo>
                    <a:pt x="478570" y="795319"/>
                  </a:lnTo>
                  <a:lnTo>
                    <a:pt x="507529" y="833734"/>
                  </a:lnTo>
                  <a:lnTo>
                    <a:pt x="597112" y="836369"/>
                  </a:lnTo>
                  <a:lnTo>
                    <a:pt x="820657" y="836369"/>
                  </a:lnTo>
                  <a:lnTo>
                    <a:pt x="821433" y="1528660"/>
                  </a:lnTo>
                  <a:lnTo>
                    <a:pt x="793237" y="1568791"/>
                  </a:lnTo>
                  <a:lnTo>
                    <a:pt x="721319" y="1600473"/>
                  </a:lnTo>
                  <a:lnTo>
                    <a:pt x="671810" y="1613408"/>
                  </a:lnTo>
                  <a:lnTo>
                    <a:pt x="614826" y="1624000"/>
                  </a:lnTo>
                  <a:lnTo>
                    <a:pt x="551536" y="1631943"/>
                  </a:lnTo>
                  <a:lnTo>
                    <a:pt x="483110" y="1636932"/>
                  </a:lnTo>
                  <a:lnTo>
                    <a:pt x="410716" y="1638663"/>
                  </a:lnTo>
                  <a:close/>
                </a:path>
                <a:path w="821690" h="1638934">
                  <a:moveTo>
                    <a:pt x="820657" y="836369"/>
                  </a:moveTo>
                  <a:lnTo>
                    <a:pt x="597112" y="836369"/>
                  </a:lnTo>
                  <a:lnTo>
                    <a:pt x="641683" y="820841"/>
                  </a:lnTo>
                  <a:lnTo>
                    <a:pt x="659026" y="798060"/>
                  </a:lnTo>
                  <a:lnTo>
                    <a:pt x="660957" y="777774"/>
                  </a:lnTo>
                  <a:lnTo>
                    <a:pt x="662222" y="775285"/>
                  </a:lnTo>
                  <a:lnTo>
                    <a:pt x="662875" y="772592"/>
                  </a:lnTo>
                  <a:lnTo>
                    <a:pt x="662752" y="769042"/>
                  </a:lnTo>
                  <a:lnTo>
                    <a:pt x="529410" y="338700"/>
                  </a:lnTo>
                  <a:lnTo>
                    <a:pt x="529288" y="338414"/>
                  </a:lnTo>
                  <a:lnTo>
                    <a:pt x="529165" y="338251"/>
                  </a:lnTo>
                  <a:lnTo>
                    <a:pt x="519699" y="323073"/>
                  </a:lnTo>
                  <a:lnTo>
                    <a:pt x="633818" y="323073"/>
                  </a:lnTo>
                  <a:lnTo>
                    <a:pt x="799277" y="690579"/>
                  </a:lnTo>
                  <a:lnTo>
                    <a:pt x="802014" y="697081"/>
                  </a:lnTo>
                  <a:lnTo>
                    <a:pt x="808228" y="713735"/>
                  </a:lnTo>
                  <a:lnTo>
                    <a:pt x="815291" y="737090"/>
                  </a:lnTo>
                  <a:lnTo>
                    <a:pt x="820576" y="763697"/>
                  </a:lnTo>
                  <a:lnTo>
                    <a:pt x="820657" y="836369"/>
                  </a:lnTo>
                  <a:close/>
                </a:path>
              </a:pathLst>
            </a:custGeom>
            <a:solidFill>
              <a:srgbClr val="B1E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3661416" y="8428273"/>
              <a:ext cx="838200" cy="1655445"/>
            </a:xfrm>
            <a:custGeom>
              <a:avLst/>
              <a:gdLst/>
              <a:ahLst/>
              <a:cxnLst/>
              <a:rect l="l" t="t" r="r" b="b"/>
              <a:pathLst>
                <a:path w="838200" h="1655445">
                  <a:moveTo>
                    <a:pt x="418876" y="1654984"/>
                  </a:moveTo>
                  <a:lnTo>
                    <a:pt x="345542" y="1653236"/>
                  </a:lnTo>
                  <a:lnTo>
                    <a:pt x="276517" y="1648180"/>
                  </a:lnTo>
                  <a:lnTo>
                    <a:pt x="212834" y="1640099"/>
                  </a:lnTo>
                  <a:lnTo>
                    <a:pt x="155524" y="1629275"/>
                  </a:lnTo>
                  <a:lnTo>
                    <a:pt x="105622" y="1615992"/>
                  </a:lnTo>
                  <a:lnTo>
                    <a:pt x="64159" y="1600532"/>
                  </a:lnTo>
                  <a:lnTo>
                    <a:pt x="10682" y="1564213"/>
                  </a:lnTo>
                  <a:lnTo>
                    <a:pt x="734" y="1543920"/>
                  </a:lnTo>
                  <a:lnTo>
                    <a:pt x="244" y="1543920"/>
                  </a:lnTo>
                  <a:lnTo>
                    <a:pt x="0" y="1539840"/>
                  </a:lnTo>
                  <a:lnTo>
                    <a:pt x="81" y="770919"/>
                  </a:lnTo>
                  <a:lnTo>
                    <a:pt x="3326" y="752874"/>
                  </a:lnTo>
                  <a:lnTo>
                    <a:pt x="10950" y="714020"/>
                  </a:lnTo>
                  <a:lnTo>
                    <a:pt x="21351" y="668097"/>
                  </a:lnTo>
                  <a:lnTo>
                    <a:pt x="32927" y="628845"/>
                  </a:lnTo>
                  <a:lnTo>
                    <a:pt x="207602" y="81"/>
                  </a:lnTo>
                  <a:lnTo>
                    <a:pt x="450539" y="81"/>
                  </a:lnTo>
                  <a:lnTo>
                    <a:pt x="451478" y="0"/>
                  </a:lnTo>
                  <a:lnTo>
                    <a:pt x="452334" y="0"/>
                  </a:lnTo>
                  <a:lnTo>
                    <a:pt x="464692" y="1941"/>
                  </a:lnTo>
                  <a:lnTo>
                    <a:pt x="477560" y="8160"/>
                  </a:lnTo>
                  <a:lnTo>
                    <a:pt x="451682" y="8160"/>
                  </a:lnTo>
                  <a:lnTo>
                    <a:pt x="450743" y="8242"/>
                  </a:lnTo>
                  <a:lnTo>
                    <a:pt x="213845" y="8242"/>
                  </a:lnTo>
                  <a:lnTo>
                    <a:pt x="40639" y="631334"/>
                  </a:lnTo>
                  <a:lnTo>
                    <a:pt x="29459" y="669358"/>
                  </a:lnTo>
                  <a:lnTo>
                    <a:pt x="19258" y="714306"/>
                  </a:lnTo>
                  <a:lnTo>
                    <a:pt x="11628" y="752919"/>
                  </a:lnTo>
                  <a:lnTo>
                    <a:pt x="8227" y="771572"/>
                  </a:lnTo>
                  <a:lnTo>
                    <a:pt x="8160" y="1537963"/>
                  </a:lnTo>
                  <a:lnTo>
                    <a:pt x="8405" y="1539554"/>
                  </a:lnTo>
                  <a:lnTo>
                    <a:pt x="36391" y="1576952"/>
                  </a:lnTo>
                  <a:lnTo>
                    <a:pt x="108297" y="1608633"/>
                  </a:lnTo>
                  <a:lnTo>
                    <a:pt x="157800" y="1621569"/>
                  </a:lnTo>
                  <a:lnTo>
                    <a:pt x="214777" y="1632160"/>
                  </a:lnTo>
                  <a:lnTo>
                    <a:pt x="278061" y="1640103"/>
                  </a:lnTo>
                  <a:lnTo>
                    <a:pt x="346484" y="1645092"/>
                  </a:lnTo>
                  <a:lnTo>
                    <a:pt x="418876" y="1646823"/>
                  </a:lnTo>
                  <a:lnTo>
                    <a:pt x="571963" y="1646823"/>
                  </a:lnTo>
                  <a:lnTo>
                    <a:pt x="561274" y="1648180"/>
                  </a:lnTo>
                  <a:lnTo>
                    <a:pt x="492233" y="1653236"/>
                  </a:lnTo>
                  <a:lnTo>
                    <a:pt x="418876" y="1654984"/>
                  </a:lnTo>
                  <a:close/>
                </a:path>
                <a:path w="838200" h="1655445">
                  <a:moveTo>
                    <a:pt x="571963" y="1646823"/>
                  </a:moveTo>
                  <a:lnTo>
                    <a:pt x="418876" y="1646823"/>
                  </a:lnTo>
                  <a:lnTo>
                    <a:pt x="491283" y="1645092"/>
                  </a:lnTo>
                  <a:lnTo>
                    <a:pt x="559755" y="1640099"/>
                  </a:lnTo>
                  <a:lnTo>
                    <a:pt x="623015" y="1632160"/>
                  </a:lnTo>
                  <a:lnTo>
                    <a:pt x="680004" y="1621569"/>
                  </a:lnTo>
                  <a:lnTo>
                    <a:pt x="729517" y="1608633"/>
                  </a:lnTo>
                  <a:lnTo>
                    <a:pt x="770384" y="1593659"/>
                  </a:lnTo>
                  <a:lnTo>
                    <a:pt x="821509" y="1558815"/>
                  </a:lnTo>
                  <a:lnTo>
                    <a:pt x="829634" y="1536820"/>
                  </a:lnTo>
                  <a:lnTo>
                    <a:pt x="828736" y="771939"/>
                  </a:lnTo>
                  <a:lnTo>
                    <a:pt x="816404" y="721895"/>
                  </a:lnTo>
                  <a:lnTo>
                    <a:pt x="533245" y="89724"/>
                  </a:lnTo>
                  <a:lnTo>
                    <a:pt x="507435" y="44239"/>
                  </a:lnTo>
                  <a:lnTo>
                    <a:pt x="463433" y="9991"/>
                  </a:lnTo>
                  <a:lnTo>
                    <a:pt x="452334" y="8160"/>
                  </a:lnTo>
                  <a:lnTo>
                    <a:pt x="477560" y="8160"/>
                  </a:lnTo>
                  <a:lnTo>
                    <a:pt x="513000" y="38231"/>
                  </a:lnTo>
                  <a:lnTo>
                    <a:pt x="540712" y="86419"/>
                  </a:lnTo>
                  <a:lnTo>
                    <a:pt x="814863" y="695394"/>
                  </a:lnTo>
                  <a:lnTo>
                    <a:pt x="831509" y="743701"/>
                  </a:lnTo>
                  <a:lnTo>
                    <a:pt x="837794" y="1543920"/>
                  </a:lnTo>
                  <a:lnTo>
                    <a:pt x="837060" y="1543920"/>
                  </a:lnTo>
                  <a:lnTo>
                    <a:pt x="827113" y="1564213"/>
                  </a:lnTo>
                  <a:lnTo>
                    <a:pt x="773642" y="1600532"/>
                  </a:lnTo>
                  <a:lnTo>
                    <a:pt x="732182" y="1615992"/>
                  </a:lnTo>
                  <a:lnTo>
                    <a:pt x="682279" y="1629275"/>
                  </a:lnTo>
                  <a:lnTo>
                    <a:pt x="624930" y="1640103"/>
                  </a:lnTo>
                  <a:lnTo>
                    <a:pt x="571963" y="1646823"/>
                  </a:lnTo>
                  <a:close/>
                </a:path>
              </a:pathLst>
            </a:custGeom>
            <a:solidFill>
              <a:srgbClr val="40A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3665741" y="9311481"/>
              <a:ext cx="829310" cy="537845"/>
            </a:xfrm>
            <a:custGeom>
              <a:avLst/>
              <a:gdLst/>
              <a:ahLst/>
              <a:cxnLst/>
              <a:rect l="l" t="t" r="r" b="b"/>
              <a:pathLst>
                <a:path w="829309" h="537845">
                  <a:moveTo>
                    <a:pt x="414551" y="537775"/>
                  </a:moveTo>
                  <a:lnTo>
                    <a:pt x="340908" y="535991"/>
                  </a:lnTo>
                  <a:lnTo>
                    <a:pt x="271533" y="530848"/>
                  </a:lnTo>
                  <a:lnTo>
                    <a:pt x="207554" y="522654"/>
                  </a:lnTo>
                  <a:lnTo>
                    <a:pt x="150094" y="511717"/>
                  </a:lnTo>
                  <a:lnTo>
                    <a:pt x="100280" y="498346"/>
                  </a:lnTo>
                  <a:lnTo>
                    <a:pt x="59238" y="482852"/>
                  </a:lnTo>
                  <a:lnTo>
                    <a:pt x="7972" y="446725"/>
                  </a:lnTo>
                  <a:lnTo>
                    <a:pt x="0" y="426711"/>
                  </a:lnTo>
                  <a:lnTo>
                    <a:pt x="0" y="0"/>
                  </a:lnTo>
                  <a:lnTo>
                    <a:pt x="7972" y="20024"/>
                  </a:lnTo>
                  <a:lnTo>
                    <a:pt x="28094" y="38847"/>
                  </a:lnTo>
                  <a:lnTo>
                    <a:pt x="100280" y="71652"/>
                  </a:lnTo>
                  <a:lnTo>
                    <a:pt x="150094" y="85019"/>
                  </a:lnTo>
                  <a:lnTo>
                    <a:pt x="207554" y="95952"/>
                  </a:lnTo>
                  <a:lnTo>
                    <a:pt x="271533" y="104142"/>
                  </a:lnTo>
                  <a:lnTo>
                    <a:pt x="340908" y="109282"/>
                  </a:lnTo>
                  <a:lnTo>
                    <a:pt x="414551" y="111064"/>
                  </a:lnTo>
                  <a:lnTo>
                    <a:pt x="488208" y="109282"/>
                  </a:lnTo>
                  <a:lnTo>
                    <a:pt x="557596" y="104142"/>
                  </a:lnTo>
                  <a:lnTo>
                    <a:pt x="621587" y="95952"/>
                  </a:lnTo>
                  <a:lnTo>
                    <a:pt x="679056" y="85019"/>
                  </a:lnTo>
                  <a:lnTo>
                    <a:pt x="728876" y="71652"/>
                  </a:lnTo>
                  <a:lnTo>
                    <a:pt x="769922" y="56159"/>
                  </a:lnTo>
                  <a:lnTo>
                    <a:pt x="821182" y="20024"/>
                  </a:lnTo>
                  <a:lnTo>
                    <a:pt x="829144" y="0"/>
                  </a:lnTo>
                  <a:lnTo>
                    <a:pt x="829144" y="426711"/>
                  </a:lnTo>
                  <a:lnTo>
                    <a:pt x="801066" y="465541"/>
                  </a:lnTo>
                  <a:lnTo>
                    <a:pt x="728876" y="498346"/>
                  </a:lnTo>
                  <a:lnTo>
                    <a:pt x="679056" y="511717"/>
                  </a:lnTo>
                  <a:lnTo>
                    <a:pt x="621587" y="522654"/>
                  </a:lnTo>
                  <a:lnTo>
                    <a:pt x="557596" y="530848"/>
                  </a:lnTo>
                  <a:lnTo>
                    <a:pt x="488208" y="535991"/>
                  </a:lnTo>
                  <a:lnTo>
                    <a:pt x="414551" y="537775"/>
                  </a:lnTo>
                  <a:close/>
                </a:path>
              </a:pathLst>
            </a:custGeom>
            <a:solidFill>
              <a:srgbClr val="67B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3661661" y="9311154"/>
              <a:ext cx="837565" cy="542290"/>
            </a:xfrm>
            <a:custGeom>
              <a:avLst/>
              <a:gdLst/>
              <a:ahLst/>
              <a:cxnLst/>
              <a:rect l="l" t="t" r="r" b="b"/>
              <a:pathLst>
                <a:path w="837565" h="542290">
                  <a:moveTo>
                    <a:pt x="418632" y="542181"/>
                  </a:moveTo>
                  <a:lnTo>
                    <a:pt x="351154" y="540704"/>
                  </a:lnTo>
                  <a:lnTo>
                    <a:pt x="287227" y="536419"/>
                  </a:lnTo>
                  <a:lnTo>
                    <a:pt x="227651" y="529541"/>
                  </a:lnTo>
                  <a:lnTo>
                    <a:pt x="173227" y="520288"/>
                  </a:lnTo>
                  <a:lnTo>
                    <a:pt x="124758" y="508876"/>
                  </a:lnTo>
                  <a:lnTo>
                    <a:pt x="83191" y="495585"/>
                  </a:lnTo>
                  <a:lnTo>
                    <a:pt x="23294" y="464008"/>
                  </a:lnTo>
                  <a:lnTo>
                    <a:pt x="0" y="427323"/>
                  </a:lnTo>
                  <a:lnTo>
                    <a:pt x="0" y="326"/>
                  </a:lnTo>
                  <a:lnTo>
                    <a:pt x="8160" y="0"/>
                  </a:lnTo>
                  <a:lnTo>
                    <a:pt x="16079" y="19272"/>
                  </a:lnTo>
                  <a:lnTo>
                    <a:pt x="18725" y="21666"/>
                  </a:lnTo>
                  <a:lnTo>
                    <a:pt x="8160" y="21666"/>
                  </a:lnTo>
                  <a:lnTo>
                    <a:pt x="8278" y="427323"/>
                  </a:lnTo>
                  <a:lnTo>
                    <a:pt x="36146" y="464267"/>
                  </a:lnTo>
                  <a:lnTo>
                    <a:pt x="108052" y="495863"/>
                  </a:lnTo>
                  <a:lnTo>
                    <a:pt x="157555" y="508778"/>
                  </a:lnTo>
                  <a:lnTo>
                    <a:pt x="214532" y="519359"/>
                  </a:lnTo>
                  <a:lnTo>
                    <a:pt x="277816" y="527299"/>
                  </a:lnTo>
                  <a:lnTo>
                    <a:pt x="346239" y="532289"/>
                  </a:lnTo>
                  <a:lnTo>
                    <a:pt x="418632" y="534021"/>
                  </a:lnTo>
                  <a:lnTo>
                    <a:pt x="570806" y="534021"/>
                  </a:lnTo>
                  <a:lnTo>
                    <a:pt x="550006" y="536421"/>
                  </a:lnTo>
                  <a:lnTo>
                    <a:pt x="486104" y="540705"/>
                  </a:lnTo>
                  <a:lnTo>
                    <a:pt x="418632" y="542181"/>
                  </a:lnTo>
                  <a:close/>
                </a:path>
                <a:path w="837565" h="542290">
                  <a:moveTo>
                    <a:pt x="570790" y="107310"/>
                  </a:moveTo>
                  <a:lnTo>
                    <a:pt x="418632" y="107310"/>
                  </a:lnTo>
                  <a:lnTo>
                    <a:pt x="491038" y="105579"/>
                  </a:lnTo>
                  <a:lnTo>
                    <a:pt x="559474" y="100589"/>
                  </a:lnTo>
                  <a:lnTo>
                    <a:pt x="622770" y="92645"/>
                  </a:lnTo>
                  <a:lnTo>
                    <a:pt x="679759" y="82051"/>
                  </a:lnTo>
                  <a:lnTo>
                    <a:pt x="729272" y="69113"/>
                  </a:lnTo>
                  <a:lnTo>
                    <a:pt x="770139" y="54134"/>
                  </a:lnTo>
                  <a:lnTo>
                    <a:pt x="821265" y="19272"/>
                  </a:lnTo>
                  <a:lnTo>
                    <a:pt x="829185" y="0"/>
                  </a:lnTo>
                  <a:lnTo>
                    <a:pt x="837305" y="326"/>
                  </a:lnTo>
                  <a:lnTo>
                    <a:pt x="837305" y="21666"/>
                  </a:lnTo>
                  <a:lnTo>
                    <a:pt x="829144" y="21666"/>
                  </a:lnTo>
                  <a:lnTo>
                    <a:pt x="811689" y="39111"/>
                  </a:lnTo>
                  <a:lnTo>
                    <a:pt x="751059" y="69995"/>
                  </a:lnTo>
                  <a:lnTo>
                    <a:pt x="709418" y="83014"/>
                  </a:lnTo>
                  <a:lnTo>
                    <a:pt x="661249" y="94138"/>
                  </a:lnTo>
                  <a:lnTo>
                    <a:pt x="607318" y="103155"/>
                  </a:lnTo>
                  <a:lnTo>
                    <a:pt x="570790" y="107310"/>
                  </a:lnTo>
                  <a:close/>
                </a:path>
                <a:path w="837565" h="542290">
                  <a:moveTo>
                    <a:pt x="418632" y="115470"/>
                  </a:moveTo>
                  <a:lnTo>
                    <a:pt x="352033" y="114032"/>
                  </a:lnTo>
                  <a:lnTo>
                    <a:pt x="288891" y="109857"/>
                  </a:lnTo>
                  <a:lnTo>
                    <a:pt x="229974" y="103155"/>
                  </a:lnTo>
                  <a:lnTo>
                    <a:pt x="176049" y="94138"/>
                  </a:lnTo>
                  <a:lnTo>
                    <a:pt x="127883" y="83014"/>
                  </a:lnTo>
                  <a:lnTo>
                    <a:pt x="86244" y="69995"/>
                  </a:lnTo>
                  <a:lnTo>
                    <a:pt x="25615" y="39111"/>
                  </a:lnTo>
                  <a:lnTo>
                    <a:pt x="8160" y="21666"/>
                  </a:lnTo>
                  <a:lnTo>
                    <a:pt x="18725" y="21666"/>
                  </a:lnTo>
                  <a:lnTo>
                    <a:pt x="36146" y="37419"/>
                  </a:lnTo>
                  <a:lnTo>
                    <a:pt x="67193" y="54134"/>
                  </a:lnTo>
                  <a:lnTo>
                    <a:pt x="108052" y="69113"/>
                  </a:lnTo>
                  <a:lnTo>
                    <a:pt x="157555" y="82051"/>
                  </a:lnTo>
                  <a:lnTo>
                    <a:pt x="214532" y="92645"/>
                  </a:lnTo>
                  <a:lnTo>
                    <a:pt x="277816" y="100589"/>
                  </a:lnTo>
                  <a:lnTo>
                    <a:pt x="346239" y="105579"/>
                  </a:lnTo>
                  <a:lnTo>
                    <a:pt x="418632" y="107310"/>
                  </a:lnTo>
                  <a:lnTo>
                    <a:pt x="570790" y="107310"/>
                  </a:lnTo>
                  <a:lnTo>
                    <a:pt x="548394" y="109857"/>
                  </a:lnTo>
                  <a:lnTo>
                    <a:pt x="485243" y="114032"/>
                  </a:lnTo>
                  <a:lnTo>
                    <a:pt x="418632" y="115470"/>
                  </a:lnTo>
                  <a:close/>
                </a:path>
                <a:path w="837565" h="542290">
                  <a:moveTo>
                    <a:pt x="570806" y="534021"/>
                  </a:moveTo>
                  <a:lnTo>
                    <a:pt x="418632" y="534021"/>
                  </a:lnTo>
                  <a:lnTo>
                    <a:pt x="491038" y="532288"/>
                  </a:lnTo>
                  <a:lnTo>
                    <a:pt x="559474" y="527295"/>
                  </a:lnTo>
                  <a:lnTo>
                    <a:pt x="622770" y="519347"/>
                  </a:lnTo>
                  <a:lnTo>
                    <a:pt x="679759" y="508749"/>
                  </a:lnTo>
                  <a:lnTo>
                    <a:pt x="729272" y="495807"/>
                  </a:lnTo>
                  <a:lnTo>
                    <a:pt x="770139" y="480827"/>
                  </a:lnTo>
                  <a:lnTo>
                    <a:pt x="821265" y="445973"/>
                  </a:lnTo>
                  <a:lnTo>
                    <a:pt x="829144" y="21666"/>
                  </a:lnTo>
                  <a:lnTo>
                    <a:pt x="837305" y="21666"/>
                  </a:lnTo>
                  <a:lnTo>
                    <a:pt x="837204" y="427323"/>
                  </a:lnTo>
                  <a:lnTo>
                    <a:pt x="814025" y="463862"/>
                  </a:lnTo>
                  <a:lnTo>
                    <a:pt x="754128" y="495524"/>
                  </a:lnTo>
                  <a:lnTo>
                    <a:pt x="712444" y="508876"/>
                  </a:lnTo>
                  <a:lnTo>
                    <a:pt x="663895" y="520306"/>
                  </a:lnTo>
                  <a:lnTo>
                    <a:pt x="609535" y="529548"/>
                  </a:lnTo>
                  <a:lnTo>
                    <a:pt x="570806" y="534021"/>
                  </a:lnTo>
                  <a:close/>
                </a:path>
              </a:pathLst>
            </a:custGeom>
            <a:solidFill>
              <a:srgbClr val="40A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3868488" y="8276839"/>
              <a:ext cx="280670" cy="193040"/>
            </a:xfrm>
            <a:custGeom>
              <a:avLst/>
              <a:gdLst/>
              <a:ahLst/>
              <a:cxnLst/>
              <a:rect l="l" t="t" r="r" b="b"/>
              <a:pathLst>
                <a:path w="280669" h="193040">
                  <a:moveTo>
                    <a:pt x="140319" y="192685"/>
                  </a:moveTo>
                  <a:lnTo>
                    <a:pt x="86648" y="188698"/>
                  </a:lnTo>
                  <a:lnTo>
                    <a:pt x="42556" y="177807"/>
                  </a:lnTo>
                  <a:lnTo>
                    <a:pt x="122" y="141722"/>
                  </a:lnTo>
                  <a:lnTo>
                    <a:pt x="0" y="42968"/>
                  </a:lnTo>
                  <a:lnTo>
                    <a:pt x="11028" y="24011"/>
                  </a:lnTo>
                  <a:lnTo>
                    <a:pt x="41103" y="10600"/>
                  </a:lnTo>
                  <a:lnTo>
                    <a:pt x="85705" y="2632"/>
                  </a:lnTo>
                  <a:lnTo>
                    <a:pt x="140319" y="0"/>
                  </a:lnTo>
                  <a:lnTo>
                    <a:pt x="194932" y="2390"/>
                  </a:lnTo>
                  <a:lnTo>
                    <a:pt x="239535" y="9825"/>
                  </a:lnTo>
                  <a:lnTo>
                    <a:pt x="269609" y="22699"/>
                  </a:lnTo>
                  <a:lnTo>
                    <a:pt x="280638" y="41406"/>
                  </a:lnTo>
                  <a:lnTo>
                    <a:pt x="280516" y="141722"/>
                  </a:lnTo>
                  <a:lnTo>
                    <a:pt x="268359" y="161614"/>
                  </a:lnTo>
                  <a:lnTo>
                    <a:pt x="238097" y="177807"/>
                  </a:lnTo>
                  <a:lnTo>
                    <a:pt x="193995" y="188698"/>
                  </a:lnTo>
                  <a:lnTo>
                    <a:pt x="140319" y="192685"/>
                  </a:lnTo>
                  <a:close/>
                </a:path>
              </a:pathLst>
            </a:custGeom>
            <a:solidFill>
              <a:srgbClr val="4F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3864399" y="8272766"/>
              <a:ext cx="288925" cy="201295"/>
            </a:xfrm>
            <a:custGeom>
              <a:avLst/>
              <a:gdLst/>
              <a:ahLst/>
              <a:cxnLst/>
              <a:rect l="l" t="t" r="r" b="b"/>
              <a:pathLst>
                <a:path w="288925" h="201295">
                  <a:moveTo>
                    <a:pt x="288798" y="45478"/>
                  </a:moveTo>
                  <a:lnTo>
                    <a:pt x="286550" y="42164"/>
                  </a:lnTo>
                  <a:lnTo>
                    <a:pt x="286766" y="41871"/>
                  </a:lnTo>
                  <a:lnTo>
                    <a:pt x="286766" y="40741"/>
                  </a:lnTo>
                  <a:lnTo>
                    <a:pt x="285826" y="39827"/>
                  </a:lnTo>
                  <a:lnTo>
                    <a:pt x="284988" y="39827"/>
                  </a:lnTo>
                  <a:lnTo>
                    <a:pt x="280631" y="33375"/>
                  </a:lnTo>
                  <a:lnTo>
                    <a:pt x="280631" y="50571"/>
                  </a:lnTo>
                  <a:lnTo>
                    <a:pt x="280517" y="145478"/>
                  </a:lnTo>
                  <a:lnTo>
                    <a:pt x="269646" y="162458"/>
                  </a:lnTo>
                  <a:lnTo>
                    <a:pt x="247015" y="174663"/>
                  </a:lnTo>
                  <a:lnTo>
                    <a:pt x="247015" y="71069"/>
                  </a:lnTo>
                  <a:lnTo>
                    <a:pt x="246570" y="70612"/>
                  </a:lnTo>
                  <a:lnTo>
                    <a:pt x="245427" y="70612"/>
                  </a:lnTo>
                  <a:lnTo>
                    <a:pt x="244983" y="71069"/>
                  </a:lnTo>
                  <a:lnTo>
                    <a:pt x="244983" y="175755"/>
                  </a:lnTo>
                  <a:lnTo>
                    <a:pt x="241515" y="177622"/>
                  </a:lnTo>
                  <a:lnTo>
                    <a:pt x="213360" y="184810"/>
                  </a:lnTo>
                  <a:lnTo>
                    <a:pt x="213360" y="76758"/>
                  </a:lnTo>
                  <a:lnTo>
                    <a:pt x="212915" y="76314"/>
                  </a:lnTo>
                  <a:lnTo>
                    <a:pt x="212661" y="76314"/>
                  </a:lnTo>
                  <a:lnTo>
                    <a:pt x="245516" y="70167"/>
                  </a:lnTo>
                  <a:lnTo>
                    <a:pt x="275742" y="57518"/>
                  </a:lnTo>
                  <a:lnTo>
                    <a:pt x="280631" y="50571"/>
                  </a:lnTo>
                  <a:lnTo>
                    <a:pt x="280631" y="33375"/>
                  </a:lnTo>
                  <a:lnTo>
                    <a:pt x="280301" y="32880"/>
                  </a:lnTo>
                  <a:lnTo>
                    <a:pt x="280301" y="44932"/>
                  </a:lnTo>
                  <a:lnTo>
                    <a:pt x="272707" y="54737"/>
                  </a:lnTo>
                  <a:lnTo>
                    <a:pt x="244551" y="66217"/>
                  </a:lnTo>
                  <a:lnTo>
                    <a:pt x="211582" y="72453"/>
                  </a:lnTo>
                  <a:lnTo>
                    <a:pt x="211582" y="76517"/>
                  </a:lnTo>
                  <a:lnTo>
                    <a:pt x="211315" y="76758"/>
                  </a:lnTo>
                  <a:lnTo>
                    <a:pt x="211315" y="185331"/>
                  </a:lnTo>
                  <a:lnTo>
                    <a:pt x="198856" y="188506"/>
                  </a:lnTo>
                  <a:lnTo>
                    <a:pt x="179692" y="189992"/>
                  </a:lnTo>
                  <a:lnTo>
                    <a:pt x="179692" y="79870"/>
                  </a:lnTo>
                  <a:lnTo>
                    <a:pt x="200317" y="78625"/>
                  </a:lnTo>
                  <a:lnTo>
                    <a:pt x="211582" y="76517"/>
                  </a:lnTo>
                  <a:lnTo>
                    <a:pt x="211582" y="72453"/>
                  </a:lnTo>
                  <a:lnTo>
                    <a:pt x="200901" y="74460"/>
                  </a:lnTo>
                  <a:lnTo>
                    <a:pt x="177660" y="75768"/>
                  </a:lnTo>
                  <a:lnTo>
                    <a:pt x="177660" y="79883"/>
                  </a:lnTo>
                  <a:lnTo>
                    <a:pt x="177660" y="190144"/>
                  </a:lnTo>
                  <a:lnTo>
                    <a:pt x="146037" y="192570"/>
                  </a:lnTo>
                  <a:lnTo>
                    <a:pt x="146037" y="81610"/>
                  </a:lnTo>
                  <a:lnTo>
                    <a:pt x="177660" y="79883"/>
                  </a:lnTo>
                  <a:lnTo>
                    <a:pt x="177660" y="75768"/>
                  </a:lnTo>
                  <a:lnTo>
                    <a:pt x="144399" y="77622"/>
                  </a:lnTo>
                  <a:lnTo>
                    <a:pt x="143992" y="77609"/>
                  </a:lnTo>
                  <a:lnTo>
                    <a:pt x="143992" y="81686"/>
                  </a:lnTo>
                  <a:lnTo>
                    <a:pt x="143992" y="192659"/>
                  </a:lnTo>
                  <a:lnTo>
                    <a:pt x="112369" y="190233"/>
                  </a:lnTo>
                  <a:lnTo>
                    <a:pt x="112369" y="79946"/>
                  </a:lnTo>
                  <a:lnTo>
                    <a:pt x="143992" y="81686"/>
                  </a:lnTo>
                  <a:lnTo>
                    <a:pt x="143992" y="77609"/>
                  </a:lnTo>
                  <a:lnTo>
                    <a:pt x="110337" y="75717"/>
                  </a:lnTo>
                  <a:lnTo>
                    <a:pt x="110337" y="79832"/>
                  </a:lnTo>
                  <a:lnTo>
                    <a:pt x="110337" y="190080"/>
                  </a:lnTo>
                  <a:lnTo>
                    <a:pt x="89992" y="188506"/>
                  </a:lnTo>
                  <a:lnTo>
                    <a:pt x="47332" y="177622"/>
                  </a:lnTo>
                  <a:lnTo>
                    <a:pt x="44043" y="175856"/>
                  </a:lnTo>
                  <a:lnTo>
                    <a:pt x="45085" y="175856"/>
                  </a:lnTo>
                  <a:lnTo>
                    <a:pt x="45085" y="70510"/>
                  </a:lnTo>
                  <a:lnTo>
                    <a:pt x="76708" y="76428"/>
                  </a:lnTo>
                  <a:lnTo>
                    <a:pt x="76708" y="184315"/>
                  </a:lnTo>
                  <a:lnTo>
                    <a:pt x="77165" y="184772"/>
                  </a:lnTo>
                  <a:lnTo>
                    <a:pt x="78257" y="184772"/>
                  </a:lnTo>
                  <a:lnTo>
                    <a:pt x="78752" y="184315"/>
                  </a:lnTo>
                  <a:lnTo>
                    <a:pt x="78752" y="76809"/>
                  </a:lnTo>
                  <a:lnTo>
                    <a:pt x="88493" y="78625"/>
                  </a:lnTo>
                  <a:lnTo>
                    <a:pt x="110337" y="79832"/>
                  </a:lnTo>
                  <a:lnTo>
                    <a:pt x="110337" y="75717"/>
                  </a:lnTo>
                  <a:lnTo>
                    <a:pt x="87909" y="74460"/>
                  </a:lnTo>
                  <a:lnTo>
                    <a:pt x="45085" y="66382"/>
                  </a:lnTo>
                  <a:lnTo>
                    <a:pt x="45085" y="64096"/>
                  </a:lnTo>
                  <a:lnTo>
                    <a:pt x="43053" y="64096"/>
                  </a:lnTo>
                  <a:lnTo>
                    <a:pt x="43053" y="65735"/>
                  </a:lnTo>
                  <a:lnTo>
                    <a:pt x="43053" y="70078"/>
                  </a:lnTo>
                  <a:lnTo>
                    <a:pt x="43053" y="175323"/>
                  </a:lnTo>
                  <a:lnTo>
                    <a:pt x="19177" y="162458"/>
                  </a:lnTo>
                  <a:lnTo>
                    <a:pt x="8280" y="145478"/>
                  </a:lnTo>
                  <a:lnTo>
                    <a:pt x="8166" y="50571"/>
                  </a:lnTo>
                  <a:lnTo>
                    <a:pt x="13068" y="57518"/>
                  </a:lnTo>
                  <a:lnTo>
                    <a:pt x="43053" y="70078"/>
                  </a:lnTo>
                  <a:lnTo>
                    <a:pt x="43053" y="65735"/>
                  </a:lnTo>
                  <a:lnTo>
                    <a:pt x="16103" y="54737"/>
                  </a:lnTo>
                  <a:lnTo>
                    <a:pt x="9029" y="45643"/>
                  </a:lnTo>
                  <a:lnTo>
                    <a:pt x="17995" y="31153"/>
                  </a:lnTo>
                  <a:lnTo>
                    <a:pt x="45732" y="18872"/>
                  </a:lnTo>
                  <a:lnTo>
                    <a:pt x="88734" y="10960"/>
                  </a:lnTo>
                  <a:lnTo>
                    <a:pt x="144399" y="8153"/>
                  </a:lnTo>
                  <a:lnTo>
                    <a:pt x="201129" y="10756"/>
                  </a:lnTo>
                  <a:lnTo>
                    <a:pt x="244030" y="18186"/>
                  </a:lnTo>
                  <a:lnTo>
                    <a:pt x="271170" y="29933"/>
                  </a:lnTo>
                  <a:lnTo>
                    <a:pt x="280301" y="44932"/>
                  </a:lnTo>
                  <a:lnTo>
                    <a:pt x="280301" y="32880"/>
                  </a:lnTo>
                  <a:lnTo>
                    <a:pt x="272338" y="21056"/>
                  </a:lnTo>
                  <a:lnTo>
                    <a:pt x="235216" y="8153"/>
                  </a:lnTo>
                  <a:lnTo>
                    <a:pt x="232879" y="7340"/>
                  </a:lnTo>
                  <a:lnTo>
                    <a:pt x="185280" y="1333"/>
                  </a:lnTo>
                  <a:lnTo>
                    <a:pt x="144399" y="0"/>
                  </a:lnTo>
                  <a:lnTo>
                    <a:pt x="107556" y="1206"/>
                  </a:lnTo>
                  <a:lnTo>
                    <a:pt x="59499" y="7150"/>
                  </a:lnTo>
                  <a:lnTo>
                    <a:pt x="17805" y="21272"/>
                  </a:lnTo>
                  <a:lnTo>
                    <a:pt x="4978" y="39827"/>
                  </a:lnTo>
                  <a:lnTo>
                    <a:pt x="2984" y="39827"/>
                  </a:lnTo>
                  <a:lnTo>
                    <a:pt x="2044" y="40741"/>
                  </a:lnTo>
                  <a:lnTo>
                    <a:pt x="2044" y="41871"/>
                  </a:lnTo>
                  <a:lnTo>
                    <a:pt x="2806" y="42976"/>
                  </a:lnTo>
                  <a:lnTo>
                    <a:pt x="0" y="47053"/>
                  </a:lnTo>
                  <a:lnTo>
                    <a:pt x="127" y="146329"/>
                  </a:lnTo>
                  <a:lnTo>
                    <a:pt x="43688" y="185331"/>
                  </a:lnTo>
                  <a:lnTo>
                    <a:pt x="88823" y="196723"/>
                  </a:lnTo>
                  <a:lnTo>
                    <a:pt x="144399" y="200837"/>
                  </a:lnTo>
                  <a:lnTo>
                    <a:pt x="199707" y="196608"/>
                  </a:lnTo>
                  <a:lnTo>
                    <a:pt x="211315" y="193636"/>
                  </a:lnTo>
                  <a:lnTo>
                    <a:pt x="211315" y="193903"/>
                  </a:lnTo>
                  <a:lnTo>
                    <a:pt x="211810" y="194360"/>
                  </a:lnTo>
                  <a:lnTo>
                    <a:pt x="212915" y="194360"/>
                  </a:lnTo>
                  <a:lnTo>
                    <a:pt x="213360" y="193903"/>
                  </a:lnTo>
                  <a:lnTo>
                    <a:pt x="213360" y="193116"/>
                  </a:lnTo>
                  <a:lnTo>
                    <a:pt x="215023" y="192684"/>
                  </a:lnTo>
                  <a:lnTo>
                    <a:pt x="245046" y="184988"/>
                  </a:lnTo>
                  <a:lnTo>
                    <a:pt x="245948" y="184480"/>
                  </a:lnTo>
                  <a:lnTo>
                    <a:pt x="246570" y="184480"/>
                  </a:lnTo>
                  <a:lnTo>
                    <a:pt x="247015" y="184073"/>
                  </a:lnTo>
                  <a:lnTo>
                    <a:pt x="247015" y="183896"/>
                  </a:lnTo>
                  <a:lnTo>
                    <a:pt x="276136" y="167627"/>
                  </a:lnTo>
                  <a:lnTo>
                    <a:pt x="288556" y="146329"/>
                  </a:lnTo>
                  <a:lnTo>
                    <a:pt x="288683" y="145923"/>
                  </a:lnTo>
                  <a:lnTo>
                    <a:pt x="288798" y="45478"/>
                  </a:lnTo>
                  <a:close/>
                </a:path>
              </a:pathLst>
            </a:custGeom>
            <a:solidFill>
              <a:srgbClr val="409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4140813" y="8761791"/>
              <a:ext cx="190500" cy="509905"/>
            </a:xfrm>
            <a:custGeom>
              <a:avLst/>
              <a:gdLst/>
              <a:ahLst/>
              <a:cxnLst/>
              <a:rect l="l" t="t" r="r" b="b"/>
              <a:pathLst>
                <a:path w="190500" h="509904">
                  <a:moveTo>
                    <a:pt x="42261" y="509539"/>
                  </a:moveTo>
                  <a:lnTo>
                    <a:pt x="7334" y="469961"/>
                  </a:lnTo>
                  <a:lnTo>
                    <a:pt x="1387" y="395022"/>
                  </a:lnTo>
                  <a:lnTo>
                    <a:pt x="0" y="323353"/>
                  </a:lnTo>
                  <a:lnTo>
                    <a:pt x="3707" y="212935"/>
                  </a:lnTo>
                  <a:lnTo>
                    <a:pt x="13046" y="21747"/>
                  </a:lnTo>
                  <a:lnTo>
                    <a:pt x="34794" y="0"/>
                  </a:lnTo>
                  <a:lnTo>
                    <a:pt x="44627" y="403902"/>
                  </a:lnTo>
                  <a:lnTo>
                    <a:pt x="45379" y="413394"/>
                  </a:lnTo>
                  <a:lnTo>
                    <a:pt x="64939" y="455680"/>
                  </a:lnTo>
                  <a:lnTo>
                    <a:pt x="107736" y="467454"/>
                  </a:lnTo>
                  <a:lnTo>
                    <a:pt x="140615" y="467992"/>
                  </a:lnTo>
                  <a:lnTo>
                    <a:pt x="173402" y="462119"/>
                  </a:lnTo>
                  <a:lnTo>
                    <a:pt x="188088" y="444296"/>
                  </a:lnTo>
                  <a:lnTo>
                    <a:pt x="190102" y="457549"/>
                  </a:lnTo>
                  <a:lnTo>
                    <a:pt x="181305" y="485073"/>
                  </a:lnTo>
                  <a:lnTo>
                    <a:pt x="139443" y="508520"/>
                  </a:lnTo>
                  <a:lnTo>
                    <a:pt x="42261" y="509539"/>
                  </a:lnTo>
                  <a:close/>
                </a:path>
              </a:pathLst>
            </a:custGeom>
            <a:solidFill>
              <a:srgbClr val="62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3709114" y="8746041"/>
              <a:ext cx="161290" cy="457834"/>
            </a:xfrm>
            <a:custGeom>
              <a:avLst/>
              <a:gdLst/>
              <a:ahLst/>
              <a:cxnLst/>
              <a:rect l="l" t="t" r="r" b="b"/>
              <a:pathLst>
                <a:path w="161290" h="457834">
                  <a:moveTo>
                    <a:pt x="78014" y="457598"/>
                  </a:moveTo>
                  <a:lnTo>
                    <a:pt x="0" y="428383"/>
                  </a:lnTo>
                  <a:lnTo>
                    <a:pt x="5949" y="401694"/>
                  </a:lnTo>
                  <a:lnTo>
                    <a:pt x="23145" y="330601"/>
                  </a:lnTo>
                  <a:lnTo>
                    <a:pt x="50607" y="228569"/>
                  </a:lnTo>
                  <a:lnTo>
                    <a:pt x="87357" y="109064"/>
                  </a:lnTo>
                  <a:lnTo>
                    <a:pt x="117021" y="109758"/>
                  </a:lnTo>
                  <a:lnTo>
                    <a:pt x="99884" y="182471"/>
                  </a:lnTo>
                  <a:lnTo>
                    <a:pt x="87222" y="249399"/>
                  </a:lnTo>
                  <a:lnTo>
                    <a:pt x="78663" y="309409"/>
                  </a:lnTo>
                  <a:lnTo>
                    <a:pt x="73834" y="361368"/>
                  </a:lnTo>
                  <a:lnTo>
                    <a:pt x="72364" y="404141"/>
                  </a:lnTo>
                  <a:lnTo>
                    <a:pt x="73881" y="436595"/>
                  </a:lnTo>
                  <a:lnTo>
                    <a:pt x="78014" y="457598"/>
                  </a:lnTo>
                  <a:close/>
                </a:path>
                <a:path w="161290" h="457834">
                  <a:moveTo>
                    <a:pt x="138687" y="78299"/>
                  </a:moveTo>
                  <a:lnTo>
                    <a:pt x="99720" y="73689"/>
                  </a:lnTo>
                  <a:lnTo>
                    <a:pt x="106898" y="54911"/>
                  </a:lnTo>
                  <a:lnTo>
                    <a:pt x="114425" y="36324"/>
                  </a:lnTo>
                  <a:lnTo>
                    <a:pt x="122310" y="17997"/>
                  </a:lnTo>
                  <a:lnTo>
                    <a:pt x="130567" y="0"/>
                  </a:lnTo>
                  <a:lnTo>
                    <a:pt x="132007" y="350"/>
                  </a:lnTo>
                  <a:lnTo>
                    <a:pt x="136917" y="1269"/>
                  </a:lnTo>
                  <a:lnTo>
                    <a:pt x="146180" y="2564"/>
                  </a:lnTo>
                  <a:lnTo>
                    <a:pt x="160679" y="4039"/>
                  </a:lnTo>
                  <a:lnTo>
                    <a:pt x="155424" y="20755"/>
                  </a:lnTo>
                  <a:lnTo>
                    <a:pt x="149974" y="38828"/>
                  </a:lnTo>
                  <a:lnTo>
                    <a:pt x="144378" y="58072"/>
                  </a:lnTo>
                  <a:lnTo>
                    <a:pt x="138687" y="78299"/>
                  </a:lnTo>
                  <a:close/>
                </a:path>
              </a:pathLst>
            </a:custGeom>
            <a:solidFill>
              <a:srgbClr val="4BB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4635391" y="2310129"/>
              <a:ext cx="1278885" cy="189559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1241134" y="6783378"/>
              <a:ext cx="1988185" cy="2091055"/>
            </a:xfrm>
            <a:custGeom>
              <a:avLst/>
              <a:gdLst/>
              <a:ahLst/>
              <a:cxnLst/>
              <a:rect l="l" t="t" r="r" b="b"/>
              <a:pathLst>
                <a:path w="1988184" h="2091054">
                  <a:moveTo>
                    <a:pt x="1987681" y="1431289"/>
                  </a:moveTo>
                  <a:lnTo>
                    <a:pt x="1560579" y="1762855"/>
                  </a:lnTo>
                  <a:lnTo>
                    <a:pt x="1137962" y="2091001"/>
                  </a:lnTo>
                  <a:lnTo>
                    <a:pt x="1125218" y="2074213"/>
                  </a:lnTo>
                  <a:lnTo>
                    <a:pt x="1090380" y="2027362"/>
                  </a:lnTo>
                  <a:lnTo>
                    <a:pt x="1044468" y="1964877"/>
                  </a:lnTo>
                  <a:lnTo>
                    <a:pt x="1017883" y="1928547"/>
                  </a:lnTo>
                  <a:lnTo>
                    <a:pt x="892225" y="1756543"/>
                  </a:lnTo>
                  <a:lnTo>
                    <a:pt x="857028" y="1708421"/>
                  </a:lnTo>
                  <a:lnTo>
                    <a:pt x="820736" y="1658871"/>
                  </a:lnTo>
                  <a:lnTo>
                    <a:pt x="783559" y="1608202"/>
                  </a:lnTo>
                  <a:lnTo>
                    <a:pt x="745706" y="1556725"/>
                  </a:lnTo>
                  <a:lnTo>
                    <a:pt x="707386" y="1504750"/>
                  </a:lnTo>
                  <a:lnTo>
                    <a:pt x="668808" y="1452586"/>
                  </a:lnTo>
                  <a:lnTo>
                    <a:pt x="630182" y="1400544"/>
                  </a:lnTo>
                  <a:lnTo>
                    <a:pt x="591717" y="1348934"/>
                  </a:lnTo>
                  <a:lnTo>
                    <a:pt x="553622" y="1298066"/>
                  </a:lnTo>
                  <a:lnTo>
                    <a:pt x="516106" y="1248249"/>
                  </a:lnTo>
                  <a:lnTo>
                    <a:pt x="479379" y="1199794"/>
                  </a:lnTo>
                  <a:lnTo>
                    <a:pt x="443650" y="1153010"/>
                  </a:lnTo>
                  <a:lnTo>
                    <a:pt x="409148" y="1108235"/>
                  </a:lnTo>
                  <a:lnTo>
                    <a:pt x="376022" y="1065699"/>
                  </a:lnTo>
                  <a:lnTo>
                    <a:pt x="344542" y="1025791"/>
                  </a:lnTo>
                  <a:lnTo>
                    <a:pt x="314896" y="988795"/>
                  </a:lnTo>
                  <a:lnTo>
                    <a:pt x="287295" y="955020"/>
                  </a:lnTo>
                  <a:lnTo>
                    <a:pt x="261946" y="924778"/>
                  </a:lnTo>
                  <a:lnTo>
                    <a:pt x="218847" y="876128"/>
                  </a:lnTo>
                  <a:lnTo>
                    <a:pt x="127767" y="797903"/>
                  </a:lnTo>
                  <a:lnTo>
                    <a:pt x="58859" y="766066"/>
                  </a:lnTo>
                  <a:lnTo>
                    <a:pt x="15233" y="761202"/>
                  </a:lnTo>
                  <a:lnTo>
                    <a:pt x="0" y="763895"/>
                  </a:lnTo>
                  <a:lnTo>
                    <a:pt x="264954" y="482132"/>
                  </a:lnTo>
                  <a:lnTo>
                    <a:pt x="307410" y="526495"/>
                  </a:lnTo>
                  <a:lnTo>
                    <a:pt x="348094" y="534616"/>
                  </a:lnTo>
                  <a:lnTo>
                    <a:pt x="410881" y="500494"/>
                  </a:lnTo>
                  <a:lnTo>
                    <a:pt x="519651" y="418128"/>
                  </a:lnTo>
                  <a:lnTo>
                    <a:pt x="952360" y="82177"/>
                  </a:lnTo>
                  <a:lnTo>
                    <a:pt x="952087" y="85148"/>
                  </a:lnTo>
                  <a:lnTo>
                    <a:pt x="977922" y="142562"/>
                  </a:lnTo>
                  <a:lnTo>
                    <a:pt x="1038387" y="239849"/>
                  </a:lnTo>
                  <a:lnTo>
                    <a:pt x="1074840" y="293653"/>
                  </a:lnTo>
                  <a:lnTo>
                    <a:pt x="1097858" y="325702"/>
                  </a:lnTo>
                  <a:lnTo>
                    <a:pt x="1123740" y="360809"/>
                  </a:lnTo>
                  <a:lnTo>
                    <a:pt x="1152237" y="398694"/>
                  </a:lnTo>
                  <a:lnTo>
                    <a:pt x="1183079" y="439050"/>
                  </a:lnTo>
                  <a:lnTo>
                    <a:pt x="1216082" y="481682"/>
                  </a:lnTo>
                  <a:lnTo>
                    <a:pt x="1250933" y="526225"/>
                  </a:lnTo>
                  <a:lnTo>
                    <a:pt x="1287405" y="572430"/>
                  </a:lnTo>
                  <a:lnTo>
                    <a:pt x="1325249" y="620015"/>
                  </a:lnTo>
                  <a:lnTo>
                    <a:pt x="1364218" y="668702"/>
                  </a:lnTo>
                  <a:lnTo>
                    <a:pt x="1404062" y="718211"/>
                  </a:lnTo>
                  <a:lnTo>
                    <a:pt x="1444533" y="768262"/>
                  </a:lnTo>
                  <a:lnTo>
                    <a:pt x="1485382" y="818576"/>
                  </a:lnTo>
                  <a:lnTo>
                    <a:pt x="1526362" y="868874"/>
                  </a:lnTo>
                  <a:lnTo>
                    <a:pt x="1567223" y="918875"/>
                  </a:lnTo>
                  <a:lnTo>
                    <a:pt x="1607717" y="968301"/>
                  </a:lnTo>
                  <a:lnTo>
                    <a:pt x="1647596" y="1016872"/>
                  </a:lnTo>
                  <a:lnTo>
                    <a:pt x="1686610" y="1064309"/>
                  </a:lnTo>
                  <a:lnTo>
                    <a:pt x="1724513" y="1110331"/>
                  </a:lnTo>
                  <a:lnTo>
                    <a:pt x="1860027" y="1274690"/>
                  </a:lnTo>
                  <a:lnTo>
                    <a:pt x="1888640" y="1309449"/>
                  </a:lnTo>
                  <a:lnTo>
                    <a:pt x="1914649" y="1341117"/>
                  </a:lnTo>
                  <a:lnTo>
                    <a:pt x="1937806" y="1369415"/>
                  </a:lnTo>
                  <a:lnTo>
                    <a:pt x="1957862" y="1394063"/>
                  </a:lnTo>
                  <a:lnTo>
                    <a:pt x="1974570" y="1414780"/>
                  </a:lnTo>
                  <a:lnTo>
                    <a:pt x="1987681" y="1431289"/>
                  </a:lnTo>
                  <a:close/>
                </a:path>
                <a:path w="1988184" h="2091054">
                  <a:moveTo>
                    <a:pt x="952360" y="82177"/>
                  </a:moveTo>
                  <a:lnTo>
                    <a:pt x="519666" y="418147"/>
                  </a:lnTo>
                  <a:lnTo>
                    <a:pt x="625797" y="314841"/>
                  </a:lnTo>
                  <a:lnTo>
                    <a:pt x="660763" y="241711"/>
                  </a:lnTo>
                  <a:lnTo>
                    <a:pt x="657553" y="198224"/>
                  </a:lnTo>
                  <a:lnTo>
                    <a:pt x="649152" y="183847"/>
                  </a:lnTo>
                  <a:lnTo>
                    <a:pt x="983857" y="0"/>
                  </a:lnTo>
                  <a:lnTo>
                    <a:pt x="955769" y="45123"/>
                  </a:lnTo>
                  <a:lnTo>
                    <a:pt x="952360" y="82177"/>
                  </a:lnTo>
                  <a:close/>
                </a:path>
              </a:pathLst>
            </a:custGeom>
            <a:solidFill>
              <a:srgbClr val="AAB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1124374" y="6700074"/>
              <a:ext cx="1680210" cy="1508125"/>
            </a:xfrm>
            <a:custGeom>
              <a:avLst/>
              <a:gdLst/>
              <a:ahLst/>
              <a:cxnLst/>
              <a:rect l="l" t="t" r="r" b="b"/>
              <a:pathLst>
                <a:path w="1680209" h="1508125">
                  <a:moveTo>
                    <a:pt x="639470" y="1359585"/>
                  </a:moveTo>
                  <a:lnTo>
                    <a:pt x="548081" y="1211999"/>
                  </a:lnTo>
                  <a:lnTo>
                    <a:pt x="373354" y="964425"/>
                  </a:lnTo>
                  <a:lnTo>
                    <a:pt x="272288" y="842340"/>
                  </a:lnTo>
                  <a:lnTo>
                    <a:pt x="206362" y="810145"/>
                  </a:lnTo>
                  <a:lnTo>
                    <a:pt x="137020" y="832218"/>
                  </a:lnTo>
                  <a:lnTo>
                    <a:pt x="26085" y="893191"/>
                  </a:lnTo>
                  <a:lnTo>
                    <a:pt x="0" y="967651"/>
                  </a:lnTo>
                  <a:lnTo>
                    <a:pt x="68592" y="1104353"/>
                  </a:lnTo>
                  <a:lnTo>
                    <a:pt x="241655" y="1352016"/>
                  </a:lnTo>
                  <a:lnTo>
                    <a:pt x="362546" y="1507705"/>
                  </a:lnTo>
                  <a:lnTo>
                    <a:pt x="639470" y="1359585"/>
                  </a:lnTo>
                  <a:close/>
                </a:path>
                <a:path w="1680209" h="1508125">
                  <a:moveTo>
                    <a:pt x="1679600" y="485063"/>
                  </a:moveTo>
                  <a:lnTo>
                    <a:pt x="1558709" y="329374"/>
                  </a:lnTo>
                  <a:lnTo>
                    <a:pt x="1361681" y="100317"/>
                  </a:lnTo>
                  <a:lnTo>
                    <a:pt x="1246251" y="0"/>
                  </a:lnTo>
                  <a:lnTo>
                    <a:pt x="1167625" y="6819"/>
                  </a:lnTo>
                  <a:lnTo>
                    <a:pt x="1081036" y="99237"/>
                  </a:lnTo>
                  <a:lnTo>
                    <a:pt x="1042479" y="160921"/>
                  </a:lnTo>
                  <a:lnTo>
                    <a:pt x="1057351" y="232778"/>
                  </a:lnTo>
                  <a:lnTo>
                    <a:pt x="1150594" y="360934"/>
                  </a:lnTo>
                  <a:lnTo>
                    <a:pt x="1347165" y="591540"/>
                  </a:lnTo>
                  <a:lnTo>
                    <a:pt x="1467497" y="716648"/>
                  </a:lnTo>
                  <a:lnTo>
                    <a:pt x="1679600" y="485063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1455754" y="6934543"/>
              <a:ext cx="499109" cy="394335"/>
            </a:xfrm>
            <a:custGeom>
              <a:avLst/>
              <a:gdLst/>
              <a:ahLst/>
              <a:cxnLst/>
              <a:rect l="l" t="t" r="r" b="b"/>
              <a:pathLst>
                <a:path w="499109" h="394334">
                  <a:moveTo>
                    <a:pt x="335447" y="305738"/>
                  </a:moveTo>
                  <a:lnTo>
                    <a:pt x="304523" y="325330"/>
                  </a:lnTo>
                  <a:lnTo>
                    <a:pt x="225028" y="364478"/>
                  </a:lnTo>
                  <a:lnTo>
                    <a:pt x="116881" y="393743"/>
                  </a:lnTo>
                  <a:lnTo>
                    <a:pt x="0" y="383686"/>
                  </a:lnTo>
                  <a:lnTo>
                    <a:pt x="44301" y="300607"/>
                  </a:lnTo>
                  <a:lnTo>
                    <a:pt x="61186" y="304080"/>
                  </a:lnTo>
                  <a:lnTo>
                    <a:pt x="108543" y="303795"/>
                  </a:lnTo>
                  <a:lnTo>
                    <a:pt x="181420" y="283693"/>
                  </a:lnTo>
                  <a:lnTo>
                    <a:pt x="274868" y="227719"/>
                  </a:lnTo>
                  <a:lnTo>
                    <a:pt x="353471" y="165028"/>
                  </a:lnTo>
                  <a:lnTo>
                    <a:pt x="392986" y="122737"/>
                  </a:lnTo>
                  <a:lnTo>
                    <a:pt x="405396" y="81592"/>
                  </a:lnTo>
                  <a:lnTo>
                    <a:pt x="402683" y="22337"/>
                  </a:lnTo>
                  <a:lnTo>
                    <a:pt x="494148" y="0"/>
                  </a:lnTo>
                  <a:lnTo>
                    <a:pt x="499097" y="95399"/>
                  </a:lnTo>
                  <a:lnTo>
                    <a:pt x="484215" y="159047"/>
                  </a:lnTo>
                  <a:lnTo>
                    <a:pt x="434625" y="219606"/>
                  </a:lnTo>
                  <a:lnTo>
                    <a:pt x="335447" y="305738"/>
                  </a:lnTo>
                  <a:close/>
                </a:path>
              </a:pathLst>
            </a:custGeom>
            <a:solidFill>
              <a:srgbClr val="D5E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" name="object 149"/>
          <p:cNvSpPr/>
          <p:nvPr/>
        </p:nvSpPr>
        <p:spPr>
          <a:xfrm>
            <a:off x="219075" y="0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0" y="218922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8507075" y="0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8621375" y="218923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19075" y="10620223"/>
            <a:ext cx="9525" cy="99060"/>
          </a:xfrm>
          <a:custGeom>
            <a:avLst/>
            <a:gdLst/>
            <a:ahLst/>
            <a:cxnLst/>
            <a:rect l="l" t="t" r="r" b="b"/>
            <a:pathLst>
              <a:path w="9525" h="99059">
                <a:moveTo>
                  <a:pt x="0" y="0"/>
                </a:moveTo>
                <a:lnTo>
                  <a:pt x="9525" y="0"/>
                </a:lnTo>
                <a:lnTo>
                  <a:pt x="9525" y="98776"/>
                </a:lnTo>
                <a:lnTo>
                  <a:pt x="0" y="987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0" y="10505922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8507075" y="10620223"/>
            <a:ext cx="9525" cy="99060"/>
          </a:xfrm>
          <a:custGeom>
            <a:avLst/>
            <a:gdLst/>
            <a:ahLst/>
            <a:cxnLst/>
            <a:rect l="l" t="t" r="r" b="b"/>
            <a:pathLst>
              <a:path w="9525" h="99059">
                <a:moveTo>
                  <a:pt x="0" y="0"/>
                </a:moveTo>
                <a:lnTo>
                  <a:pt x="9525" y="0"/>
                </a:lnTo>
                <a:lnTo>
                  <a:pt x="9525" y="98776"/>
                </a:lnTo>
                <a:lnTo>
                  <a:pt x="0" y="987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8621375" y="10505923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75" y="104774"/>
            <a:ext cx="18516600" cy="10515600"/>
          </a:xfrm>
          <a:custGeom>
            <a:avLst/>
            <a:gdLst/>
            <a:ahLst/>
            <a:cxnLst/>
            <a:rect l="l" t="t" r="r" b="b"/>
            <a:pathLst>
              <a:path w="18516600" h="10515600">
                <a:moveTo>
                  <a:pt x="18516600" y="10515600"/>
                </a:moveTo>
                <a:lnTo>
                  <a:pt x="0" y="10515600"/>
                </a:lnTo>
                <a:lnTo>
                  <a:pt x="0" y="0"/>
                </a:lnTo>
                <a:lnTo>
                  <a:pt x="18516600" y="0"/>
                </a:lnTo>
                <a:lnTo>
                  <a:pt x="18516600" y="10515600"/>
                </a:lnTo>
                <a:close/>
              </a:path>
            </a:pathLst>
          </a:custGeom>
          <a:solidFill>
            <a:srgbClr val="A2E1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4190" y="609861"/>
            <a:ext cx="13510894" cy="1864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50" b="0" spc="560" smtClean="0">
                <a:latin typeface="Arial"/>
                <a:cs typeface="Arial"/>
              </a:rPr>
              <a:t>Encuentra </a:t>
            </a:r>
            <a:r>
              <a:rPr sz="8550" b="0" spc="-114" smtClean="0">
                <a:latin typeface="Arial"/>
                <a:cs typeface="Arial"/>
              </a:rPr>
              <a:t>las</a:t>
            </a:r>
            <a:r>
              <a:rPr sz="8550" b="0" spc="-1185" smtClean="0">
                <a:latin typeface="Arial"/>
                <a:cs typeface="Arial"/>
              </a:rPr>
              <a:t> </a:t>
            </a:r>
            <a:r>
              <a:rPr sz="8550" b="0" spc="545" smtClean="0">
                <a:latin typeface="Arial"/>
                <a:cs typeface="Arial"/>
              </a:rPr>
              <a:t>diferencias</a:t>
            </a:r>
          </a:p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1422400" algn="l"/>
              </a:tabLst>
            </a:pPr>
            <a:r>
              <a:rPr sz="3400" b="0" spc="285" smtClean="0">
                <a:latin typeface="Arial"/>
                <a:cs typeface="Arial"/>
              </a:rPr>
              <a:t>M</a:t>
            </a:r>
            <a:r>
              <a:rPr sz="3400" b="0" spc="-10" smtClean="0">
                <a:latin typeface="Arial"/>
                <a:cs typeface="Arial"/>
              </a:rPr>
              <a:t> </a:t>
            </a:r>
            <a:r>
              <a:rPr sz="3400" b="0" spc="20" smtClean="0">
                <a:latin typeface="Arial"/>
                <a:cs typeface="Arial"/>
              </a:rPr>
              <a:t>á</a:t>
            </a:r>
            <a:r>
              <a:rPr sz="3400" b="0" spc="-10" smtClean="0">
                <a:latin typeface="Arial"/>
                <a:cs typeface="Arial"/>
              </a:rPr>
              <a:t> </a:t>
            </a:r>
            <a:r>
              <a:rPr sz="3400" b="0" spc="-50" smtClean="0">
                <a:latin typeface="Arial"/>
                <a:cs typeface="Arial"/>
              </a:rPr>
              <a:t>s	</a:t>
            </a:r>
            <a:r>
              <a:rPr sz="3400" b="0" spc="-40" smtClean="0">
                <a:latin typeface="Arial"/>
                <a:cs typeface="Arial"/>
              </a:rPr>
              <a:t>F</a:t>
            </a:r>
            <a:r>
              <a:rPr sz="3400" b="0" spc="-15" smtClean="0">
                <a:latin typeface="Arial"/>
                <a:cs typeface="Arial"/>
              </a:rPr>
              <a:t> </a:t>
            </a:r>
            <a:r>
              <a:rPr sz="3400" b="0" spc="215" smtClean="0">
                <a:latin typeface="Arial"/>
                <a:cs typeface="Arial"/>
              </a:rPr>
              <a:t>o</a:t>
            </a:r>
            <a:r>
              <a:rPr sz="3400" b="0" spc="-10" smtClean="0">
                <a:latin typeface="Arial"/>
                <a:cs typeface="Arial"/>
              </a:rPr>
              <a:t> </a:t>
            </a:r>
            <a:r>
              <a:rPr sz="3400" b="0" spc="240" smtClean="0">
                <a:latin typeface="Arial"/>
                <a:cs typeface="Arial"/>
              </a:rPr>
              <a:t>n</a:t>
            </a:r>
            <a:r>
              <a:rPr sz="3400" b="0" spc="-10" smtClean="0">
                <a:latin typeface="Arial"/>
                <a:cs typeface="Arial"/>
              </a:rPr>
              <a:t> </a:t>
            </a:r>
            <a:r>
              <a:rPr sz="3400" b="0" spc="215" smtClean="0">
                <a:latin typeface="Arial"/>
                <a:cs typeface="Arial"/>
              </a:rPr>
              <a:t>o</a:t>
            </a:r>
            <a:r>
              <a:rPr sz="3400" b="0" spc="-10" smtClean="0">
                <a:latin typeface="Arial"/>
                <a:cs typeface="Arial"/>
              </a:rPr>
              <a:t> </a:t>
            </a:r>
            <a:r>
              <a:rPr sz="3400" b="0" spc="20" smtClean="0">
                <a:latin typeface="Arial"/>
                <a:cs typeface="Arial"/>
              </a:rPr>
              <a:t>a</a:t>
            </a:r>
            <a:r>
              <a:rPr sz="3400" b="0" spc="-15" smtClean="0">
                <a:latin typeface="Arial"/>
                <a:cs typeface="Arial"/>
              </a:rPr>
              <a:t> </a:t>
            </a:r>
            <a:r>
              <a:rPr sz="3400" b="0" spc="240" smtClean="0">
                <a:latin typeface="Arial"/>
                <a:cs typeface="Arial"/>
              </a:rPr>
              <a:t>u</a:t>
            </a:r>
            <a:r>
              <a:rPr sz="3400" b="0" spc="-10" smtClean="0">
                <a:latin typeface="Arial"/>
                <a:cs typeface="Arial"/>
              </a:rPr>
              <a:t> </a:t>
            </a:r>
            <a:r>
              <a:rPr sz="3400" b="0" spc="320" smtClean="0">
                <a:latin typeface="Arial"/>
                <a:cs typeface="Arial"/>
              </a:rPr>
              <a:t>d</a:t>
            </a:r>
            <a:r>
              <a:rPr sz="3400" b="0" spc="-10" smtClean="0">
                <a:latin typeface="Arial"/>
                <a:cs typeface="Arial"/>
              </a:rPr>
              <a:t> </a:t>
            </a:r>
            <a:r>
              <a:rPr sz="3400" b="0" spc="100" smtClean="0">
                <a:latin typeface="Arial"/>
                <a:cs typeface="Arial"/>
              </a:rPr>
              <a:t>i</a:t>
            </a:r>
            <a:r>
              <a:rPr sz="3400" b="0" spc="-15" smtClean="0">
                <a:latin typeface="Arial"/>
                <a:cs typeface="Arial"/>
              </a:rPr>
              <a:t> </a:t>
            </a:r>
            <a:r>
              <a:rPr sz="3400" b="0" spc="215" smtClean="0">
                <a:latin typeface="Arial"/>
                <a:cs typeface="Arial"/>
              </a:rPr>
              <a:t>o</a:t>
            </a:r>
            <a:r>
              <a:rPr sz="3400" b="0" spc="-10" smtClean="0">
                <a:latin typeface="Arial"/>
                <a:cs typeface="Arial"/>
              </a:rPr>
              <a:t> </a:t>
            </a:r>
            <a:r>
              <a:rPr sz="3400" b="0" spc="130" smtClean="0">
                <a:latin typeface="Arial"/>
                <a:cs typeface="Arial"/>
              </a:rPr>
              <a:t>l</a:t>
            </a:r>
            <a:r>
              <a:rPr sz="3400" b="0" spc="-10" smtClean="0">
                <a:latin typeface="Arial"/>
                <a:cs typeface="Arial"/>
              </a:rPr>
              <a:t> </a:t>
            </a:r>
            <a:r>
              <a:rPr sz="3400" b="0" spc="215" smtClean="0">
                <a:latin typeface="Arial"/>
                <a:cs typeface="Arial"/>
              </a:rPr>
              <a:t>o</a:t>
            </a:r>
            <a:r>
              <a:rPr sz="3400" b="0" spc="-15" smtClean="0">
                <a:latin typeface="Arial"/>
                <a:cs typeface="Arial"/>
              </a:rPr>
              <a:t> </a:t>
            </a:r>
            <a:r>
              <a:rPr sz="3400" b="0" spc="320" smtClean="0">
                <a:latin typeface="Arial"/>
                <a:cs typeface="Arial"/>
              </a:rPr>
              <a:t>g</a:t>
            </a:r>
            <a:r>
              <a:rPr sz="3400" b="0" spc="-10" smtClean="0">
                <a:latin typeface="Arial"/>
                <a:cs typeface="Arial"/>
              </a:rPr>
              <a:t> </a:t>
            </a:r>
            <a:r>
              <a:rPr sz="3400" b="0" spc="-90" smtClean="0">
                <a:latin typeface="Arial"/>
                <a:cs typeface="Arial"/>
              </a:rPr>
              <a:t>í</a:t>
            </a:r>
            <a:r>
              <a:rPr sz="3400" b="0" spc="-10" smtClean="0">
                <a:latin typeface="Arial"/>
                <a:cs typeface="Arial"/>
              </a:rPr>
              <a:t> </a:t>
            </a:r>
            <a:r>
              <a:rPr sz="3400" b="0" spc="20" smtClean="0">
                <a:latin typeface="Arial"/>
                <a:cs typeface="Arial"/>
              </a:rPr>
              <a:t>a</a:t>
            </a:r>
            <a:endParaRPr sz="3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9074" y="2637064"/>
            <a:ext cx="17753330" cy="7983855"/>
            <a:chOff x="219074" y="2637064"/>
            <a:chExt cx="17753330" cy="7983855"/>
          </a:xfrm>
        </p:grpSpPr>
        <p:sp>
          <p:nvSpPr>
            <p:cNvPr id="5" name="object 5"/>
            <p:cNvSpPr/>
            <p:nvPr/>
          </p:nvSpPr>
          <p:spPr>
            <a:xfrm>
              <a:off x="4762125" y="7895386"/>
              <a:ext cx="3721655" cy="16933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26241" y="6276941"/>
              <a:ext cx="4730115" cy="1077595"/>
            </a:xfrm>
            <a:custGeom>
              <a:avLst/>
              <a:gdLst/>
              <a:ahLst/>
              <a:cxnLst/>
              <a:rect l="l" t="t" r="r" b="b"/>
              <a:pathLst>
                <a:path w="4730115" h="1077595">
                  <a:moveTo>
                    <a:pt x="2416676" y="1077471"/>
                  </a:moveTo>
                  <a:lnTo>
                    <a:pt x="1358730" y="909116"/>
                  </a:lnTo>
                  <a:lnTo>
                    <a:pt x="603591" y="538735"/>
                  </a:lnTo>
                  <a:lnTo>
                    <a:pt x="150825" y="168354"/>
                  </a:lnTo>
                  <a:lnTo>
                    <a:pt x="0" y="0"/>
                  </a:lnTo>
                  <a:lnTo>
                    <a:pt x="565637" y="344067"/>
                  </a:lnTo>
                  <a:lnTo>
                    <a:pt x="996916" y="520750"/>
                  </a:lnTo>
                  <a:lnTo>
                    <a:pt x="1512297" y="585844"/>
                  </a:lnTo>
                  <a:lnTo>
                    <a:pt x="2330240" y="595143"/>
                  </a:lnTo>
                  <a:lnTo>
                    <a:pt x="3291407" y="502152"/>
                  </a:lnTo>
                  <a:lnTo>
                    <a:pt x="4051214" y="297571"/>
                  </a:lnTo>
                  <a:lnTo>
                    <a:pt x="4550489" y="92991"/>
                  </a:lnTo>
                  <a:lnTo>
                    <a:pt x="4730063" y="0"/>
                  </a:lnTo>
                  <a:lnTo>
                    <a:pt x="4299679" y="622913"/>
                  </a:lnTo>
                  <a:lnTo>
                    <a:pt x="3915240" y="942787"/>
                  </a:lnTo>
                  <a:lnTo>
                    <a:pt x="3359866" y="1060636"/>
                  </a:lnTo>
                  <a:lnTo>
                    <a:pt x="2416676" y="1077471"/>
                  </a:lnTo>
                  <a:close/>
                </a:path>
              </a:pathLst>
            </a:custGeom>
            <a:solidFill>
              <a:srgbClr val="008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26214" y="6280502"/>
              <a:ext cx="4730115" cy="2578100"/>
            </a:xfrm>
            <a:custGeom>
              <a:avLst/>
              <a:gdLst/>
              <a:ahLst/>
              <a:cxnLst/>
              <a:rect l="l" t="t" r="r" b="b"/>
              <a:pathLst>
                <a:path w="4730115" h="2578100">
                  <a:moveTo>
                    <a:pt x="2405355" y="2577990"/>
                  </a:moveTo>
                  <a:lnTo>
                    <a:pt x="2324491" y="2577990"/>
                  </a:lnTo>
                  <a:lnTo>
                    <a:pt x="1600597" y="2530100"/>
                  </a:lnTo>
                  <a:lnTo>
                    <a:pt x="1185750" y="2459378"/>
                  </a:lnTo>
                  <a:lnTo>
                    <a:pt x="923756" y="2316542"/>
                  </a:lnTo>
                  <a:lnTo>
                    <a:pt x="658422" y="2052308"/>
                  </a:lnTo>
                  <a:lnTo>
                    <a:pt x="619304" y="2009501"/>
                  </a:lnTo>
                  <a:lnTo>
                    <a:pt x="581752" y="1964462"/>
                  </a:lnTo>
                  <a:lnTo>
                    <a:pt x="545733" y="1917337"/>
                  </a:lnTo>
                  <a:lnTo>
                    <a:pt x="511216" y="1868273"/>
                  </a:lnTo>
                  <a:lnTo>
                    <a:pt x="478170" y="1817417"/>
                  </a:lnTo>
                  <a:lnTo>
                    <a:pt x="446563" y="1764917"/>
                  </a:lnTo>
                  <a:lnTo>
                    <a:pt x="416364" y="1710918"/>
                  </a:lnTo>
                  <a:lnTo>
                    <a:pt x="387541" y="1655568"/>
                  </a:lnTo>
                  <a:lnTo>
                    <a:pt x="360061" y="1599013"/>
                  </a:lnTo>
                  <a:lnTo>
                    <a:pt x="333895" y="1541401"/>
                  </a:lnTo>
                  <a:lnTo>
                    <a:pt x="309010" y="1482878"/>
                  </a:lnTo>
                  <a:lnTo>
                    <a:pt x="285375" y="1423592"/>
                  </a:lnTo>
                  <a:lnTo>
                    <a:pt x="262958" y="1363688"/>
                  </a:lnTo>
                  <a:lnTo>
                    <a:pt x="241728" y="1303315"/>
                  </a:lnTo>
                  <a:lnTo>
                    <a:pt x="221653" y="1242618"/>
                  </a:lnTo>
                  <a:lnTo>
                    <a:pt x="202701" y="1181745"/>
                  </a:lnTo>
                  <a:lnTo>
                    <a:pt x="184841" y="1120843"/>
                  </a:lnTo>
                  <a:lnTo>
                    <a:pt x="168042" y="1060059"/>
                  </a:lnTo>
                  <a:lnTo>
                    <a:pt x="152272" y="999539"/>
                  </a:lnTo>
                  <a:lnTo>
                    <a:pt x="137498" y="939430"/>
                  </a:lnTo>
                  <a:lnTo>
                    <a:pt x="123691" y="879879"/>
                  </a:lnTo>
                  <a:lnTo>
                    <a:pt x="110818" y="821033"/>
                  </a:lnTo>
                  <a:lnTo>
                    <a:pt x="98847" y="763039"/>
                  </a:lnTo>
                  <a:lnTo>
                    <a:pt x="87748" y="706044"/>
                  </a:lnTo>
                  <a:lnTo>
                    <a:pt x="77488" y="650195"/>
                  </a:lnTo>
                  <a:lnTo>
                    <a:pt x="68036" y="595638"/>
                  </a:lnTo>
                  <a:lnTo>
                    <a:pt x="59361" y="542521"/>
                  </a:lnTo>
                  <a:lnTo>
                    <a:pt x="51430" y="490990"/>
                  </a:lnTo>
                  <a:lnTo>
                    <a:pt x="44213" y="441192"/>
                  </a:lnTo>
                  <a:lnTo>
                    <a:pt x="37677" y="393275"/>
                  </a:lnTo>
                  <a:lnTo>
                    <a:pt x="31792" y="347384"/>
                  </a:lnTo>
                  <a:lnTo>
                    <a:pt x="26525" y="303667"/>
                  </a:lnTo>
                  <a:lnTo>
                    <a:pt x="21846" y="262271"/>
                  </a:lnTo>
                  <a:lnTo>
                    <a:pt x="17722" y="223343"/>
                  </a:lnTo>
                  <a:lnTo>
                    <a:pt x="11014" y="153476"/>
                  </a:lnTo>
                  <a:lnTo>
                    <a:pt x="6150" y="95242"/>
                  </a:lnTo>
                  <a:lnTo>
                    <a:pt x="2877" y="49817"/>
                  </a:lnTo>
                  <a:lnTo>
                    <a:pt x="0" y="0"/>
                  </a:lnTo>
                  <a:lnTo>
                    <a:pt x="107535" y="128428"/>
                  </a:lnTo>
                  <a:lnTo>
                    <a:pt x="483858" y="410971"/>
                  </a:lnTo>
                  <a:lnTo>
                    <a:pt x="1209544" y="693514"/>
                  </a:lnTo>
                  <a:lnTo>
                    <a:pt x="2365127" y="821956"/>
                  </a:lnTo>
                  <a:lnTo>
                    <a:pt x="2454038" y="821120"/>
                  </a:lnTo>
                  <a:lnTo>
                    <a:pt x="2541167" y="818657"/>
                  </a:lnTo>
                  <a:lnTo>
                    <a:pt x="2626520" y="814627"/>
                  </a:lnTo>
                  <a:lnTo>
                    <a:pt x="2710101" y="809094"/>
                  </a:lnTo>
                  <a:lnTo>
                    <a:pt x="2791913" y="802120"/>
                  </a:lnTo>
                  <a:lnTo>
                    <a:pt x="2871962" y="793768"/>
                  </a:lnTo>
                  <a:lnTo>
                    <a:pt x="2950253" y="784101"/>
                  </a:lnTo>
                  <a:lnTo>
                    <a:pt x="3026789" y="773181"/>
                  </a:lnTo>
                  <a:lnTo>
                    <a:pt x="3101576" y="761071"/>
                  </a:lnTo>
                  <a:lnTo>
                    <a:pt x="3174618" y="747833"/>
                  </a:lnTo>
                  <a:lnTo>
                    <a:pt x="3245919" y="733531"/>
                  </a:lnTo>
                  <a:lnTo>
                    <a:pt x="3315484" y="718226"/>
                  </a:lnTo>
                  <a:lnTo>
                    <a:pt x="3383318" y="701982"/>
                  </a:lnTo>
                  <a:lnTo>
                    <a:pt x="3449425" y="684861"/>
                  </a:lnTo>
                  <a:lnTo>
                    <a:pt x="3513810" y="666925"/>
                  </a:lnTo>
                  <a:lnTo>
                    <a:pt x="3576477" y="648238"/>
                  </a:lnTo>
                  <a:lnTo>
                    <a:pt x="3637430" y="628862"/>
                  </a:lnTo>
                  <a:lnTo>
                    <a:pt x="3696676" y="608859"/>
                  </a:lnTo>
                  <a:lnTo>
                    <a:pt x="3754217" y="588293"/>
                  </a:lnTo>
                  <a:lnTo>
                    <a:pt x="3810059" y="567225"/>
                  </a:lnTo>
                  <a:lnTo>
                    <a:pt x="3864206" y="545719"/>
                  </a:lnTo>
                  <a:lnTo>
                    <a:pt x="3916662" y="523837"/>
                  </a:lnTo>
                  <a:lnTo>
                    <a:pt x="3967433" y="501642"/>
                  </a:lnTo>
                  <a:lnTo>
                    <a:pt x="4016522" y="479197"/>
                  </a:lnTo>
                  <a:lnTo>
                    <a:pt x="4063935" y="456563"/>
                  </a:lnTo>
                  <a:lnTo>
                    <a:pt x="4109675" y="433804"/>
                  </a:lnTo>
                  <a:lnTo>
                    <a:pt x="4153748" y="410983"/>
                  </a:lnTo>
                  <a:lnTo>
                    <a:pt x="4196158" y="388161"/>
                  </a:lnTo>
                  <a:lnTo>
                    <a:pt x="4236910" y="365402"/>
                  </a:lnTo>
                  <a:lnTo>
                    <a:pt x="4276007" y="342769"/>
                  </a:lnTo>
                  <a:lnTo>
                    <a:pt x="4313455" y="320323"/>
                  </a:lnTo>
                  <a:lnTo>
                    <a:pt x="4349259" y="298128"/>
                  </a:lnTo>
                  <a:lnTo>
                    <a:pt x="4383422" y="276246"/>
                  </a:lnTo>
                  <a:lnTo>
                    <a:pt x="4415949" y="254740"/>
                  </a:lnTo>
                  <a:lnTo>
                    <a:pt x="4476115" y="213105"/>
                  </a:lnTo>
                  <a:lnTo>
                    <a:pt x="4529793" y="173726"/>
                  </a:lnTo>
                  <a:lnTo>
                    <a:pt x="4577020" y="137102"/>
                  </a:lnTo>
                  <a:lnTo>
                    <a:pt x="4617831" y="103736"/>
                  </a:lnTo>
                  <a:lnTo>
                    <a:pt x="4667099" y="60890"/>
                  </a:lnTo>
                  <a:lnTo>
                    <a:pt x="4710678" y="19838"/>
                  </a:lnTo>
                  <a:lnTo>
                    <a:pt x="4730023" y="0"/>
                  </a:lnTo>
                  <a:lnTo>
                    <a:pt x="4711327" y="232835"/>
                  </a:lnTo>
                  <a:lnTo>
                    <a:pt x="4625307" y="791921"/>
                  </a:lnTo>
                  <a:lnTo>
                    <a:pt x="4427063" y="1468122"/>
                  </a:lnTo>
                  <a:lnTo>
                    <a:pt x="4071695" y="2052308"/>
                  </a:lnTo>
                  <a:lnTo>
                    <a:pt x="3985800" y="2124527"/>
                  </a:lnTo>
                  <a:lnTo>
                    <a:pt x="3703781" y="2288698"/>
                  </a:lnTo>
                  <a:lnTo>
                    <a:pt x="3189134" y="2466095"/>
                  </a:lnTo>
                  <a:lnTo>
                    <a:pt x="2405355" y="2577990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26214" y="6276941"/>
              <a:ext cx="4730115" cy="1282700"/>
            </a:xfrm>
            <a:custGeom>
              <a:avLst/>
              <a:gdLst/>
              <a:ahLst/>
              <a:cxnLst/>
              <a:rect l="l" t="t" r="r" b="b"/>
              <a:pathLst>
                <a:path w="4730115" h="1282700">
                  <a:moveTo>
                    <a:pt x="2365154" y="1282689"/>
                  </a:moveTo>
                  <a:lnTo>
                    <a:pt x="2277106" y="1282069"/>
                  </a:lnTo>
                  <a:lnTo>
                    <a:pt x="2191113" y="1280237"/>
                  </a:lnTo>
                  <a:lnTo>
                    <a:pt x="2107152" y="1277232"/>
                  </a:lnTo>
                  <a:lnTo>
                    <a:pt x="2025203" y="1273095"/>
                  </a:lnTo>
                  <a:lnTo>
                    <a:pt x="1945246" y="1267865"/>
                  </a:lnTo>
                  <a:lnTo>
                    <a:pt x="1867259" y="1261582"/>
                  </a:lnTo>
                  <a:lnTo>
                    <a:pt x="1791221" y="1254286"/>
                  </a:lnTo>
                  <a:lnTo>
                    <a:pt x="1717112" y="1246017"/>
                  </a:lnTo>
                  <a:lnTo>
                    <a:pt x="1644911" y="1236815"/>
                  </a:lnTo>
                  <a:lnTo>
                    <a:pt x="1574596" y="1226720"/>
                  </a:lnTo>
                  <a:lnTo>
                    <a:pt x="1506148" y="1215772"/>
                  </a:lnTo>
                  <a:lnTo>
                    <a:pt x="1439544" y="1204010"/>
                  </a:lnTo>
                  <a:lnTo>
                    <a:pt x="1374764" y="1191475"/>
                  </a:lnTo>
                  <a:lnTo>
                    <a:pt x="1311788" y="1178207"/>
                  </a:lnTo>
                  <a:lnTo>
                    <a:pt x="1250594" y="1164245"/>
                  </a:lnTo>
                  <a:lnTo>
                    <a:pt x="1191161" y="1149630"/>
                  </a:lnTo>
                  <a:lnTo>
                    <a:pt x="1133469" y="1134401"/>
                  </a:lnTo>
                  <a:lnTo>
                    <a:pt x="1077497" y="1118598"/>
                  </a:lnTo>
                  <a:lnTo>
                    <a:pt x="1023223" y="1102262"/>
                  </a:lnTo>
                  <a:lnTo>
                    <a:pt x="970627" y="1085431"/>
                  </a:lnTo>
                  <a:lnTo>
                    <a:pt x="919689" y="1068147"/>
                  </a:lnTo>
                  <a:lnTo>
                    <a:pt x="870386" y="1050448"/>
                  </a:lnTo>
                  <a:lnTo>
                    <a:pt x="822698" y="1032376"/>
                  </a:lnTo>
                  <a:lnTo>
                    <a:pt x="776605" y="1013969"/>
                  </a:lnTo>
                  <a:lnTo>
                    <a:pt x="732086" y="995269"/>
                  </a:lnTo>
                  <a:lnTo>
                    <a:pt x="689119" y="976313"/>
                  </a:lnTo>
                  <a:lnTo>
                    <a:pt x="647683" y="957144"/>
                  </a:lnTo>
                  <a:lnTo>
                    <a:pt x="607759" y="937800"/>
                  </a:lnTo>
                  <a:lnTo>
                    <a:pt x="569324" y="918321"/>
                  </a:lnTo>
                  <a:lnTo>
                    <a:pt x="532358" y="898748"/>
                  </a:lnTo>
                  <a:lnTo>
                    <a:pt x="496841" y="879120"/>
                  </a:lnTo>
                  <a:lnTo>
                    <a:pt x="462750" y="859478"/>
                  </a:lnTo>
                  <a:lnTo>
                    <a:pt x="430066" y="839860"/>
                  </a:lnTo>
                  <a:lnTo>
                    <a:pt x="368834" y="800861"/>
                  </a:lnTo>
                  <a:lnTo>
                    <a:pt x="312976" y="762441"/>
                  </a:lnTo>
                  <a:lnTo>
                    <a:pt x="262325" y="724921"/>
                  </a:lnTo>
                  <a:lnTo>
                    <a:pt x="216716" y="688619"/>
                  </a:lnTo>
                  <a:lnTo>
                    <a:pt x="175979" y="653855"/>
                  </a:lnTo>
                  <a:lnTo>
                    <a:pt x="139949" y="620948"/>
                  </a:lnTo>
                  <a:lnTo>
                    <a:pt x="108458" y="590219"/>
                  </a:lnTo>
                  <a:lnTo>
                    <a:pt x="81339" y="561985"/>
                  </a:lnTo>
                  <a:lnTo>
                    <a:pt x="46044" y="453984"/>
                  </a:lnTo>
                  <a:lnTo>
                    <a:pt x="35481" y="376264"/>
                  </a:lnTo>
                  <a:lnTo>
                    <a:pt x="26602" y="304040"/>
                  </a:lnTo>
                  <a:lnTo>
                    <a:pt x="19272" y="237945"/>
                  </a:lnTo>
                  <a:lnTo>
                    <a:pt x="13355" y="178611"/>
                  </a:lnTo>
                  <a:lnTo>
                    <a:pt x="8719" y="126670"/>
                  </a:lnTo>
                  <a:lnTo>
                    <a:pt x="5226" y="82755"/>
                  </a:lnTo>
                  <a:lnTo>
                    <a:pt x="0" y="0"/>
                  </a:lnTo>
                  <a:lnTo>
                    <a:pt x="107535" y="128432"/>
                  </a:lnTo>
                  <a:lnTo>
                    <a:pt x="483858" y="410984"/>
                  </a:lnTo>
                  <a:lnTo>
                    <a:pt x="1209544" y="693536"/>
                  </a:lnTo>
                  <a:lnTo>
                    <a:pt x="2365167" y="821969"/>
                  </a:lnTo>
                  <a:lnTo>
                    <a:pt x="3311379" y="809126"/>
                  </a:lnTo>
                  <a:lnTo>
                    <a:pt x="3873127" y="719223"/>
                  </a:lnTo>
                  <a:lnTo>
                    <a:pt x="4272118" y="475201"/>
                  </a:lnTo>
                  <a:lnTo>
                    <a:pt x="4730063" y="0"/>
                  </a:lnTo>
                  <a:lnTo>
                    <a:pt x="4727921" y="38295"/>
                  </a:lnTo>
                  <a:lnTo>
                    <a:pt x="4719751" y="145000"/>
                  </a:lnTo>
                  <a:lnTo>
                    <a:pt x="4702944" y="307843"/>
                  </a:lnTo>
                  <a:lnTo>
                    <a:pt x="4674886" y="514551"/>
                  </a:lnTo>
                  <a:lnTo>
                    <a:pt x="4617823" y="564486"/>
                  </a:lnTo>
                  <a:lnTo>
                    <a:pt x="4581662" y="594135"/>
                  </a:lnTo>
                  <a:lnTo>
                    <a:pt x="4540382" y="626428"/>
                  </a:lnTo>
                  <a:lnTo>
                    <a:pt x="4493955" y="661008"/>
                  </a:lnTo>
                  <a:lnTo>
                    <a:pt x="4442356" y="697516"/>
                  </a:lnTo>
                  <a:lnTo>
                    <a:pt x="4385559" y="735596"/>
                  </a:lnTo>
                  <a:lnTo>
                    <a:pt x="4323537" y="774889"/>
                  </a:lnTo>
                  <a:lnTo>
                    <a:pt x="4290559" y="794879"/>
                  </a:lnTo>
                  <a:lnTo>
                    <a:pt x="4256265" y="815038"/>
                  </a:lnTo>
                  <a:lnTo>
                    <a:pt x="4220653" y="835322"/>
                  </a:lnTo>
                  <a:lnTo>
                    <a:pt x="4183717" y="855686"/>
                  </a:lnTo>
                  <a:lnTo>
                    <a:pt x="4145457" y="876084"/>
                  </a:lnTo>
                  <a:lnTo>
                    <a:pt x="4105867" y="896474"/>
                  </a:lnTo>
                  <a:lnTo>
                    <a:pt x="4064946" y="916809"/>
                  </a:lnTo>
                  <a:lnTo>
                    <a:pt x="4022689" y="937045"/>
                  </a:lnTo>
                  <a:lnTo>
                    <a:pt x="3979094" y="957138"/>
                  </a:lnTo>
                  <a:lnTo>
                    <a:pt x="3934157" y="977042"/>
                  </a:lnTo>
                  <a:lnTo>
                    <a:pt x="3887875" y="996713"/>
                  </a:lnTo>
                  <a:lnTo>
                    <a:pt x="3840245" y="1016107"/>
                  </a:lnTo>
                  <a:lnTo>
                    <a:pt x="3791263" y="1035178"/>
                  </a:lnTo>
                  <a:lnTo>
                    <a:pt x="3740927" y="1053882"/>
                  </a:lnTo>
                  <a:lnTo>
                    <a:pt x="3689232" y="1072174"/>
                  </a:lnTo>
                  <a:lnTo>
                    <a:pt x="3636177" y="1090010"/>
                  </a:lnTo>
                  <a:lnTo>
                    <a:pt x="3581756" y="1107344"/>
                  </a:lnTo>
                  <a:lnTo>
                    <a:pt x="3525969" y="1124132"/>
                  </a:lnTo>
                  <a:lnTo>
                    <a:pt x="3468810" y="1140330"/>
                  </a:lnTo>
                  <a:lnTo>
                    <a:pt x="3410277" y="1155893"/>
                  </a:lnTo>
                  <a:lnTo>
                    <a:pt x="3350366" y="1170775"/>
                  </a:lnTo>
                  <a:lnTo>
                    <a:pt x="3289075" y="1184932"/>
                  </a:lnTo>
                  <a:lnTo>
                    <a:pt x="3226400" y="1198321"/>
                  </a:lnTo>
                  <a:lnTo>
                    <a:pt x="3162337" y="1210895"/>
                  </a:lnTo>
                  <a:lnTo>
                    <a:pt x="3096884" y="1222610"/>
                  </a:lnTo>
                  <a:lnTo>
                    <a:pt x="3030038" y="1233421"/>
                  </a:lnTo>
                  <a:lnTo>
                    <a:pt x="2961794" y="1243284"/>
                  </a:lnTo>
                  <a:lnTo>
                    <a:pt x="2892151" y="1252155"/>
                  </a:lnTo>
                  <a:lnTo>
                    <a:pt x="2821104" y="1259987"/>
                  </a:lnTo>
                  <a:lnTo>
                    <a:pt x="2748650" y="1266738"/>
                  </a:lnTo>
                  <a:lnTo>
                    <a:pt x="2674786" y="1272361"/>
                  </a:lnTo>
                  <a:lnTo>
                    <a:pt x="2599509" y="1276812"/>
                  </a:lnTo>
                  <a:lnTo>
                    <a:pt x="2522816" y="1280047"/>
                  </a:lnTo>
                  <a:lnTo>
                    <a:pt x="2444703" y="1282021"/>
                  </a:lnTo>
                  <a:lnTo>
                    <a:pt x="2365167" y="1282689"/>
                  </a:lnTo>
                  <a:close/>
                </a:path>
              </a:pathLst>
            </a:custGeom>
            <a:solidFill>
              <a:srgbClr val="7D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09753" y="7147429"/>
              <a:ext cx="1517650" cy="1401445"/>
            </a:xfrm>
            <a:custGeom>
              <a:avLst/>
              <a:gdLst/>
              <a:ahLst/>
              <a:cxnLst/>
              <a:rect l="l" t="t" r="r" b="b"/>
              <a:pathLst>
                <a:path w="1517650" h="1401445">
                  <a:moveTo>
                    <a:pt x="350069" y="1401263"/>
                  </a:moveTo>
                  <a:lnTo>
                    <a:pt x="242302" y="1326284"/>
                  </a:lnTo>
                  <a:lnTo>
                    <a:pt x="141645" y="1070049"/>
                  </a:lnTo>
                  <a:lnTo>
                    <a:pt x="0" y="556125"/>
                  </a:lnTo>
                  <a:lnTo>
                    <a:pt x="278810" y="532299"/>
                  </a:lnTo>
                  <a:lnTo>
                    <a:pt x="529794" y="466427"/>
                  </a:lnTo>
                  <a:lnTo>
                    <a:pt x="895194" y="306373"/>
                  </a:lnTo>
                  <a:lnTo>
                    <a:pt x="1517251" y="0"/>
                  </a:lnTo>
                  <a:lnTo>
                    <a:pt x="1511501" y="44583"/>
                  </a:lnTo>
                  <a:lnTo>
                    <a:pt x="1503333" y="90057"/>
                  </a:lnTo>
                  <a:lnTo>
                    <a:pt x="1492849" y="136310"/>
                  </a:lnTo>
                  <a:lnTo>
                    <a:pt x="1480151" y="183231"/>
                  </a:lnTo>
                  <a:lnTo>
                    <a:pt x="1465341" y="230709"/>
                  </a:lnTo>
                  <a:lnTo>
                    <a:pt x="1448519" y="278631"/>
                  </a:lnTo>
                  <a:lnTo>
                    <a:pt x="1429788" y="326888"/>
                  </a:lnTo>
                  <a:lnTo>
                    <a:pt x="1409249" y="375368"/>
                  </a:lnTo>
                  <a:lnTo>
                    <a:pt x="1387005" y="423959"/>
                  </a:lnTo>
                  <a:lnTo>
                    <a:pt x="1363156" y="472550"/>
                  </a:lnTo>
                  <a:lnTo>
                    <a:pt x="1337804" y="521030"/>
                  </a:lnTo>
                  <a:lnTo>
                    <a:pt x="1311052" y="569287"/>
                  </a:lnTo>
                  <a:lnTo>
                    <a:pt x="1283000" y="617211"/>
                  </a:lnTo>
                  <a:lnTo>
                    <a:pt x="1253751" y="664690"/>
                  </a:lnTo>
                  <a:lnTo>
                    <a:pt x="1223406" y="711613"/>
                  </a:lnTo>
                  <a:lnTo>
                    <a:pt x="1192066" y="757868"/>
                  </a:lnTo>
                  <a:lnTo>
                    <a:pt x="1159834" y="803344"/>
                  </a:lnTo>
                  <a:lnTo>
                    <a:pt x="1126811" y="847931"/>
                  </a:lnTo>
                  <a:lnTo>
                    <a:pt x="1093099" y="891516"/>
                  </a:lnTo>
                  <a:lnTo>
                    <a:pt x="1058799" y="933988"/>
                  </a:lnTo>
                  <a:lnTo>
                    <a:pt x="1024013" y="975236"/>
                  </a:lnTo>
                  <a:lnTo>
                    <a:pt x="988843" y="1015149"/>
                  </a:lnTo>
                  <a:lnTo>
                    <a:pt x="953390" y="1053616"/>
                  </a:lnTo>
                  <a:lnTo>
                    <a:pt x="917756" y="1090525"/>
                  </a:lnTo>
                  <a:lnTo>
                    <a:pt x="882043" y="1125765"/>
                  </a:lnTo>
                  <a:lnTo>
                    <a:pt x="846352" y="1159224"/>
                  </a:lnTo>
                  <a:lnTo>
                    <a:pt x="810786" y="1190792"/>
                  </a:lnTo>
                  <a:lnTo>
                    <a:pt x="775445" y="1220358"/>
                  </a:lnTo>
                  <a:lnTo>
                    <a:pt x="740431" y="1247808"/>
                  </a:lnTo>
                  <a:lnTo>
                    <a:pt x="705847" y="1273034"/>
                  </a:lnTo>
                  <a:lnTo>
                    <a:pt x="671793" y="1295923"/>
                  </a:lnTo>
                  <a:lnTo>
                    <a:pt x="638372" y="1316364"/>
                  </a:lnTo>
                  <a:lnTo>
                    <a:pt x="573833" y="1349456"/>
                  </a:lnTo>
                  <a:lnTo>
                    <a:pt x="513044" y="1371421"/>
                  </a:lnTo>
                  <a:lnTo>
                    <a:pt x="350069" y="1401263"/>
                  </a:lnTo>
                  <a:close/>
                </a:path>
              </a:pathLst>
            </a:custGeom>
            <a:solidFill>
              <a:srgbClr val="A2E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85286" y="5890996"/>
              <a:ext cx="2286000" cy="4030345"/>
            </a:xfrm>
            <a:custGeom>
              <a:avLst/>
              <a:gdLst/>
              <a:ahLst/>
              <a:cxnLst/>
              <a:rect l="l" t="t" r="r" b="b"/>
              <a:pathLst>
                <a:path w="2286000" h="4030345">
                  <a:moveTo>
                    <a:pt x="2285784" y="100330"/>
                  </a:moveTo>
                  <a:lnTo>
                    <a:pt x="2279866" y="63576"/>
                  </a:lnTo>
                  <a:lnTo>
                    <a:pt x="2260612" y="31737"/>
                  </a:lnTo>
                  <a:lnTo>
                    <a:pt x="2229523" y="8978"/>
                  </a:lnTo>
                  <a:lnTo>
                    <a:pt x="2192032" y="0"/>
                  </a:lnTo>
                  <a:lnTo>
                    <a:pt x="2155329" y="5905"/>
                  </a:lnTo>
                  <a:lnTo>
                    <a:pt x="2123541" y="25171"/>
                  </a:lnTo>
                  <a:lnTo>
                    <a:pt x="2100821" y="56261"/>
                  </a:lnTo>
                  <a:lnTo>
                    <a:pt x="974801" y="2397087"/>
                  </a:lnTo>
                  <a:lnTo>
                    <a:pt x="958392" y="2389479"/>
                  </a:lnTo>
                  <a:lnTo>
                    <a:pt x="913917" y="2373071"/>
                  </a:lnTo>
                  <a:lnTo>
                    <a:pt x="868616" y="2364232"/>
                  </a:lnTo>
                  <a:lnTo>
                    <a:pt x="823277" y="2362695"/>
                  </a:lnTo>
                  <a:lnTo>
                    <a:pt x="778687" y="2368156"/>
                  </a:lnTo>
                  <a:lnTo>
                    <a:pt x="735660" y="2380310"/>
                  </a:lnTo>
                  <a:lnTo>
                    <a:pt x="694982" y="2398877"/>
                  </a:lnTo>
                  <a:lnTo>
                    <a:pt x="657453" y="2423566"/>
                  </a:lnTo>
                  <a:lnTo>
                    <a:pt x="623874" y="2454071"/>
                  </a:lnTo>
                  <a:lnTo>
                    <a:pt x="595045" y="2490101"/>
                  </a:lnTo>
                  <a:lnTo>
                    <a:pt x="571741" y="2531364"/>
                  </a:lnTo>
                  <a:lnTo>
                    <a:pt x="26746" y="3419779"/>
                  </a:lnTo>
                  <a:lnTo>
                    <a:pt x="10350" y="3464280"/>
                  </a:lnTo>
                  <a:lnTo>
                    <a:pt x="1536" y="3509594"/>
                  </a:lnTo>
                  <a:lnTo>
                    <a:pt x="0" y="3554933"/>
                  </a:lnTo>
                  <a:lnTo>
                    <a:pt x="5461" y="3599497"/>
                  </a:lnTo>
                  <a:lnTo>
                    <a:pt x="17614" y="3642499"/>
                  </a:lnTo>
                  <a:lnTo>
                    <a:pt x="36169" y="3683139"/>
                  </a:lnTo>
                  <a:lnTo>
                    <a:pt x="60858" y="3720630"/>
                  </a:lnTo>
                  <a:lnTo>
                    <a:pt x="91363" y="3754183"/>
                  </a:lnTo>
                  <a:lnTo>
                    <a:pt x="127406" y="3783012"/>
                  </a:lnTo>
                  <a:lnTo>
                    <a:pt x="168694" y="3806291"/>
                  </a:lnTo>
                  <a:lnTo>
                    <a:pt x="594296" y="4003357"/>
                  </a:lnTo>
                  <a:lnTo>
                    <a:pt x="638733" y="4019740"/>
                  </a:lnTo>
                  <a:lnTo>
                    <a:pt x="684009" y="4028567"/>
                  </a:lnTo>
                  <a:lnTo>
                    <a:pt x="729335" y="4030116"/>
                  </a:lnTo>
                  <a:lnTo>
                    <a:pt x="773899" y="4024668"/>
                  </a:lnTo>
                  <a:lnTo>
                    <a:pt x="816914" y="4012539"/>
                  </a:lnTo>
                  <a:lnTo>
                    <a:pt x="857580" y="3993985"/>
                  </a:lnTo>
                  <a:lnTo>
                    <a:pt x="895108" y="3969321"/>
                  </a:lnTo>
                  <a:lnTo>
                    <a:pt x="928687" y="3938816"/>
                  </a:lnTo>
                  <a:lnTo>
                    <a:pt x="957516" y="3902773"/>
                  </a:lnTo>
                  <a:lnTo>
                    <a:pt x="980821" y="3861473"/>
                  </a:lnTo>
                  <a:lnTo>
                    <a:pt x="1305763" y="2871127"/>
                  </a:lnTo>
                  <a:lnTo>
                    <a:pt x="1322146" y="2826664"/>
                  </a:lnTo>
                  <a:lnTo>
                    <a:pt x="1330947" y="2781363"/>
                  </a:lnTo>
                  <a:lnTo>
                    <a:pt x="1332471" y="2736037"/>
                  </a:lnTo>
                  <a:lnTo>
                    <a:pt x="1326997" y="2691473"/>
                  </a:lnTo>
                  <a:lnTo>
                    <a:pt x="1314843" y="2648470"/>
                  </a:lnTo>
                  <a:lnTo>
                    <a:pt x="1296276" y="2607818"/>
                  </a:lnTo>
                  <a:lnTo>
                    <a:pt x="1271600" y="2570302"/>
                  </a:lnTo>
                  <a:lnTo>
                    <a:pt x="1241120" y="2536736"/>
                  </a:lnTo>
                  <a:lnTo>
                    <a:pt x="1205115" y="2507907"/>
                  </a:lnTo>
                  <a:lnTo>
                    <a:pt x="1163878" y="2484615"/>
                  </a:lnTo>
                  <a:lnTo>
                    <a:pt x="1150924" y="2478633"/>
                  </a:lnTo>
                  <a:lnTo>
                    <a:pt x="2276818" y="137820"/>
                  </a:lnTo>
                  <a:lnTo>
                    <a:pt x="2285784" y="100330"/>
                  </a:lnTo>
                  <a:close/>
                </a:path>
              </a:pathLst>
            </a:custGeom>
            <a:solidFill>
              <a:srgbClr val="FFE6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9074" y="2843466"/>
              <a:ext cx="3707687" cy="63435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9074" y="9372300"/>
              <a:ext cx="2389193" cy="11240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00490" y="3010236"/>
              <a:ext cx="2533523" cy="20804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088372" y="6514685"/>
              <a:ext cx="4730115" cy="1077595"/>
            </a:xfrm>
            <a:custGeom>
              <a:avLst/>
              <a:gdLst/>
              <a:ahLst/>
              <a:cxnLst/>
              <a:rect l="l" t="t" r="r" b="b"/>
              <a:pathLst>
                <a:path w="4730115" h="1077595">
                  <a:moveTo>
                    <a:pt x="2416676" y="1077471"/>
                  </a:moveTo>
                  <a:lnTo>
                    <a:pt x="1358730" y="909116"/>
                  </a:lnTo>
                  <a:lnTo>
                    <a:pt x="603591" y="538735"/>
                  </a:lnTo>
                  <a:lnTo>
                    <a:pt x="150825" y="168354"/>
                  </a:lnTo>
                  <a:lnTo>
                    <a:pt x="0" y="0"/>
                  </a:lnTo>
                  <a:lnTo>
                    <a:pt x="565637" y="344067"/>
                  </a:lnTo>
                  <a:lnTo>
                    <a:pt x="996916" y="520750"/>
                  </a:lnTo>
                  <a:lnTo>
                    <a:pt x="1512297" y="585844"/>
                  </a:lnTo>
                  <a:lnTo>
                    <a:pt x="2330240" y="595143"/>
                  </a:lnTo>
                  <a:lnTo>
                    <a:pt x="3291407" y="502152"/>
                  </a:lnTo>
                  <a:lnTo>
                    <a:pt x="4051214" y="297571"/>
                  </a:lnTo>
                  <a:lnTo>
                    <a:pt x="4550489" y="92991"/>
                  </a:lnTo>
                  <a:lnTo>
                    <a:pt x="4730063" y="0"/>
                  </a:lnTo>
                  <a:lnTo>
                    <a:pt x="4299679" y="622913"/>
                  </a:lnTo>
                  <a:lnTo>
                    <a:pt x="3915240" y="942787"/>
                  </a:lnTo>
                  <a:lnTo>
                    <a:pt x="3359866" y="1060636"/>
                  </a:lnTo>
                  <a:lnTo>
                    <a:pt x="2416676" y="1077471"/>
                  </a:lnTo>
                  <a:close/>
                </a:path>
              </a:pathLst>
            </a:custGeom>
            <a:solidFill>
              <a:srgbClr val="008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088345" y="6518246"/>
              <a:ext cx="4730115" cy="2578100"/>
            </a:xfrm>
            <a:custGeom>
              <a:avLst/>
              <a:gdLst/>
              <a:ahLst/>
              <a:cxnLst/>
              <a:rect l="l" t="t" r="r" b="b"/>
              <a:pathLst>
                <a:path w="4730115" h="2578100">
                  <a:moveTo>
                    <a:pt x="2405355" y="2577990"/>
                  </a:moveTo>
                  <a:lnTo>
                    <a:pt x="2324491" y="2577990"/>
                  </a:lnTo>
                  <a:lnTo>
                    <a:pt x="1600597" y="2530100"/>
                  </a:lnTo>
                  <a:lnTo>
                    <a:pt x="1185750" y="2459378"/>
                  </a:lnTo>
                  <a:lnTo>
                    <a:pt x="923756" y="2316542"/>
                  </a:lnTo>
                  <a:lnTo>
                    <a:pt x="658422" y="2052308"/>
                  </a:lnTo>
                  <a:lnTo>
                    <a:pt x="619304" y="2009501"/>
                  </a:lnTo>
                  <a:lnTo>
                    <a:pt x="581752" y="1964462"/>
                  </a:lnTo>
                  <a:lnTo>
                    <a:pt x="545733" y="1917337"/>
                  </a:lnTo>
                  <a:lnTo>
                    <a:pt x="511216" y="1868273"/>
                  </a:lnTo>
                  <a:lnTo>
                    <a:pt x="478170" y="1817417"/>
                  </a:lnTo>
                  <a:lnTo>
                    <a:pt x="446563" y="1764917"/>
                  </a:lnTo>
                  <a:lnTo>
                    <a:pt x="416364" y="1710918"/>
                  </a:lnTo>
                  <a:lnTo>
                    <a:pt x="387541" y="1655568"/>
                  </a:lnTo>
                  <a:lnTo>
                    <a:pt x="360061" y="1599013"/>
                  </a:lnTo>
                  <a:lnTo>
                    <a:pt x="333895" y="1541401"/>
                  </a:lnTo>
                  <a:lnTo>
                    <a:pt x="309010" y="1482878"/>
                  </a:lnTo>
                  <a:lnTo>
                    <a:pt x="285375" y="1423592"/>
                  </a:lnTo>
                  <a:lnTo>
                    <a:pt x="262958" y="1363688"/>
                  </a:lnTo>
                  <a:lnTo>
                    <a:pt x="241728" y="1303315"/>
                  </a:lnTo>
                  <a:lnTo>
                    <a:pt x="221653" y="1242618"/>
                  </a:lnTo>
                  <a:lnTo>
                    <a:pt x="202701" y="1181745"/>
                  </a:lnTo>
                  <a:lnTo>
                    <a:pt x="184841" y="1120843"/>
                  </a:lnTo>
                  <a:lnTo>
                    <a:pt x="168042" y="1060059"/>
                  </a:lnTo>
                  <a:lnTo>
                    <a:pt x="152272" y="999539"/>
                  </a:lnTo>
                  <a:lnTo>
                    <a:pt x="137498" y="939430"/>
                  </a:lnTo>
                  <a:lnTo>
                    <a:pt x="123691" y="879879"/>
                  </a:lnTo>
                  <a:lnTo>
                    <a:pt x="110818" y="821033"/>
                  </a:lnTo>
                  <a:lnTo>
                    <a:pt x="98847" y="763039"/>
                  </a:lnTo>
                  <a:lnTo>
                    <a:pt x="87748" y="706044"/>
                  </a:lnTo>
                  <a:lnTo>
                    <a:pt x="77488" y="650195"/>
                  </a:lnTo>
                  <a:lnTo>
                    <a:pt x="68036" y="595638"/>
                  </a:lnTo>
                  <a:lnTo>
                    <a:pt x="59361" y="542521"/>
                  </a:lnTo>
                  <a:lnTo>
                    <a:pt x="51430" y="490990"/>
                  </a:lnTo>
                  <a:lnTo>
                    <a:pt x="44213" y="441192"/>
                  </a:lnTo>
                  <a:lnTo>
                    <a:pt x="37677" y="393275"/>
                  </a:lnTo>
                  <a:lnTo>
                    <a:pt x="31792" y="347384"/>
                  </a:lnTo>
                  <a:lnTo>
                    <a:pt x="26525" y="303667"/>
                  </a:lnTo>
                  <a:lnTo>
                    <a:pt x="21846" y="262271"/>
                  </a:lnTo>
                  <a:lnTo>
                    <a:pt x="17722" y="223343"/>
                  </a:lnTo>
                  <a:lnTo>
                    <a:pt x="11014" y="153476"/>
                  </a:lnTo>
                  <a:lnTo>
                    <a:pt x="6150" y="95242"/>
                  </a:lnTo>
                  <a:lnTo>
                    <a:pt x="2877" y="49817"/>
                  </a:lnTo>
                  <a:lnTo>
                    <a:pt x="0" y="0"/>
                  </a:lnTo>
                  <a:lnTo>
                    <a:pt x="107535" y="128428"/>
                  </a:lnTo>
                  <a:lnTo>
                    <a:pt x="483858" y="410971"/>
                  </a:lnTo>
                  <a:lnTo>
                    <a:pt x="1209544" y="693514"/>
                  </a:lnTo>
                  <a:lnTo>
                    <a:pt x="2365127" y="821956"/>
                  </a:lnTo>
                  <a:lnTo>
                    <a:pt x="2454038" y="821120"/>
                  </a:lnTo>
                  <a:lnTo>
                    <a:pt x="2541167" y="818657"/>
                  </a:lnTo>
                  <a:lnTo>
                    <a:pt x="2626520" y="814627"/>
                  </a:lnTo>
                  <a:lnTo>
                    <a:pt x="2710101" y="809094"/>
                  </a:lnTo>
                  <a:lnTo>
                    <a:pt x="2791913" y="802120"/>
                  </a:lnTo>
                  <a:lnTo>
                    <a:pt x="2871962" y="793768"/>
                  </a:lnTo>
                  <a:lnTo>
                    <a:pt x="2950253" y="784101"/>
                  </a:lnTo>
                  <a:lnTo>
                    <a:pt x="3026789" y="773181"/>
                  </a:lnTo>
                  <a:lnTo>
                    <a:pt x="3101576" y="761071"/>
                  </a:lnTo>
                  <a:lnTo>
                    <a:pt x="3174618" y="747833"/>
                  </a:lnTo>
                  <a:lnTo>
                    <a:pt x="3245919" y="733531"/>
                  </a:lnTo>
                  <a:lnTo>
                    <a:pt x="3315484" y="718226"/>
                  </a:lnTo>
                  <a:lnTo>
                    <a:pt x="3383318" y="701982"/>
                  </a:lnTo>
                  <a:lnTo>
                    <a:pt x="3449425" y="684861"/>
                  </a:lnTo>
                  <a:lnTo>
                    <a:pt x="3513810" y="666925"/>
                  </a:lnTo>
                  <a:lnTo>
                    <a:pt x="3576477" y="648238"/>
                  </a:lnTo>
                  <a:lnTo>
                    <a:pt x="3637430" y="628862"/>
                  </a:lnTo>
                  <a:lnTo>
                    <a:pt x="3696676" y="608859"/>
                  </a:lnTo>
                  <a:lnTo>
                    <a:pt x="3754217" y="588293"/>
                  </a:lnTo>
                  <a:lnTo>
                    <a:pt x="3810059" y="567225"/>
                  </a:lnTo>
                  <a:lnTo>
                    <a:pt x="3864206" y="545719"/>
                  </a:lnTo>
                  <a:lnTo>
                    <a:pt x="3916662" y="523837"/>
                  </a:lnTo>
                  <a:lnTo>
                    <a:pt x="3967433" y="501642"/>
                  </a:lnTo>
                  <a:lnTo>
                    <a:pt x="4016522" y="479197"/>
                  </a:lnTo>
                  <a:lnTo>
                    <a:pt x="4063935" y="456563"/>
                  </a:lnTo>
                  <a:lnTo>
                    <a:pt x="4109675" y="433804"/>
                  </a:lnTo>
                  <a:lnTo>
                    <a:pt x="4153748" y="410983"/>
                  </a:lnTo>
                  <a:lnTo>
                    <a:pt x="4196158" y="388161"/>
                  </a:lnTo>
                  <a:lnTo>
                    <a:pt x="4236910" y="365402"/>
                  </a:lnTo>
                  <a:lnTo>
                    <a:pt x="4276007" y="342769"/>
                  </a:lnTo>
                  <a:lnTo>
                    <a:pt x="4313455" y="320323"/>
                  </a:lnTo>
                  <a:lnTo>
                    <a:pt x="4349259" y="298128"/>
                  </a:lnTo>
                  <a:lnTo>
                    <a:pt x="4383422" y="276246"/>
                  </a:lnTo>
                  <a:lnTo>
                    <a:pt x="4415949" y="254740"/>
                  </a:lnTo>
                  <a:lnTo>
                    <a:pt x="4476115" y="213105"/>
                  </a:lnTo>
                  <a:lnTo>
                    <a:pt x="4529793" y="173726"/>
                  </a:lnTo>
                  <a:lnTo>
                    <a:pt x="4577020" y="137102"/>
                  </a:lnTo>
                  <a:lnTo>
                    <a:pt x="4617831" y="103736"/>
                  </a:lnTo>
                  <a:lnTo>
                    <a:pt x="4667099" y="60890"/>
                  </a:lnTo>
                  <a:lnTo>
                    <a:pt x="4710678" y="19838"/>
                  </a:lnTo>
                  <a:lnTo>
                    <a:pt x="4730023" y="0"/>
                  </a:lnTo>
                  <a:lnTo>
                    <a:pt x="4711327" y="232835"/>
                  </a:lnTo>
                  <a:lnTo>
                    <a:pt x="4625307" y="791921"/>
                  </a:lnTo>
                  <a:lnTo>
                    <a:pt x="4427063" y="1468122"/>
                  </a:lnTo>
                  <a:lnTo>
                    <a:pt x="4071695" y="2052308"/>
                  </a:lnTo>
                  <a:lnTo>
                    <a:pt x="3985800" y="2124527"/>
                  </a:lnTo>
                  <a:lnTo>
                    <a:pt x="3703781" y="2288698"/>
                  </a:lnTo>
                  <a:lnTo>
                    <a:pt x="3189134" y="2466095"/>
                  </a:lnTo>
                  <a:lnTo>
                    <a:pt x="2405355" y="2577990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088345" y="6514685"/>
              <a:ext cx="4730115" cy="1282700"/>
            </a:xfrm>
            <a:custGeom>
              <a:avLst/>
              <a:gdLst/>
              <a:ahLst/>
              <a:cxnLst/>
              <a:rect l="l" t="t" r="r" b="b"/>
              <a:pathLst>
                <a:path w="4730115" h="1282700">
                  <a:moveTo>
                    <a:pt x="2365154" y="1282689"/>
                  </a:moveTo>
                  <a:lnTo>
                    <a:pt x="2277106" y="1282069"/>
                  </a:lnTo>
                  <a:lnTo>
                    <a:pt x="2191113" y="1280237"/>
                  </a:lnTo>
                  <a:lnTo>
                    <a:pt x="2107152" y="1277232"/>
                  </a:lnTo>
                  <a:lnTo>
                    <a:pt x="2025203" y="1273095"/>
                  </a:lnTo>
                  <a:lnTo>
                    <a:pt x="1945246" y="1267865"/>
                  </a:lnTo>
                  <a:lnTo>
                    <a:pt x="1867259" y="1261582"/>
                  </a:lnTo>
                  <a:lnTo>
                    <a:pt x="1791221" y="1254286"/>
                  </a:lnTo>
                  <a:lnTo>
                    <a:pt x="1717112" y="1246017"/>
                  </a:lnTo>
                  <a:lnTo>
                    <a:pt x="1644911" y="1236815"/>
                  </a:lnTo>
                  <a:lnTo>
                    <a:pt x="1574596" y="1226720"/>
                  </a:lnTo>
                  <a:lnTo>
                    <a:pt x="1506148" y="1215772"/>
                  </a:lnTo>
                  <a:lnTo>
                    <a:pt x="1439544" y="1204010"/>
                  </a:lnTo>
                  <a:lnTo>
                    <a:pt x="1374764" y="1191475"/>
                  </a:lnTo>
                  <a:lnTo>
                    <a:pt x="1311788" y="1178207"/>
                  </a:lnTo>
                  <a:lnTo>
                    <a:pt x="1250594" y="1164245"/>
                  </a:lnTo>
                  <a:lnTo>
                    <a:pt x="1191161" y="1149630"/>
                  </a:lnTo>
                  <a:lnTo>
                    <a:pt x="1133469" y="1134401"/>
                  </a:lnTo>
                  <a:lnTo>
                    <a:pt x="1077497" y="1118598"/>
                  </a:lnTo>
                  <a:lnTo>
                    <a:pt x="1023223" y="1102262"/>
                  </a:lnTo>
                  <a:lnTo>
                    <a:pt x="970627" y="1085431"/>
                  </a:lnTo>
                  <a:lnTo>
                    <a:pt x="919689" y="1068147"/>
                  </a:lnTo>
                  <a:lnTo>
                    <a:pt x="870386" y="1050448"/>
                  </a:lnTo>
                  <a:lnTo>
                    <a:pt x="822698" y="1032376"/>
                  </a:lnTo>
                  <a:lnTo>
                    <a:pt x="776605" y="1013969"/>
                  </a:lnTo>
                  <a:lnTo>
                    <a:pt x="732086" y="995269"/>
                  </a:lnTo>
                  <a:lnTo>
                    <a:pt x="689119" y="976313"/>
                  </a:lnTo>
                  <a:lnTo>
                    <a:pt x="647683" y="957144"/>
                  </a:lnTo>
                  <a:lnTo>
                    <a:pt x="607759" y="937800"/>
                  </a:lnTo>
                  <a:lnTo>
                    <a:pt x="569324" y="918321"/>
                  </a:lnTo>
                  <a:lnTo>
                    <a:pt x="532358" y="898748"/>
                  </a:lnTo>
                  <a:lnTo>
                    <a:pt x="496841" y="879120"/>
                  </a:lnTo>
                  <a:lnTo>
                    <a:pt x="462750" y="859478"/>
                  </a:lnTo>
                  <a:lnTo>
                    <a:pt x="430066" y="839860"/>
                  </a:lnTo>
                  <a:lnTo>
                    <a:pt x="368834" y="800861"/>
                  </a:lnTo>
                  <a:lnTo>
                    <a:pt x="312976" y="762441"/>
                  </a:lnTo>
                  <a:lnTo>
                    <a:pt x="262325" y="724921"/>
                  </a:lnTo>
                  <a:lnTo>
                    <a:pt x="216716" y="688619"/>
                  </a:lnTo>
                  <a:lnTo>
                    <a:pt x="175979" y="653855"/>
                  </a:lnTo>
                  <a:lnTo>
                    <a:pt x="139949" y="620948"/>
                  </a:lnTo>
                  <a:lnTo>
                    <a:pt x="108458" y="590219"/>
                  </a:lnTo>
                  <a:lnTo>
                    <a:pt x="81339" y="561985"/>
                  </a:lnTo>
                  <a:lnTo>
                    <a:pt x="46044" y="453984"/>
                  </a:lnTo>
                  <a:lnTo>
                    <a:pt x="35481" y="376264"/>
                  </a:lnTo>
                  <a:lnTo>
                    <a:pt x="26602" y="304040"/>
                  </a:lnTo>
                  <a:lnTo>
                    <a:pt x="19272" y="237945"/>
                  </a:lnTo>
                  <a:lnTo>
                    <a:pt x="13355" y="178611"/>
                  </a:lnTo>
                  <a:lnTo>
                    <a:pt x="8719" y="126670"/>
                  </a:lnTo>
                  <a:lnTo>
                    <a:pt x="5226" y="82755"/>
                  </a:lnTo>
                  <a:lnTo>
                    <a:pt x="0" y="0"/>
                  </a:lnTo>
                  <a:lnTo>
                    <a:pt x="107535" y="128432"/>
                  </a:lnTo>
                  <a:lnTo>
                    <a:pt x="483858" y="410984"/>
                  </a:lnTo>
                  <a:lnTo>
                    <a:pt x="1209544" y="693536"/>
                  </a:lnTo>
                  <a:lnTo>
                    <a:pt x="2365167" y="821969"/>
                  </a:lnTo>
                  <a:lnTo>
                    <a:pt x="3311379" y="809126"/>
                  </a:lnTo>
                  <a:lnTo>
                    <a:pt x="3873127" y="719223"/>
                  </a:lnTo>
                  <a:lnTo>
                    <a:pt x="4272118" y="475201"/>
                  </a:lnTo>
                  <a:lnTo>
                    <a:pt x="4730063" y="0"/>
                  </a:lnTo>
                  <a:lnTo>
                    <a:pt x="4727921" y="38295"/>
                  </a:lnTo>
                  <a:lnTo>
                    <a:pt x="4719751" y="145000"/>
                  </a:lnTo>
                  <a:lnTo>
                    <a:pt x="4702944" y="307843"/>
                  </a:lnTo>
                  <a:lnTo>
                    <a:pt x="4674886" y="514551"/>
                  </a:lnTo>
                  <a:lnTo>
                    <a:pt x="4617823" y="564486"/>
                  </a:lnTo>
                  <a:lnTo>
                    <a:pt x="4581662" y="594135"/>
                  </a:lnTo>
                  <a:lnTo>
                    <a:pt x="4540382" y="626428"/>
                  </a:lnTo>
                  <a:lnTo>
                    <a:pt x="4493955" y="661008"/>
                  </a:lnTo>
                  <a:lnTo>
                    <a:pt x="4442356" y="697516"/>
                  </a:lnTo>
                  <a:lnTo>
                    <a:pt x="4385559" y="735596"/>
                  </a:lnTo>
                  <a:lnTo>
                    <a:pt x="4323537" y="774889"/>
                  </a:lnTo>
                  <a:lnTo>
                    <a:pt x="4290559" y="794879"/>
                  </a:lnTo>
                  <a:lnTo>
                    <a:pt x="4256265" y="815038"/>
                  </a:lnTo>
                  <a:lnTo>
                    <a:pt x="4220653" y="835322"/>
                  </a:lnTo>
                  <a:lnTo>
                    <a:pt x="4183717" y="855686"/>
                  </a:lnTo>
                  <a:lnTo>
                    <a:pt x="4145457" y="876084"/>
                  </a:lnTo>
                  <a:lnTo>
                    <a:pt x="4105867" y="896474"/>
                  </a:lnTo>
                  <a:lnTo>
                    <a:pt x="4064946" y="916809"/>
                  </a:lnTo>
                  <a:lnTo>
                    <a:pt x="4022689" y="937045"/>
                  </a:lnTo>
                  <a:lnTo>
                    <a:pt x="3979094" y="957138"/>
                  </a:lnTo>
                  <a:lnTo>
                    <a:pt x="3934157" y="977042"/>
                  </a:lnTo>
                  <a:lnTo>
                    <a:pt x="3887875" y="996713"/>
                  </a:lnTo>
                  <a:lnTo>
                    <a:pt x="3840245" y="1016107"/>
                  </a:lnTo>
                  <a:lnTo>
                    <a:pt x="3791263" y="1035178"/>
                  </a:lnTo>
                  <a:lnTo>
                    <a:pt x="3740927" y="1053882"/>
                  </a:lnTo>
                  <a:lnTo>
                    <a:pt x="3689232" y="1072174"/>
                  </a:lnTo>
                  <a:lnTo>
                    <a:pt x="3636177" y="1090010"/>
                  </a:lnTo>
                  <a:lnTo>
                    <a:pt x="3581756" y="1107344"/>
                  </a:lnTo>
                  <a:lnTo>
                    <a:pt x="3525969" y="1124132"/>
                  </a:lnTo>
                  <a:lnTo>
                    <a:pt x="3468810" y="1140330"/>
                  </a:lnTo>
                  <a:lnTo>
                    <a:pt x="3410277" y="1155893"/>
                  </a:lnTo>
                  <a:lnTo>
                    <a:pt x="3350366" y="1170775"/>
                  </a:lnTo>
                  <a:lnTo>
                    <a:pt x="3289075" y="1184932"/>
                  </a:lnTo>
                  <a:lnTo>
                    <a:pt x="3226400" y="1198321"/>
                  </a:lnTo>
                  <a:lnTo>
                    <a:pt x="3162337" y="1210895"/>
                  </a:lnTo>
                  <a:lnTo>
                    <a:pt x="3096884" y="1222610"/>
                  </a:lnTo>
                  <a:lnTo>
                    <a:pt x="3030038" y="1233421"/>
                  </a:lnTo>
                  <a:lnTo>
                    <a:pt x="2961794" y="1243284"/>
                  </a:lnTo>
                  <a:lnTo>
                    <a:pt x="2892151" y="1252155"/>
                  </a:lnTo>
                  <a:lnTo>
                    <a:pt x="2821104" y="1259987"/>
                  </a:lnTo>
                  <a:lnTo>
                    <a:pt x="2748650" y="1266738"/>
                  </a:lnTo>
                  <a:lnTo>
                    <a:pt x="2674786" y="1272361"/>
                  </a:lnTo>
                  <a:lnTo>
                    <a:pt x="2599509" y="1276812"/>
                  </a:lnTo>
                  <a:lnTo>
                    <a:pt x="2522816" y="1280047"/>
                  </a:lnTo>
                  <a:lnTo>
                    <a:pt x="2444703" y="1282021"/>
                  </a:lnTo>
                  <a:lnTo>
                    <a:pt x="2365167" y="1282689"/>
                  </a:lnTo>
                  <a:close/>
                </a:path>
              </a:pathLst>
            </a:custGeom>
            <a:solidFill>
              <a:srgbClr val="7D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071884" y="7385173"/>
              <a:ext cx="1517650" cy="1401445"/>
            </a:xfrm>
            <a:custGeom>
              <a:avLst/>
              <a:gdLst/>
              <a:ahLst/>
              <a:cxnLst/>
              <a:rect l="l" t="t" r="r" b="b"/>
              <a:pathLst>
                <a:path w="1517650" h="1401445">
                  <a:moveTo>
                    <a:pt x="350069" y="1401263"/>
                  </a:moveTo>
                  <a:lnTo>
                    <a:pt x="242302" y="1326284"/>
                  </a:lnTo>
                  <a:lnTo>
                    <a:pt x="141645" y="1070049"/>
                  </a:lnTo>
                  <a:lnTo>
                    <a:pt x="0" y="556125"/>
                  </a:lnTo>
                  <a:lnTo>
                    <a:pt x="278810" y="532299"/>
                  </a:lnTo>
                  <a:lnTo>
                    <a:pt x="529794" y="466427"/>
                  </a:lnTo>
                  <a:lnTo>
                    <a:pt x="895194" y="306373"/>
                  </a:lnTo>
                  <a:lnTo>
                    <a:pt x="1517251" y="0"/>
                  </a:lnTo>
                  <a:lnTo>
                    <a:pt x="1511501" y="44583"/>
                  </a:lnTo>
                  <a:lnTo>
                    <a:pt x="1503333" y="90057"/>
                  </a:lnTo>
                  <a:lnTo>
                    <a:pt x="1492849" y="136310"/>
                  </a:lnTo>
                  <a:lnTo>
                    <a:pt x="1480151" y="183231"/>
                  </a:lnTo>
                  <a:lnTo>
                    <a:pt x="1465341" y="230709"/>
                  </a:lnTo>
                  <a:lnTo>
                    <a:pt x="1448519" y="278631"/>
                  </a:lnTo>
                  <a:lnTo>
                    <a:pt x="1429788" y="326888"/>
                  </a:lnTo>
                  <a:lnTo>
                    <a:pt x="1409249" y="375368"/>
                  </a:lnTo>
                  <a:lnTo>
                    <a:pt x="1387005" y="423959"/>
                  </a:lnTo>
                  <a:lnTo>
                    <a:pt x="1363156" y="472550"/>
                  </a:lnTo>
                  <a:lnTo>
                    <a:pt x="1337804" y="521030"/>
                  </a:lnTo>
                  <a:lnTo>
                    <a:pt x="1311052" y="569287"/>
                  </a:lnTo>
                  <a:lnTo>
                    <a:pt x="1283000" y="617211"/>
                  </a:lnTo>
                  <a:lnTo>
                    <a:pt x="1253751" y="664690"/>
                  </a:lnTo>
                  <a:lnTo>
                    <a:pt x="1223406" y="711613"/>
                  </a:lnTo>
                  <a:lnTo>
                    <a:pt x="1192066" y="757868"/>
                  </a:lnTo>
                  <a:lnTo>
                    <a:pt x="1159834" y="803344"/>
                  </a:lnTo>
                  <a:lnTo>
                    <a:pt x="1126811" y="847931"/>
                  </a:lnTo>
                  <a:lnTo>
                    <a:pt x="1093099" y="891516"/>
                  </a:lnTo>
                  <a:lnTo>
                    <a:pt x="1058799" y="933988"/>
                  </a:lnTo>
                  <a:lnTo>
                    <a:pt x="1024013" y="975236"/>
                  </a:lnTo>
                  <a:lnTo>
                    <a:pt x="988843" y="1015149"/>
                  </a:lnTo>
                  <a:lnTo>
                    <a:pt x="953390" y="1053616"/>
                  </a:lnTo>
                  <a:lnTo>
                    <a:pt x="917756" y="1090525"/>
                  </a:lnTo>
                  <a:lnTo>
                    <a:pt x="882043" y="1125765"/>
                  </a:lnTo>
                  <a:lnTo>
                    <a:pt x="846352" y="1159224"/>
                  </a:lnTo>
                  <a:lnTo>
                    <a:pt x="810786" y="1190792"/>
                  </a:lnTo>
                  <a:lnTo>
                    <a:pt x="775445" y="1220358"/>
                  </a:lnTo>
                  <a:lnTo>
                    <a:pt x="740431" y="1247808"/>
                  </a:lnTo>
                  <a:lnTo>
                    <a:pt x="705847" y="1273034"/>
                  </a:lnTo>
                  <a:lnTo>
                    <a:pt x="671793" y="1295923"/>
                  </a:lnTo>
                  <a:lnTo>
                    <a:pt x="638372" y="1316364"/>
                  </a:lnTo>
                  <a:lnTo>
                    <a:pt x="573833" y="1349456"/>
                  </a:lnTo>
                  <a:lnTo>
                    <a:pt x="513044" y="1371421"/>
                  </a:lnTo>
                  <a:lnTo>
                    <a:pt x="350069" y="1401263"/>
                  </a:lnTo>
                  <a:close/>
                </a:path>
              </a:pathLst>
            </a:custGeom>
            <a:solidFill>
              <a:srgbClr val="A2E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447409" y="6128740"/>
              <a:ext cx="2286000" cy="4030345"/>
            </a:xfrm>
            <a:custGeom>
              <a:avLst/>
              <a:gdLst/>
              <a:ahLst/>
              <a:cxnLst/>
              <a:rect l="l" t="t" r="r" b="b"/>
              <a:pathLst>
                <a:path w="2286000" h="4030345">
                  <a:moveTo>
                    <a:pt x="2285796" y="100330"/>
                  </a:moveTo>
                  <a:lnTo>
                    <a:pt x="2279878" y="63576"/>
                  </a:lnTo>
                  <a:lnTo>
                    <a:pt x="2260612" y="31737"/>
                  </a:lnTo>
                  <a:lnTo>
                    <a:pt x="2229523" y="8978"/>
                  </a:lnTo>
                  <a:lnTo>
                    <a:pt x="2192045" y="0"/>
                  </a:lnTo>
                  <a:lnTo>
                    <a:pt x="2155342" y="5905"/>
                  </a:lnTo>
                  <a:lnTo>
                    <a:pt x="2123554" y="25171"/>
                  </a:lnTo>
                  <a:lnTo>
                    <a:pt x="2100821" y="56261"/>
                  </a:lnTo>
                  <a:lnTo>
                    <a:pt x="974813" y="2397087"/>
                  </a:lnTo>
                  <a:lnTo>
                    <a:pt x="958405" y="2389479"/>
                  </a:lnTo>
                  <a:lnTo>
                    <a:pt x="913930" y="2373071"/>
                  </a:lnTo>
                  <a:lnTo>
                    <a:pt x="868616" y="2364232"/>
                  </a:lnTo>
                  <a:lnTo>
                    <a:pt x="823277" y="2362695"/>
                  </a:lnTo>
                  <a:lnTo>
                    <a:pt x="778700" y="2368156"/>
                  </a:lnTo>
                  <a:lnTo>
                    <a:pt x="735672" y="2380310"/>
                  </a:lnTo>
                  <a:lnTo>
                    <a:pt x="694994" y="2398877"/>
                  </a:lnTo>
                  <a:lnTo>
                    <a:pt x="657466" y="2423566"/>
                  </a:lnTo>
                  <a:lnTo>
                    <a:pt x="623887" y="2454071"/>
                  </a:lnTo>
                  <a:lnTo>
                    <a:pt x="595045" y="2490101"/>
                  </a:lnTo>
                  <a:lnTo>
                    <a:pt x="571741" y="2531364"/>
                  </a:lnTo>
                  <a:lnTo>
                    <a:pt x="26746" y="3419779"/>
                  </a:lnTo>
                  <a:lnTo>
                    <a:pt x="10363" y="3464280"/>
                  </a:lnTo>
                  <a:lnTo>
                    <a:pt x="1536" y="3509594"/>
                  </a:lnTo>
                  <a:lnTo>
                    <a:pt x="0" y="3554933"/>
                  </a:lnTo>
                  <a:lnTo>
                    <a:pt x="5461" y="3599497"/>
                  </a:lnTo>
                  <a:lnTo>
                    <a:pt x="17614" y="3642499"/>
                  </a:lnTo>
                  <a:lnTo>
                    <a:pt x="36182" y="3683139"/>
                  </a:lnTo>
                  <a:lnTo>
                    <a:pt x="60858" y="3720630"/>
                  </a:lnTo>
                  <a:lnTo>
                    <a:pt x="91376" y="3754183"/>
                  </a:lnTo>
                  <a:lnTo>
                    <a:pt x="127419" y="3783012"/>
                  </a:lnTo>
                  <a:lnTo>
                    <a:pt x="168706" y="3806291"/>
                  </a:lnTo>
                  <a:lnTo>
                    <a:pt x="594309" y="4003357"/>
                  </a:lnTo>
                  <a:lnTo>
                    <a:pt x="638746" y="4019740"/>
                  </a:lnTo>
                  <a:lnTo>
                    <a:pt x="684022" y="4028567"/>
                  </a:lnTo>
                  <a:lnTo>
                    <a:pt x="729335" y="4030116"/>
                  </a:lnTo>
                  <a:lnTo>
                    <a:pt x="773899" y="4024668"/>
                  </a:lnTo>
                  <a:lnTo>
                    <a:pt x="816927" y="4012539"/>
                  </a:lnTo>
                  <a:lnTo>
                    <a:pt x="857592" y="3993985"/>
                  </a:lnTo>
                  <a:lnTo>
                    <a:pt x="895108" y="3969321"/>
                  </a:lnTo>
                  <a:lnTo>
                    <a:pt x="928687" y="3938816"/>
                  </a:lnTo>
                  <a:lnTo>
                    <a:pt x="957529" y="3902773"/>
                  </a:lnTo>
                  <a:lnTo>
                    <a:pt x="980821" y="3861473"/>
                  </a:lnTo>
                  <a:lnTo>
                    <a:pt x="1305775" y="2871127"/>
                  </a:lnTo>
                  <a:lnTo>
                    <a:pt x="1322146" y="2826664"/>
                  </a:lnTo>
                  <a:lnTo>
                    <a:pt x="1330960" y="2781363"/>
                  </a:lnTo>
                  <a:lnTo>
                    <a:pt x="1332471" y="2736037"/>
                  </a:lnTo>
                  <a:lnTo>
                    <a:pt x="1327010" y="2691473"/>
                  </a:lnTo>
                  <a:lnTo>
                    <a:pt x="1314843" y="2648470"/>
                  </a:lnTo>
                  <a:lnTo>
                    <a:pt x="1296289" y="2607818"/>
                  </a:lnTo>
                  <a:lnTo>
                    <a:pt x="1271612" y="2570302"/>
                  </a:lnTo>
                  <a:lnTo>
                    <a:pt x="1241132" y="2536736"/>
                  </a:lnTo>
                  <a:lnTo>
                    <a:pt x="1205115" y="2507907"/>
                  </a:lnTo>
                  <a:lnTo>
                    <a:pt x="1163891" y="2484615"/>
                  </a:lnTo>
                  <a:lnTo>
                    <a:pt x="1150937" y="2478633"/>
                  </a:lnTo>
                  <a:lnTo>
                    <a:pt x="2276818" y="137820"/>
                  </a:lnTo>
                  <a:lnTo>
                    <a:pt x="2285796" y="100330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81211" y="3081208"/>
              <a:ext cx="3707696" cy="63436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81211" y="9610041"/>
              <a:ext cx="35560" cy="121920"/>
            </a:xfrm>
            <a:custGeom>
              <a:avLst/>
              <a:gdLst/>
              <a:ahLst/>
              <a:cxnLst/>
              <a:rect l="l" t="t" r="r" b="b"/>
              <a:pathLst>
                <a:path w="35559" h="121920">
                  <a:moveTo>
                    <a:pt x="0" y="121619"/>
                  </a:moveTo>
                  <a:lnTo>
                    <a:pt x="0" y="0"/>
                  </a:lnTo>
                  <a:lnTo>
                    <a:pt x="35012" y="3480"/>
                  </a:lnTo>
                  <a:lnTo>
                    <a:pt x="0" y="121619"/>
                  </a:lnTo>
                  <a:close/>
                </a:path>
              </a:pathLst>
            </a:custGeom>
            <a:solidFill>
              <a:srgbClr val="F58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081211" y="9651687"/>
              <a:ext cx="1077595" cy="749300"/>
            </a:xfrm>
            <a:custGeom>
              <a:avLst/>
              <a:gdLst/>
              <a:ahLst/>
              <a:cxnLst/>
              <a:rect l="l" t="t" r="r" b="b"/>
              <a:pathLst>
                <a:path w="1077595" h="749300">
                  <a:moveTo>
                    <a:pt x="1076983" y="748700"/>
                  </a:moveTo>
                  <a:lnTo>
                    <a:pt x="0" y="748700"/>
                  </a:lnTo>
                  <a:lnTo>
                    <a:pt x="0" y="0"/>
                  </a:lnTo>
                  <a:lnTo>
                    <a:pt x="77111" y="27168"/>
                  </a:lnTo>
                  <a:lnTo>
                    <a:pt x="123282" y="44834"/>
                  </a:lnTo>
                  <a:lnTo>
                    <a:pt x="168869" y="63289"/>
                  </a:lnTo>
                  <a:lnTo>
                    <a:pt x="213856" y="82525"/>
                  </a:lnTo>
                  <a:lnTo>
                    <a:pt x="258229" y="102528"/>
                  </a:lnTo>
                  <a:lnTo>
                    <a:pt x="301976" y="123288"/>
                  </a:lnTo>
                  <a:lnTo>
                    <a:pt x="345080" y="144794"/>
                  </a:lnTo>
                  <a:lnTo>
                    <a:pt x="387528" y="167033"/>
                  </a:lnTo>
                  <a:lnTo>
                    <a:pt x="429307" y="189996"/>
                  </a:lnTo>
                  <a:lnTo>
                    <a:pt x="470401" y="213671"/>
                  </a:lnTo>
                  <a:lnTo>
                    <a:pt x="510797" y="238046"/>
                  </a:lnTo>
                  <a:lnTo>
                    <a:pt x="550481" y="263111"/>
                  </a:lnTo>
                  <a:lnTo>
                    <a:pt x="589438" y="288853"/>
                  </a:lnTo>
                  <a:lnTo>
                    <a:pt x="627654" y="315263"/>
                  </a:lnTo>
                  <a:lnTo>
                    <a:pt x="665116" y="342328"/>
                  </a:lnTo>
                  <a:lnTo>
                    <a:pt x="701808" y="370037"/>
                  </a:lnTo>
                  <a:lnTo>
                    <a:pt x="737717" y="398379"/>
                  </a:lnTo>
                  <a:lnTo>
                    <a:pt x="772829" y="427342"/>
                  </a:lnTo>
                  <a:lnTo>
                    <a:pt x="807130" y="456917"/>
                  </a:lnTo>
                  <a:lnTo>
                    <a:pt x="840604" y="487090"/>
                  </a:lnTo>
                  <a:lnTo>
                    <a:pt x="873239" y="517852"/>
                  </a:lnTo>
                  <a:lnTo>
                    <a:pt x="905020" y="549190"/>
                  </a:lnTo>
                  <a:lnTo>
                    <a:pt x="935934" y="581093"/>
                  </a:lnTo>
                  <a:lnTo>
                    <a:pt x="965964" y="613551"/>
                  </a:lnTo>
                  <a:lnTo>
                    <a:pt x="995099" y="646552"/>
                  </a:lnTo>
                  <a:lnTo>
                    <a:pt x="1023323" y="680085"/>
                  </a:lnTo>
                  <a:lnTo>
                    <a:pt x="1050623" y="714138"/>
                  </a:lnTo>
                  <a:lnTo>
                    <a:pt x="1076983" y="748700"/>
                  </a:lnTo>
                  <a:close/>
                </a:path>
              </a:pathLst>
            </a:custGeom>
            <a:solidFill>
              <a:srgbClr val="F7A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81211" y="9841835"/>
              <a:ext cx="2297430" cy="779145"/>
            </a:xfrm>
            <a:custGeom>
              <a:avLst/>
              <a:gdLst/>
              <a:ahLst/>
              <a:cxnLst/>
              <a:rect l="l" t="t" r="r" b="b"/>
              <a:pathLst>
                <a:path w="2297429" h="779145">
                  <a:moveTo>
                    <a:pt x="2297078" y="778539"/>
                  </a:moveTo>
                  <a:lnTo>
                    <a:pt x="0" y="778539"/>
                  </a:lnTo>
                  <a:lnTo>
                    <a:pt x="0" y="30533"/>
                  </a:lnTo>
                  <a:lnTo>
                    <a:pt x="44733" y="24258"/>
                  </a:lnTo>
                  <a:lnTo>
                    <a:pt x="97215" y="17890"/>
                  </a:lnTo>
                  <a:lnTo>
                    <a:pt x="150082" y="12471"/>
                  </a:lnTo>
                  <a:lnTo>
                    <a:pt x="203321" y="8011"/>
                  </a:lnTo>
                  <a:lnTo>
                    <a:pt x="256917" y="4523"/>
                  </a:lnTo>
                  <a:lnTo>
                    <a:pt x="310857" y="2017"/>
                  </a:lnTo>
                  <a:lnTo>
                    <a:pt x="365125" y="506"/>
                  </a:lnTo>
                  <a:lnTo>
                    <a:pt x="419709" y="0"/>
                  </a:lnTo>
                  <a:lnTo>
                    <a:pt x="474292" y="506"/>
                  </a:lnTo>
                  <a:lnTo>
                    <a:pt x="528561" y="2017"/>
                  </a:lnTo>
                  <a:lnTo>
                    <a:pt x="582500" y="4523"/>
                  </a:lnTo>
                  <a:lnTo>
                    <a:pt x="636096" y="8011"/>
                  </a:lnTo>
                  <a:lnTo>
                    <a:pt x="689335" y="12471"/>
                  </a:lnTo>
                  <a:lnTo>
                    <a:pt x="742203" y="17890"/>
                  </a:lnTo>
                  <a:lnTo>
                    <a:pt x="794685" y="24258"/>
                  </a:lnTo>
                  <a:lnTo>
                    <a:pt x="846766" y="31564"/>
                  </a:lnTo>
                  <a:lnTo>
                    <a:pt x="898434" y="39796"/>
                  </a:lnTo>
                  <a:lnTo>
                    <a:pt x="949673" y="48943"/>
                  </a:lnTo>
                  <a:lnTo>
                    <a:pt x="1000469" y="58993"/>
                  </a:lnTo>
                  <a:lnTo>
                    <a:pt x="1050809" y="69936"/>
                  </a:lnTo>
                  <a:lnTo>
                    <a:pt x="1100678" y="81760"/>
                  </a:lnTo>
                  <a:lnTo>
                    <a:pt x="1150062" y="94453"/>
                  </a:lnTo>
                  <a:lnTo>
                    <a:pt x="1198946" y="108005"/>
                  </a:lnTo>
                  <a:lnTo>
                    <a:pt x="1247317" y="122404"/>
                  </a:lnTo>
                  <a:lnTo>
                    <a:pt x="1295160" y="137639"/>
                  </a:lnTo>
                  <a:lnTo>
                    <a:pt x="1342461" y="153698"/>
                  </a:lnTo>
                  <a:lnTo>
                    <a:pt x="1389206" y="170571"/>
                  </a:lnTo>
                  <a:lnTo>
                    <a:pt x="1435380" y="188245"/>
                  </a:lnTo>
                  <a:lnTo>
                    <a:pt x="1480970" y="206710"/>
                  </a:lnTo>
                  <a:lnTo>
                    <a:pt x="1525961" y="225955"/>
                  </a:lnTo>
                  <a:lnTo>
                    <a:pt x="1570339" y="245968"/>
                  </a:lnTo>
                  <a:lnTo>
                    <a:pt x="1614091" y="266737"/>
                  </a:lnTo>
                  <a:lnTo>
                    <a:pt x="1657200" y="288252"/>
                  </a:lnTo>
                  <a:lnTo>
                    <a:pt x="1699654" y="310502"/>
                  </a:lnTo>
                  <a:lnTo>
                    <a:pt x="1741439" y="333474"/>
                  </a:lnTo>
                  <a:lnTo>
                    <a:pt x="1782539" y="357158"/>
                  </a:lnTo>
                  <a:lnTo>
                    <a:pt x="1822941" y="381542"/>
                  </a:lnTo>
                  <a:lnTo>
                    <a:pt x="1862631" y="406615"/>
                  </a:lnTo>
                  <a:lnTo>
                    <a:pt x="1901595" y="432366"/>
                  </a:lnTo>
                  <a:lnTo>
                    <a:pt x="1939817" y="458784"/>
                  </a:lnTo>
                  <a:lnTo>
                    <a:pt x="1977285" y="485856"/>
                  </a:lnTo>
                  <a:lnTo>
                    <a:pt x="2013983" y="513573"/>
                  </a:lnTo>
                  <a:lnTo>
                    <a:pt x="2049898" y="541922"/>
                  </a:lnTo>
                  <a:lnTo>
                    <a:pt x="2085016" y="570893"/>
                  </a:lnTo>
                  <a:lnTo>
                    <a:pt x="2119322" y="600473"/>
                  </a:lnTo>
                  <a:lnTo>
                    <a:pt x="2152802" y="630652"/>
                  </a:lnTo>
                  <a:lnTo>
                    <a:pt x="2185441" y="661419"/>
                  </a:lnTo>
                  <a:lnTo>
                    <a:pt x="2217227" y="692762"/>
                  </a:lnTo>
                  <a:lnTo>
                    <a:pt x="2248144" y="724669"/>
                  </a:lnTo>
                  <a:lnTo>
                    <a:pt x="2278178" y="757131"/>
                  </a:lnTo>
                  <a:lnTo>
                    <a:pt x="2297078" y="778539"/>
                  </a:lnTo>
                  <a:close/>
                </a:path>
              </a:pathLst>
            </a:custGeom>
            <a:solidFill>
              <a:srgbClr val="E394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317597" y="3659122"/>
              <a:ext cx="1246505" cy="1246505"/>
            </a:xfrm>
            <a:custGeom>
              <a:avLst/>
              <a:gdLst/>
              <a:ahLst/>
              <a:cxnLst/>
              <a:rect l="l" t="t" r="r" b="b"/>
              <a:pathLst>
                <a:path w="1246505" h="1246504">
                  <a:moveTo>
                    <a:pt x="623134" y="1246321"/>
                  </a:moveTo>
                  <a:lnTo>
                    <a:pt x="574439" y="1244446"/>
                  </a:lnTo>
                  <a:lnTo>
                    <a:pt x="526769" y="1238913"/>
                  </a:lnTo>
                  <a:lnTo>
                    <a:pt x="480261" y="1229862"/>
                  </a:lnTo>
                  <a:lnTo>
                    <a:pt x="435056" y="1217430"/>
                  </a:lnTo>
                  <a:lnTo>
                    <a:pt x="391291" y="1201757"/>
                  </a:lnTo>
                  <a:lnTo>
                    <a:pt x="349104" y="1182980"/>
                  </a:lnTo>
                  <a:lnTo>
                    <a:pt x="308635" y="1161238"/>
                  </a:lnTo>
                  <a:lnTo>
                    <a:pt x="270022" y="1136670"/>
                  </a:lnTo>
                  <a:lnTo>
                    <a:pt x="233404" y="1109414"/>
                  </a:lnTo>
                  <a:lnTo>
                    <a:pt x="198919" y="1079610"/>
                  </a:lnTo>
                  <a:lnTo>
                    <a:pt x="166705" y="1047394"/>
                  </a:lnTo>
                  <a:lnTo>
                    <a:pt x="136902" y="1012907"/>
                  </a:lnTo>
                  <a:lnTo>
                    <a:pt x="109647" y="976285"/>
                  </a:lnTo>
                  <a:lnTo>
                    <a:pt x="85080" y="937669"/>
                  </a:lnTo>
                  <a:lnTo>
                    <a:pt x="63339" y="897197"/>
                  </a:lnTo>
                  <a:lnTo>
                    <a:pt x="44563" y="855006"/>
                  </a:lnTo>
                  <a:lnTo>
                    <a:pt x="28890" y="811236"/>
                  </a:lnTo>
                  <a:lnTo>
                    <a:pt x="16458" y="766026"/>
                  </a:lnTo>
                  <a:lnTo>
                    <a:pt x="7407" y="719513"/>
                  </a:lnTo>
                  <a:lnTo>
                    <a:pt x="1874" y="671836"/>
                  </a:lnTo>
                  <a:lnTo>
                    <a:pt x="0" y="623134"/>
                  </a:lnTo>
                  <a:lnTo>
                    <a:pt x="1874" y="574439"/>
                  </a:lnTo>
                  <a:lnTo>
                    <a:pt x="7407" y="526769"/>
                  </a:lnTo>
                  <a:lnTo>
                    <a:pt x="16458" y="480261"/>
                  </a:lnTo>
                  <a:lnTo>
                    <a:pt x="28890" y="435056"/>
                  </a:lnTo>
                  <a:lnTo>
                    <a:pt x="44563" y="391291"/>
                  </a:lnTo>
                  <a:lnTo>
                    <a:pt x="63339" y="349104"/>
                  </a:lnTo>
                  <a:lnTo>
                    <a:pt x="85080" y="308635"/>
                  </a:lnTo>
                  <a:lnTo>
                    <a:pt x="109647" y="270022"/>
                  </a:lnTo>
                  <a:lnTo>
                    <a:pt x="136902" y="233404"/>
                  </a:lnTo>
                  <a:lnTo>
                    <a:pt x="166705" y="198919"/>
                  </a:lnTo>
                  <a:lnTo>
                    <a:pt x="198919" y="166705"/>
                  </a:lnTo>
                  <a:lnTo>
                    <a:pt x="233404" y="136902"/>
                  </a:lnTo>
                  <a:lnTo>
                    <a:pt x="270022" y="109647"/>
                  </a:lnTo>
                  <a:lnTo>
                    <a:pt x="308635" y="85080"/>
                  </a:lnTo>
                  <a:lnTo>
                    <a:pt x="349104" y="63339"/>
                  </a:lnTo>
                  <a:lnTo>
                    <a:pt x="391291" y="44563"/>
                  </a:lnTo>
                  <a:lnTo>
                    <a:pt x="435056" y="28890"/>
                  </a:lnTo>
                  <a:lnTo>
                    <a:pt x="480261" y="16458"/>
                  </a:lnTo>
                  <a:lnTo>
                    <a:pt x="526769" y="7407"/>
                  </a:lnTo>
                  <a:lnTo>
                    <a:pt x="574439" y="1874"/>
                  </a:lnTo>
                  <a:lnTo>
                    <a:pt x="623134" y="0"/>
                  </a:lnTo>
                  <a:lnTo>
                    <a:pt x="671835" y="1874"/>
                  </a:lnTo>
                  <a:lnTo>
                    <a:pt x="719511" y="7407"/>
                  </a:lnTo>
                  <a:lnTo>
                    <a:pt x="766023" y="16458"/>
                  </a:lnTo>
                  <a:lnTo>
                    <a:pt x="811231" y="28890"/>
                  </a:lnTo>
                  <a:lnTo>
                    <a:pt x="854999" y="44563"/>
                  </a:lnTo>
                  <a:lnTo>
                    <a:pt x="897186" y="63339"/>
                  </a:lnTo>
                  <a:lnTo>
                    <a:pt x="937656" y="85080"/>
                  </a:lnTo>
                  <a:lnTo>
                    <a:pt x="976268" y="109647"/>
                  </a:lnTo>
                  <a:lnTo>
                    <a:pt x="1012886" y="136902"/>
                  </a:lnTo>
                  <a:lnTo>
                    <a:pt x="1047370" y="166705"/>
                  </a:lnTo>
                  <a:lnTo>
                    <a:pt x="1079581" y="198919"/>
                  </a:lnTo>
                  <a:lnTo>
                    <a:pt x="1109382" y="233404"/>
                  </a:lnTo>
                  <a:lnTo>
                    <a:pt x="1136635" y="270022"/>
                  </a:lnTo>
                  <a:lnTo>
                    <a:pt x="1161199" y="308635"/>
                  </a:lnTo>
                  <a:lnTo>
                    <a:pt x="1182938" y="349104"/>
                  </a:lnTo>
                  <a:lnTo>
                    <a:pt x="1201712" y="391291"/>
                  </a:lnTo>
                  <a:lnTo>
                    <a:pt x="1217383" y="435056"/>
                  </a:lnTo>
                  <a:lnTo>
                    <a:pt x="1229812" y="480261"/>
                  </a:lnTo>
                  <a:lnTo>
                    <a:pt x="1238862" y="526769"/>
                  </a:lnTo>
                  <a:lnTo>
                    <a:pt x="1244393" y="574439"/>
                  </a:lnTo>
                  <a:lnTo>
                    <a:pt x="1246268" y="623134"/>
                  </a:lnTo>
                  <a:lnTo>
                    <a:pt x="1244393" y="671836"/>
                  </a:lnTo>
                  <a:lnTo>
                    <a:pt x="1238862" y="719513"/>
                  </a:lnTo>
                  <a:lnTo>
                    <a:pt x="1229812" y="766026"/>
                  </a:lnTo>
                  <a:lnTo>
                    <a:pt x="1217383" y="811236"/>
                  </a:lnTo>
                  <a:lnTo>
                    <a:pt x="1201712" y="855006"/>
                  </a:lnTo>
                  <a:lnTo>
                    <a:pt x="1182938" y="897197"/>
                  </a:lnTo>
                  <a:lnTo>
                    <a:pt x="1161199" y="937669"/>
                  </a:lnTo>
                  <a:lnTo>
                    <a:pt x="1136635" y="976285"/>
                  </a:lnTo>
                  <a:lnTo>
                    <a:pt x="1109382" y="1012907"/>
                  </a:lnTo>
                  <a:lnTo>
                    <a:pt x="1079581" y="1047394"/>
                  </a:lnTo>
                  <a:lnTo>
                    <a:pt x="1047370" y="1079610"/>
                  </a:lnTo>
                  <a:lnTo>
                    <a:pt x="1012886" y="1109414"/>
                  </a:lnTo>
                  <a:lnTo>
                    <a:pt x="976268" y="1136670"/>
                  </a:lnTo>
                  <a:lnTo>
                    <a:pt x="937656" y="1161238"/>
                  </a:lnTo>
                  <a:lnTo>
                    <a:pt x="897186" y="1182980"/>
                  </a:lnTo>
                  <a:lnTo>
                    <a:pt x="854999" y="1201757"/>
                  </a:lnTo>
                  <a:lnTo>
                    <a:pt x="811231" y="1217430"/>
                  </a:lnTo>
                  <a:lnTo>
                    <a:pt x="766023" y="1229862"/>
                  </a:lnTo>
                  <a:lnTo>
                    <a:pt x="719511" y="1238913"/>
                  </a:lnTo>
                  <a:lnTo>
                    <a:pt x="671835" y="1244446"/>
                  </a:lnTo>
                  <a:lnTo>
                    <a:pt x="623134" y="1246321"/>
                  </a:lnTo>
                  <a:close/>
                </a:path>
              </a:pathLst>
            </a:custGeom>
            <a:solidFill>
              <a:srgbClr val="F5F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508955" y="3850531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431777" y="863501"/>
                  </a:moveTo>
                  <a:lnTo>
                    <a:pt x="384728" y="860968"/>
                  </a:lnTo>
                  <a:lnTo>
                    <a:pt x="339148" y="853543"/>
                  </a:lnTo>
                  <a:lnTo>
                    <a:pt x="295299" y="841490"/>
                  </a:lnTo>
                  <a:lnTo>
                    <a:pt x="253444" y="825072"/>
                  </a:lnTo>
                  <a:lnTo>
                    <a:pt x="213847" y="804553"/>
                  </a:lnTo>
                  <a:lnTo>
                    <a:pt x="176771" y="780196"/>
                  </a:lnTo>
                  <a:lnTo>
                    <a:pt x="142480" y="752264"/>
                  </a:lnTo>
                  <a:lnTo>
                    <a:pt x="111237" y="721021"/>
                  </a:lnTo>
                  <a:lnTo>
                    <a:pt x="83305" y="686730"/>
                  </a:lnTo>
                  <a:lnTo>
                    <a:pt x="58948" y="649654"/>
                  </a:lnTo>
                  <a:lnTo>
                    <a:pt x="38429" y="610057"/>
                  </a:lnTo>
                  <a:lnTo>
                    <a:pt x="22011" y="568202"/>
                  </a:lnTo>
                  <a:lnTo>
                    <a:pt x="9958" y="524353"/>
                  </a:lnTo>
                  <a:lnTo>
                    <a:pt x="2533" y="478772"/>
                  </a:lnTo>
                  <a:lnTo>
                    <a:pt x="0" y="431724"/>
                  </a:lnTo>
                  <a:lnTo>
                    <a:pt x="2533" y="384686"/>
                  </a:lnTo>
                  <a:lnTo>
                    <a:pt x="9958" y="339114"/>
                  </a:lnTo>
                  <a:lnTo>
                    <a:pt x="22011" y="295272"/>
                  </a:lnTo>
                  <a:lnTo>
                    <a:pt x="38429" y="253423"/>
                  </a:lnTo>
                  <a:lnTo>
                    <a:pt x="58948" y="213831"/>
                  </a:lnTo>
                  <a:lnTo>
                    <a:pt x="83305" y="176760"/>
                  </a:lnTo>
                  <a:lnTo>
                    <a:pt x="111237" y="142472"/>
                  </a:lnTo>
                  <a:lnTo>
                    <a:pt x="142480" y="111232"/>
                  </a:lnTo>
                  <a:lnTo>
                    <a:pt x="176771" y="83302"/>
                  </a:lnTo>
                  <a:lnTo>
                    <a:pt x="213847" y="58946"/>
                  </a:lnTo>
                  <a:lnTo>
                    <a:pt x="253444" y="38428"/>
                  </a:lnTo>
                  <a:lnTo>
                    <a:pt x="295299" y="22011"/>
                  </a:lnTo>
                  <a:lnTo>
                    <a:pt x="339148" y="9958"/>
                  </a:lnTo>
                  <a:lnTo>
                    <a:pt x="384728" y="2533"/>
                  </a:lnTo>
                  <a:lnTo>
                    <a:pt x="431777" y="0"/>
                  </a:lnTo>
                  <a:lnTo>
                    <a:pt x="478825" y="2533"/>
                  </a:lnTo>
                  <a:lnTo>
                    <a:pt x="524406" y="9958"/>
                  </a:lnTo>
                  <a:lnTo>
                    <a:pt x="568255" y="22011"/>
                  </a:lnTo>
                  <a:lnTo>
                    <a:pt x="610110" y="38428"/>
                  </a:lnTo>
                  <a:lnTo>
                    <a:pt x="649707" y="58946"/>
                  </a:lnTo>
                  <a:lnTo>
                    <a:pt x="686782" y="83302"/>
                  </a:lnTo>
                  <a:lnTo>
                    <a:pt x="721074" y="111232"/>
                  </a:lnTo>
                  <a:lnTo>
                    <a:pt x="752317" y="142472"/>
                  </a:lnTo>
                  <a:lnTo>
                    <a:pt x="780248" y="176760"/>
                  </a:lnTo>
                  <a:lnTo>
                    <a:pt x="804606" y="213831"/>
                  </a:lnTo>
                  <a:lnTo>
                    <a:pt x="825125" y="253423"/>
                  </a:lnTo>
                  <a:lnTo>
                    <a:pt x="841543" y="295272"/>
                  </a:lnTo>
                  <a:lnTo>
                    <a:pt x="853596" y="339114"/>
                  </a:lnTo>
                  <a:lnTo>
                    <a:pt x="861021" y="384686"/>
                  </a:lnTo>
                  <a:lnTo>
                    <a:pt x="863554" y="431724"/>
                  </a:lnTo>
                  <a:lnTo>
                    <a:pt x="861021" y="478772"/>
                  </a:lnTo>
                  <a:lnTo>
                    <a:pt x="853596" y="524353"/>
                  </a:lnTo>
                  <a:lnTo>
                    <a:pt x="841543" y="568202"/>
                  </a:lnTo>
                  <a:lnTo>
                    <a:pt x="825125" y="610057"/>
                  </a:lnTo>
                  <a:lnTo>
                    <a:pt x="804606" y="649654"/>
                  </a:lnTo>
                  <a:lnTo>
                    <a:pt x="780248" y="686730"/>
                  </a:lnTo>
                  <a:lnTo>
                    <a:pt x="752317" y="721021"/>
                  </a:lnTo>
                  <a:lnTo>
                    <a:pt x="721074" y="752264"/>
                  </a:lnTo>
                  <a:lnTo>
                    <a:pt x="686782" y="780196"/>
                  </a:lnTo>
                  <a:lnTo>
                    <a:pt x="649707" y="804553"/>
                  </a:lnTo>
                  <a:lnTo>
                    <a:pt x="610110" y="825072"/>
                  </a:lnTo>
                  <a:lnTo>
                    <a:pt x="568255" y="841490"/>
                  </a:lnTo>
                  <a:lnTo>
                    <a:pt x="524406" y="853543"/>
                  </a:lnTo>
                  <a:lnTo>
                    <a:pt x="478825" y="860968"/>
                  </a:lnTo>
                  <a:lnTo>
                    <a:pt x="431777" y="863501"/>
                  </a:lnTo>
                  <a:close/>
                </a:path>
              </a:pathLst>
            </a:custGeom>
            <a:solidFill>
              <a:srgbClr val="FAC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676991" y="4018567"/>
              <a:ext cx="527685" cy="527685"/>
            </a:xfrm>
            <a:custGeom>
              <a:avLst/>
              <a:gdLst/>
              <a:ahLst/>
              <a:cxnLst/>
              <a:rect l="l" t="t" r="r" b="b"/>
              <a:pathLst>
                <a:path w="527684" h="527685">
                  <a:moveTo>
                    <a:pt x="263741" y="527429"/>
                  </a:moveTo>
                  <a:lnTo>
                    <a:pt x="216332" y="523180"/>
                  </a:lnTo>
                  <a:lnTo>
                    <a:pt x="171712" y="510929"/>
                  </a:lnTo>
                  <a:lnTo>
                    <a:pt x="130624" y="491421"/>
                  </a:lnTo>
                  <a:lnTo>
                    <a:pt x="93814" y="465401"/>
                  </a:lnTo>
                  <a:lnTo>
                    <a:pt x="62027" y="433614"/>
                  </a:lnTo>
                  <a:lnTo>
                    <a:pt x="36007" y="396804"/>
                  </a:lnTo>
                  <a:lnTo>
                    <a:pt x="16499" y="355717"/>
                  </a:lnTo>
                  <a:lnTo>
                    <a:pt x="4249" y="311096"/>
                  </a:lnTo>
                  <a:lnTo>
                    <a:pt x="0" y="263688"/>
                  </a:lnTo>
                  <a:lnTo>
                    <a:pt x="4249" y="216295"/>
                  </a:lnTo>
                  <a:lnTo>
                    <a:pt x="16499" y="171687"/>
                  </a:lnTo>
                  <a:lnTo>
                    <a:pt x="36007" y="130609"/>
                  </a:lnTo>
                  <a:lnTo>
                    <a:pt x="62027" y="93805"/>
                  </a:lnTo>
                  <a:lnTo>
                    <a:pt x="93814" y="62023"/>
                  </a:lnTo>
                  <a:lnTo>
                    <a:pt x="130624" y="36005"/>
                  </a:lnTo>
                  <a:lnTo>
                    <a:pt x="171712" y="16499"/>
                  </a:lnTo>
                  <a:lnTo>
                    <a:pt x="216332" y="4249"/>
                  </a:lnTo>
                  <a:lnTo>
                    <a:pt x="263741" y="0"/>
                  </a:lnTo>
                  <a:lnTo>
                    <a:pt x="311149" y="4249"/>
                  </a:lnTo>
                  <a:lnTo>
                    <a:pt x="355769" y="16499"/>
                  </a:lnTo>
                  <a:lnTo>
                    <a:pt x="396857" y="36005"/>
                  </a:lnTo>
                  <a:lnTo>
                    <a:pt x="433667" y="62023"/>
                  </a:lnTo>
                  <a:lnTo>
                    <a:pt x="465454" y="93805"/>
                  </a:lnTo>
                  <a:lnTo>
                    <a:pt x="491474" y="130609"/>
                  </a:lnTo>
                  <a:lnTo>
                    <a:pt x="510982" y="171687"/>
                  </a:lnTo>
                  <a:lnTo>
                    <a:pt x="523232" y="216295"/>
                  </a:lnTo>
                  <a:lnTo>
                    <a:pt x="527482" y="263688"/>
                  </a:lnTo>
                  <a:lnTo>
                    <a:pt x="523232" y="311096"/>
                  </a:lnTo>
                  <a:lnTo>
                    <a:pt x="510982" y="355717"/>
                  </a:lnTo>
                  <a:lnTo>
                    <a:pt x="491474" y="396804"/>
                  </a:lnTo>
                  <a:lnTo>
                    <a:pt x="465454" y="433614"/>
                  </a:lnTo>
                  <a:lnTo>
                    <a:pt x="433667" y="465401"/>
                  </a:lnTo>
                  <a:lnTo>
                    <a:pt x="396857" y="491421"/>
                  </a:lnTo>
                  <a:lnTo>
                    <a:pt x="355769" y="510929"/>
                  </a:lnTo>
                  <a:lnTo>
                    <a:pt x="311149" y="523180"/>
                  </a:lnTo>
                  <a:lnTo>
                    <a:pt x="263741" y="527429"/>
                  </a:lnTo>
                  <a:close/>
                </a:path>
              </a:pathLst>
            </a:custGeom>
            <a:solidFill>
              <a:srgbClr val="F69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770379" y="4111903"/>
              <a:ext cx="340995" cy="340995"/>
            </a:xfrm>
            <a:custGeom>
              <a:avLst/>
              <a:gdLst/>
              <a:ahLst/>
              <a:cxnLst/>
              <a:rect l="l" t="t" r="r" b="b"/>
              <a:pathLst>
                <a:path w="340994" h="340995">
                  <a:moveTo>
                    <a:pt x="170352" y="340757"/>
                  </a:moveTo>
                  <a:lnTo>
                    <a:pt x="125069" y="334671"/>
                  </a:lnTo>
                  <a:lnTo>
                    <a:pt x="84376" y="317495"/>
                  </a:lnTo>
                  <a:lnTo>
                    <a:pt x="49898" y="290852"/>
                  </a:lnTo>
                  <a:lnTo>
                    <a:pt x="23260" y="256365"/>
                  </a:lnTo>
                  <a:lnTo>
                    <a:pt x="6085" y="215657"/>
                  </a:lnTo>
                  <a:lnTo>
                    <a:pt x="0" y="170352"/>
                  </a:lnTo>
                  <a:lnTo>
                    <a:pt x="6085" y="125069"/>
                  </a:lnTo>
                  <a:lnTo>
                    <a:pt x="23260" y="84376"/>
                  </a:lnTo>
                  <a:lnTo>
                    <a:pt x="49898" y="49898"/>
                  </a:lnTo>
                  <a:lnTo>
                    <a:pt x="84376" y="23260"/>
                  </a:lnTo>
                  <a:lnTo>
                    <a:pt x="125069" y="6085"/>
                  </a:lnTo>
                  <a:lnTo>
                    <a:pt x="170352" y="0"/>
                  </a:lnTo>
                  <a:lnTo>
                    <a:pt x="215635" y="6085"/>
                  </a:lnTo>
                  <a:lnTo>
                    <a:pt x="256328" y="23260"/>
                  </a:lnTo>
                  <a:lnTo>
                    <a:pt x="290806" y="49898"/>
                  </a:lnTo>
                  <a:lnTo>
                    <a:pt x="317444" y="84376"/>
                  </a:lnTo>
                  <a:lnTo>
                    <a:pt x="334619" y="125069"/>
                  </a:lnTo>
                  <a:lnTo>
                    <a:pt x="340704" y="170352"/>
                  </a:lnTo>
                  <a:lnTo>
                    <a:pt x="334619" y="215657"/>
                  </a:lnTo>
                  <a:lnTo>
                    <a:pt x="317444" y="256365"/>
                  </a:lnTo>
                  <a:lnTo>
                    <a:pt x="290806" y="290852"/>
                  </a:lnTo>
                  <a:lnTo>
                    <a:pt x="256328" y="317495"/>
                  </a:lnTo>
                  <a:lnTo>
                    <a:pt x="215635" y="334671"/>
                  </a:lnTo>
                  <a:lnTo>
                    <a:pt x="170352" y="340757"/>
                  </a:lnTo>
                  <a:close/>
                </a:path>
              </a:pathLst>
            </a:custGeom>
            <a:solidFill>
              <a:srgbClr val="ED8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909138" y="3247986"/>
              <a:ext cx="2063750" cy="2063750"/>
            </a:xfrm>
            <a:custGeom>
              <a:avLst/>
              <a:gdLst/>
              <a:ahLst/>
              <a:cxnLst/>
              <a:rect l="l" t="t" r="r" b="b"/>
              <a:pathLst>
                <a:path w="2063750" h="2063750">
                  <a:moveTo>
                    <a:pt x="298742" y="1031595"/>
                  </a:moveTo>
                  <a:lnTo>
                    <a:pt x="290664" y="991552"/>
                  </a:lnTo>
                  <a:lnTo>
                    <a:pt x="268617" y="958862"/>
                  </a:lnTo>
                  <a:lnTo>
                    <a:pt x="235915" y="936815"/>
                  </a:lnTo>
                  <a:lnTo>
                    <a:pt x="195884" y="928725"/>
                  </a:lnTo>
                  <a:lnTo>
                    <a:pt x="102806" y="928725"/>
                  </a:lnTo>
                  <a:lnTo>
                    <a:pt x="62776" y="936815"/>
                  </a:lnTo>
                  <a:lnTo>
                    <a:pt x="30099" y="958862"/>
                  </a:lnTo>
                  <a:lnTo>
                    <a:pt x="8077" y="991552"/>
                  </a:lnTo>
                  <a:lnTo>
                    <a:pt x="0" y="1031595"/>
                  </a:lnTo>
                  <a:lnTo>
                    <a:pt x="8077" y="1071626"/>
                  </a:lnTo>
                  <a:lnTo>
                    <a:pt x="30099" y="1104328"/>
                  </a:lnTo>
                  <a:lnTo>
                    <a:pt x="62776" y="1126375"/>
                  </a:lnTo>
                  <a:lnTo>
                    <a:pt x="102806" y="1134452"/>
                  </a:lnTo>
                  <a:lnTo>
                    <a:pt x="195884" y="1134452"/>
                  </a:lnTo>
                  <a:lnTo>
                    <a:pt x="235915" y="1126375"/>
                  </a:lnTo>
                  <a:lnTo>
                    <a:pt x="268617" y="1104328"/>
                  </a:lnTo>
                  <a:lnTo>
                    <a:pt x="290664" y="1071626"/>
                  </a:lnTo>
                  <a:lnTo>
                    <a:pt x="298742" y="1031595"/>
                  </a:lnTo>
                  <a:close/>
                </a:path>
                <a:path w="2063750" h="2063750">
                  <a:moveTo>
                    <a:pt x="543496" y="1622539"/>
                  </a:moveTo>
                  <a:lnTo>
                    <a:pt x="535965" y="1583829"/>
                  </a:lnTo>
                  <a:lnTo>
                    <a:pt x="513372" y="1549806"/>
                  </a:lnTo>
                  <a:lnTo>
                    <a:pt x="479348" y="1527213"/>
                  </a:lnTo>
                  <a:lnTo>
                    <a:pt x="440639" y="1519682"/>
                  </a:lnTo>
                  <a:lnTo>
                    <a:pt x="401942" y="1527213"/>
                  </a:lnTo>
                  <a:lnTo>
                    <a:pt x="367919" y="1549806"/>
                  </a:lnTo>
                  <a:lnTo>
                    <a:pt x="302120" y="1615617"/>
                  </a:lnTo>
                  <a:lnTo>
                    <a:pt x="279527" y="1649641"/>
                  </a:lnTo>
                  <a:lnTo>
                    <a:pt x="271995" y="1688338"/>
                  </a:lnTo>
                  <a:lnTo>
                    <a:pt x="279527" y="1727034"/>
                  </a:lnTo>
                  <a:lnTo>
                    <a:pt x="302120" y="1761058"/>
                  </a:lnTo>
                  <a:lnTo>
                    <a:pt x="336143" y="1783664"/>
                  </a:lnTo>
                  <a:lnTo>
                    <a:pt x="374840" y="1791195"/>
                  </a:lnTo>
                  <a:lnTo>
                    <a:pt x="413550" y="1783664"/>
                  </a:lnTo>
                  <a:lnTo>
                    <a:pt x="447573" y="1761058"/>
                  </a:lnTo>
                  <a:lnTo>
                    <a:pt x="513372" y="1695259"/>
                  </a:lnTo>
                  <a:lnTo>
                    <a:pt x="535965" y="1661236"/>
                  </a:lnTo>
                  <a:lnTo>
                    <a:pt x="543496" y="1622539"/>
                  </a:lnTo>
                  <a:close/>
                </a:path>
                <a:path w="2063750" h="2063750">
                  <a:moveTo>
                    <a:pt x="543496" y="440651"/>
                  </a:moveTo>
                  <a:lnTo>
                    <a:pt x="535965" y="401942"/>
                  </a:lnTo>
                  <a:lnTo>
                    <a:pt x="513372" y="367919"/>
                  </a:lnTo>
                  <a:lnTo>
                    <a:pt x="447573" y="302120"/>
                  </a:lnTo>
                  <a:lnTo>
                    <a:pt x="413550" y="279527"/>
                  </a:lnTo>
                  <a:lnTo>
                    <a:pt x="374840" y="271995"/>
                  </a:lnTo>
                  <a:lnTo>
                    <a:pt x="336143" y="279527"/>
                  </a:lnTo>
                  <a:lnTo>
                    <a:pt x="302120" y="302120"/>
                  </a:lnTo>
                  <a:lnTo>
                    <a:pt x="279527" y="336143"/>
                  </a:lnTo>
                  <a:lnTo>
                    <a:pt x="271995" y="374840"/>
                  </a:lnTo>
                  <a:lnTo>
                    <a:pt x="279527" y="413550"/>
                  </a:lnTo>
                  <a:lnTo>
                    <a:pt x="302120" y="447573"/>
                  </a:lnTo>
                  <a:lnTo>
                    <a:pt x="367919" y="513372"/>
                  </a:lnTo>
                  <a:lnTo>
                    <a:pt x="401942" y="535965"/>
                  </a:lnTo>
                  <a:lnTo>
                    <a:pt x="440639" y="543496"/>
                  </a:lnTo>
                  <a:lnTo>
                    <a:pt x="479348" y="535965"/>
                  </a:lnTo>
                  <a:lnTo>
                    <a:pt x="513372" y="513372"/>
                  </a:lnTo>
                  <a:lnTo>
                    <a:pt x="535965" y="479348"/>
                  </a:lnTo>
                  <a:lnTo>
                    <a:pt x="543496" y="440651"/>
                  </a:lnTo>
                  <a:close/>
                </a:path>
                <a:path w="2063750" h="2063750">
                  <a:moveTo>
                    <a:pt x="1134452" y="1867293"/>
                  </a:moveTo>
                  <a:lnTo>
                    <a:pt x="1126363" y="1827276"/>
                  </a:lnTo>
                  <a:lnTo>
                    <a:pt x="1104315" y="1794586"/>
                  </a:lnTo>
                  <a:lnTo>
                    <a:pt x="1071626" y="1772564"/>
                  </a:lnTo>
                  <a:lnTo>
                    <a:pt x="1031582" y="1764487"/>
                  </a:lnTo>
                  <a:lnTo>
                    <a:pt x="991552" y="1772564"/>
                  </a:lnTo>
                  <a:lnTo>
                    <a:pt x="958850" y="1794586"/>
                  </a:lnTo>
                  <a:lnTo>
                    <a:pt x="936802" y="1827276"/>
                  </a:lnTo>
                  <a:lnTo>
                    <a:pt x="928725" y="1867293"/>
                  </a:lnTo>
                  <a:lnTo>
                    <a:pt x="928725" y="1960372"/>
                  </a:lnTo>
                  <a:lnTo>
                    <a:pt x="936802" y="2000402"/>
                  </a:lnTo>
                  <a:lnTo>
                    <a:pt x="958850" y="2033104"/>
                  </a:lnTo>
                  <a:lnTo>
                    <a:pt x="991552" y="2055152"/>
                  </a:lnTo>
                  <a:lnTo>
                    <a:pt x="1031582" y="2063229"/>
                  </a:lnTo>
                  <a:lnTo>
                    <a:pt x="1071626" y="2055152"/>
                  </a:lnTo>
                  <a:lnTo>
                    <a:pt x="1104315" y="2033104"/>
                  </a:lnTo>
                  <a:lnTo>
                    <a:pt x="1126363" y="2000402"/>
                  </a:lnTo>
                  <a:lnTo>
                    <a:pt x="1134452" y="1960372"/>
                  </a:lnTo>
                  <a:lnTo>
                    <a:pt x="1134452" y="1867293"/>
                  </a:lnTo>
                  <a:close/>
                </a:path>
                <a:path w="2063750" h="2063750">
                  <a:moveTo>
                    <a:pt x="1134452" y="102806"/>
                  </a:moveTo>
                  <a:lnTo>
                    <a:pt x="1126363" y="62788"/>
                  </a:lnTo>
                  <a:lnTo>
                    <a:pt x="1104315" y="30111"/>
                  </a:lnTo>
                  <a:lnTo>
                    <a:pt x="1071626" y="8077"/>
                  </a:lnTo>
                  <a:lnTo>
                    <a:pt x="1031582" y="0"/>
                  </a:lnTo>
                  <a:lnTo>
                    <a:pt x="991552" y="8077"/>
                  </a:lnTo>
                  <a:lnTo>
                    <a:pt x="958850" y="30111"/>
                  </a:lnTo>
                  <a:lnTo>
                    <a:pt x="936802" y="62788"/>
                  </a:lnTo>
                  <a:lnTo>
                    <a:pt x="928725" y="102806"/>
                  </a:lnTo>
                  <a:lnTo>
                    <a:pt x="928725" y="195884"/>
                  </a:lnTo>
                  <a:lnTo>
                    <a:pt x="936802" y="235915"/>
                  </a:lnTo>
                  <a:lnTo>
                    <a:pt x="958850" y="268617"/>
                  </a:lnTo>
                  <a:lnTo>
                    <a:pt x="991552" y="290664"/>
                  </a:lnTo>
                  <a:lnTo>
                    <a:pt x="1031582" y="298754"/>
                  </a:lnTo>
                  <a:lnTo>
                    <a:pt x="1071626" y="290664"/>
                  </a:lnTo>
                  <a:lnTo>
                    <a:pt x="1104315" y="268617"/>
                  </a:lnTo>
                  <a:lnTo>
                    <a:pt x="1126363" y="235915"/>
                  </a:lnTo>
                  <a:lnTo>
                    <a:pt x="1134452" y="195884"/>
                  </a:lnTo>
                  <a:lnTo>
                    <a:pt x="1134452" y="102806"/>
                  </a:lnTo>
                  <a:close/>
                </a:path>
                <a:path w="2063750" h="2063750">
                  <a:moveTo>
                    <a:pt x="1791182" y="1688338"/>
                  </a:moveTo>
                  <a:lnTo>
                    <a:pt x="1783651" y="1649641"/>
                  </a:lnTo>
                  <a:lnTo>
                    <a:pt x="1761058" y="1615617"/>
                  </a:lnTo>
                  <a:lnTo>
                    <a:pt x="1695259" y="1549806"/>
                  </a:lnTo>
                  <a:lnTo>
                    <a:pt x="1661236" y="1527213"/>
                  </a:lnTo>
                  <a:lnTo>
                    <a:pt x="1622526" y="1519682"/>
                  </a:lnTo>
                  <a:lnTo>
                    <a:pt x="1583829" y="1527213"/>
                  </a:lnTo>
                  <a:lnTo>
                    <a:pt x="1549806" y="1549806"/>
                  </a:lnTo>
                  <a:lnTo>
                    <a:pt x="1527213" y="1583829"/>
                  </a:lnTo>
                  <a:lnTo>
                    <a:pt x="1519682" y="1622539"/>
                  </a:lnTo>
                  <a:lnTo>
                    <a:pt x="1527213" y="1661236"/>
                  </a:lnTo>
                  <a:lnTo>
                    <a:pt x="1549806" y="1695259"/>
                  </a:lnTo>
                  <a:lnTo>
                    <a:pt x="1615605" y="1761058"/>
                  </a:lnTo>
                  <a:lnTo>
                    <a:pt x="1649628" y="1783664"/>
                  </a:lnTo>
                  <a:lnTo>
                    <a:pt x="1688338" y="1791195"/>
                  </a:lnTo>
                  <a:lnTo>
                    <a:pt x="1727034" y="1783664"/>
                  </a:lnTo>
                  <a:lnTo>
                    <a:pt x="1761058" y="1761058"/>
                  </a:lnTo>
                  <a:lnTo>
                    <a:pt x="1783651" y="1727034"/>
                  </a:lnTo>
                  <a:lnTo>
                    <a:pt x="1791182" y="1688338"/>
                  </a:lnTo>
                  <a:close/>
                </a:path>
                <a:path w="2063750" h="2063750">
                  <a:moveTo>
                    <a:pt x="1791182" y="374840"/>
                  </a:moveTo>
                  <a:lnTo>
                    <a:pt x="1783651" y="336143"/>
                  </a:lnTo>
                  <a:lnTo>
                    <a:pt x="1761058" y="302120"/>
                  </a:lnTo>
                  <a:lnTo>
                    <a:pt x="1727034" y="279527"/>
                  </a:lnTo>
                  <a:lnTo>
                    <a:pt x="1688338" y="271995"/>
                  </a:lnTo>
                  <a:lnTo>
                    <a:pt x="1649628" y="279527"/>
                  </a:lnTo>
                  <a:lnTo>
                    <a:pt x="1615605" y="302120"/>
                  </a:lnTo>
                  <a:lnTo>
                    <a:pt x="1549806" y="367919"/>
                  </a:lnTo>
                  <a:lnTo>
                    <a:pt x="1527213" y="401942"/>
                  </a:lnTo>
                  <a:lnTo>
                    <a:pt x="1519682" y="440651"/>
                  </a:lnTo>
                  <a:lnTo>
                    <a:pt x="1527213" y="479348"/>
                  </a:lnTo>
                  <a:lnTo>
                    <a:pt x="1549806" y="513372"/>
                  </a:lnTo>
                  <a:lnTo>
                    <a:pt x="1583829" y="535965"/>
                  </a:lnTo>
                  <a:lnTo>
                    <a:pt x="1622526" y="543496"/>
                  </a:lnTo>
                  <a:lnTo>
                    <a:pt x="1661236" y="535965"/>
                  </a:lnTo>
                  <a:lnTo>
                    <a:pt x="1695259" y="513372"/>
                  </a:lnTo>
                  <a:lnTo>
                    <a:pt x="1761058" y="447573"/>
                  </a:lnTo>
                  <a:lnTo>
                    <a:pt x="1783651" y="413550"/>
                  </a:lnTo>
                  <a:lnTo>
                    <a:pt x="1791182" y="374840"/>
                  </a:lnTo>
                  <a:close/>
                </a:path>
                <a:path w="2063750" h="2063750">
                  <a:moveTo>
                    <a:pt x="2063229" y="1031595"/>
                  </a:moveTo>
                  <a:lnTo>
                    <a:pt x="2055152" y="991552"/>
                  </a:lnTo>
                  <a:lnTo>
                    <a:pt x="2033104" y="958862"/>
                  </a:lnTo>
                  <a:lnTo>
                    <a:pt x="2000402" y="936815"/>
                  </a:lnTo>
                  <a:lnTo>
                    <a:pt x="1960372" y="928725"/>
                  </a:lnTo>
                  <a:lnTo>
                    <a:pt x="1867293" y="928725"/>
                  </a:lnTo>
                  <a:lnTo>
                    <a:pt x="1827263" y="936815"/>
                  </a:lnTo>
                  <a:lnTo>
                    <a:pt x="1794586" y="958862"/>
                  </a:lnTo>
                  <a:lnTo>
                    <a:pt x="1772564" y="991552"/>
                  </a:lnTo>
                  <a:lnTo>
                    <a:pt x="1764487" y="1031595"/>
                  </a:lnTo>
                  <a:lnTo>
                    <a:pt x="1772564" y="1071626"/>
                  </a:lnTo>
                  <a:lnTo>
                    <a:pt x="1794586" y="1104328"/>
                  </a:lnTo>
                  <a:lnTo>
                    <a:pt x="1827263" y="1126375"/>
                  </a:lnTo>
                  <a:lnTo>
                    <a:pt x="1867293" y="1134452"/>
                  </a:lnTo>
                  <a:lnTo>
                    <a:pt x="1960372" y="1134452"/>
                  </a:lnTo>
                  <a:lnTo>
                    <a:pt x="2000402" y="1126375"/>
                  </a:lnTo>
                  <a:lnTo>
                    <a:pt x="2033104" y="1104328"/>
                  </a:lnTo>
                  <a:lnTo>
                    <a:pt x="2055152" y="1071626"/>
                  </a:lnTo>
                  <a:lnTo>
                    <a:pt x="2063229" y="1031595"/>
                  </a:lnTo>
                  <a:close/>
                </a:path>
              </a:pathLst>
            </a:custGeom>
            <a:solidFill>
              <a:srgbClr val="F5F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501479" y="3659122"/>
              <a:ext cx="1062990" cy="1062990"/>
            </a:xfrm>
            <a:custGeom>
              <a:avLst/>
              <a:gdLst/>
              <a:ahLst/>
              <a:cxnLst/>
              <a:rect l="l" t="t" r="r" b="b"/>
              <a:pathLst>
                <a:path w="1062990" h="1062989">
                  <a:moveTo>
                    <a:pt x="881242" y="1062439"/>
                  </a:moveTo>
                  <a:lnTo>
                    <a:pt x="745897" y="927094"/>
                  </a:lnTo>
                  <a:lnTo>
                    <a:pt x="777195" y="891913"/>
                  </a:lnTo>
                  <a:lnTo>
                    <a:pt x="804547" y="853453"/>
                  </a:lnTo>
                  <a:lnTo>
                    <a:pt x="827636" y="812034"/>
                  </a:lnTo>
                  <a:lnTo>
                    <a:pt x="846145" y="767974"/>
                  </a:lnTo>
                  <a:lnTo>
                    <a:pt x="859758" y="721592"/>
                  </a:lnTo>
                  <a:lnTo>
                    <a:pt x="868159" y="673205"/>
                  </a:lnTo>
                  <a:lnTo>
                    <a:pt x="871029" y="623134"/>
                  </a:lnTo>
                  <a:lnTo>
                    <a:pt x="868496" y="576095"/>
                  </a:lnTo>
                  <a:lnTo>
                    <a:pt x="861071" y="530523"/>
                  </a:lnTo>
                  <a:lnTo>
                    <a:pt x="849018" y="486681"/>
                  </a:lnTo>
                  <a:lnTo>
                    <a:pt x="832600" y="444833"/>
                  </a:lnTo>
                  <a:lnTo>
                    <a:pt x="812081" y="405241"/>
                  </a:lnTo>
                  <a:lnTo>
                    <a:pt x="787724" y="368169"/>
                  </a:lnTo>
                  <a:lnTo>
                    <a:pt x="759792" y="333882"/>
                  </a:lnTo>
                  <a:lnTo>
                    <a:pt x="728549" y="302641"/>
                  </a:lnTo>
                  <a:lnTo>
                    <a:pt x="694258" y="274711"/>
                  </a:lnTo>
                  <a:lnTo>
                    <a:pt x="657182" y="250356"/>
                  </a:lnTo>
                  <a:lnTo>
                    <a:pt x="617585" y="229837"/>
                  </a:lnTo>
                  <a:lnTo>
                    <a:pt x="575730" y="213420"/>
                  </a:lnTo>
                  <a:lnTo>
                    <a:pt x="531881" y="201367"/>
                  </a:lnTo>
                  <a:lnTo>
                    <a:pt x="486300" y="193943"/>
                  </a:lnTo>
                  <a:lnTo>
                    <a:pt x="439252" y="191409"/>
                  </a:lnTo>
                  <a:lnTo>
                    <a:pt x="389180" y="194280"/>
                  </a:lnTo>
                  <a:lnTo>
                    <a:pt x="340794" y="202679"/>
                  </a:lnTo>
                  <a:lnTo>
                    <a:pt x="294412" y="216289"/>
                  </a:lnTo>
                  <a:lnTo>
                    <a:pt x="250351" y="234793"/>
                  </a:lnTo>
                  <a:lnTo>
                    <a:pt x="208932" y="257873"/>
                  </a:lnTo>
                  <a:lnTo>
                    <a:pt x="170473" y="285211"/>
                  </a:lnTo>
                  <a:lnTo>
                    <a:pt x="135292" y="316489"/>
                  </a:lnTo>
                  <a:lnTo>
                    <a:pt x="0" y="181196"/>
                  </a:lnTo>
                  <a:lnTo>
                    <a:pt x="34439" y="149424"/>
                  </a:lnTo>
                  <a:lnTo>
                    <a:pt x="71201" y="120285"/>
                  </a:lnTo>
                  <a:lnTo>
                    <a:pt x="110133" y="93930"/>
                  </a:lnTo>
                  <a:lnTo>
                    <a:pt x="151084" y="70510"/>
                  </a:lnTo>
                  <a:lnTo>
                    <a:pt x="193903" y="50175"/>
                  </a:lnTo>
                  <a:lnTo>
                    <a:pt x="238439" y="33076"/>
                  </a:lnTo>
                  <a:lnTo>
                    <a:pt x="284540" y="19363"/>
                  </a:lnTo>
                  <a:lnTo>
                    <a:pt x="332056" y="9188"/>
                  </a:lnTo>
                  <a:lnTo>
                    <a:pt x="380834" y="2701"/>
                  </a:lnTo>
                  <a:lnTo>
                    <a:pt x="439252" y="0"/>
                  </a:lnTo>
                  <a:lnTo>
                    <a:pt x="471071" y="801"/>
                  </a:lnTo>
                  <a:lnTo>
                    <a:pt x="533424" y="7084"/>
                  </a:lnTo>
                  <a:lnTo>
                    <a:pt x="610639" y="23870"/>
                  </a:lnTo>
                  <a:lnTo>
                    <a:pt x="655917" y="38703"/>
                  </a:lnTo>
                  <a:lnTo>
                    <a:pt x="699595" y="56829"/>
                  </a:lnTo>
                  <a:lnTo>
                    <a:pt x="741527" y="78098"/>
                  </a:lnTo>
                  <a:lnTo>
                    <a:pt x="781564" y="102363"/>
                  </a:lnTo>
                  <a:lnTo>
                    <a:pt x="819558" y="129476"/>
                  </a:lnTo>
                  <a:lnTo>
                    <a:pt x="855363" y="159289"/>
                  </a:lnTo>
                  <a:lnTo>
                    <a:pt x="888829" y="191654"/>
                  </a:lnTo>
                  <a:lnTo>
                    <a:pt x="919810" y="226423"/>
                  </a:lnTo>
                  <a:lnTo>
                    <a:pt x="948157" y="263449"/>
                  </a:lnTo>
                  <a:lnTo>
                    <a:pt x="973722" y="302583"/>
                  </a:lnTo>
                  <a:lnTo>
                    <a:pt x="996358" y="343678"/>
                  </a:lnTo>
                  <a:lnTo>
                    <a:pt x="1015918" y="386585"/>
                  </a:lnTo>
                  <a:lnTo>
                    <a:pt x="1032252" y="431157"/>
                  </a:lnTo>
                  <a:lnTo>
                    <a:pt x="1045214" y="477246"/>
                  </a:lnTo>
                  <a:lnTo>
                    <a:pt x="1054656" y="524703"/>
                  </a:lnTo>
                  <a:lnTo>
                    <a:pt x="1060429" y="573382"/>
                  </a:lnTo>
                  <a:lnTo>
                    <a:pt x="1062386" y="628661"/>
                  </a:lnTo>
                  <a:lnTo>
                    <a:pt x="1059947" y="678912"/>
                  </a:lnTo>
                  <a:lnTo>
                    <a:pt x="1053614" y="728046"/>
                  </a:lnTo>
                  <a:lnTo>
                    <a:pt x="1043543" y="775909"/>
                  </a:lnTo>
                  <a:lnTo>
                    <a:pt x="1029886" y="822347"/>
                  </a:lnTo>
                  <a:lnTo>
                    <a:pt x="1012797" y="867206"/>
                  </a:lnTo>
                  <a:lnTo>
                    <a:pt x="992429" y="910333"/>
                  </a:lnTo>
                  <a:lnTo>
                    <a:pt x="968936" y="951573"/>
                  </a:lnTo>
                  <a:lnTo>
                    <a:pt x="942472" y="990774"/>
                  </a:lnTo>
                  <a:lnTo>
                    <a:pt x="913189" y="1027780"/>
                  </a:lnTo>
                  <a:lnTo>
                    <a:pt x="881242" y="1062439"/>
                  </a:lnTo>
                  <a:close/>
                </a:path>
              </a:pathLst>
            </a:custGeom>
            <a:solidFill>
              <a:srgbClr val="F9F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636772" y="3850531"/>
              <a:ext cx="735965" cy="735965"/>
            </a:xfrm>
            <a:custGeom>
              <a:avLst/>
              <a:gdLst/>
              <a:ahLst/>
              <a:cxnLst/>
              <a:rect l="l" t="t" r="r" b="b"/>
              <a:pathLst>
                <a:path w="735965" h="735964">
                  <a:moveTo>
                    <a:pt x="610605" y="735684"/>
                  </a:moveTo>
                  <a:lnTo>
                    <a:pt x="491790" y="616869"/>
                  </a:lnTo>
                  <a:lnTo>
                    <a:pt x="523439" y="577991"/>
                  </a:lnTo>
                  <a:lnTo>
                    <a:pt x="547335" y="533496"/>
                  </a:lnTo>
                  <a:lnTo>
                    <a:pt x="562436" y="484402"/>
                  </a:lnTo>
                  <a:lnTo>
                    <a:pt x="567701" y="431724"/>
                  </a:lnTo>
                  <a:lnTo>
                    <a:pt x="563452" y="384331"/>
                  </a:lnTo>
                  <a:lnTo>
                    <a:pt x="551201" y="339723"/>
                  </a:lnTo>
                  <a:lnTo>
                    <a:pt x="531693" y="298645"/>
                  </a:lnTo>
                  <a:lnTo>
                    <a:pt x="505673" y="261842"/>
                  </a:lnTo>
                  <a:lnTo>
                    <a:pt x="473886" y="230059"/>
                  </a:lnTo>
                  <a:lnTo>
                    <a:pt x="437076" y="204042"/>
                  </a:lnTo>
                  <a:lnTo>
                    <a:pt x="395989" y="184535"/>
                  </a:lnTo>
                  <a:lnTo>
                    <a:pt x="351368" y="172285"/>
                  </a:lnTo>
                  <a:lnTo>
                    <a:pt x="303960" y="168036"/>
                  </a:lnTo>
                  <a:lnTo>
                    <a:pt x="251304" y="173293"/>
                  </a:lnTo>
                  <a:lnTo>
                    <a:pt x="202208" y="188376"/>
                  </a:lnTo>
                  <a:lnTo>
                    <a:pt x="157700" y="212253"/>
                  </a:lnTo>
                  <a:lnTo>
                    <a:pt x="118815" y="243894"/>
                  </a:lnTo>
                  <a:lnTo>
                    <a:pt x="0" y="125079"/>
                  </a:lnTo>
                  <a:lnTo>
                    <a:pt x="35181" y="93801"/>
                  </a:lnTo>
                  <a:lnTo>
                    <a:pt x="73640" y="66463"/>
                  </a:lnTo>
                  <a:lnTo>
                    <a:pt x="115059" y="43383"/>
                  </a:lnTo>
                  <a:lnTo>
                    <a:pt x="159119" y="24879"/>
                  </a:lnTo>
                  <a:lnTo>
                    <a:pt x="205502" y="11269"/>
                  </a:lnTo>
                  <a:lnTo>
                    <a:pt x="253888" y="2870"/>
                  </a:lnTo>
                  <a:lnTo>
                    <a:pt x="303960" y="0"/>
                  </a:lnTo>
                  <a:lnTo>
                    <a:pt x="351008" y="2533"/>
                  </a:lnTo>
                  <a:lnTo>
                    <a:pt x="396589" y="9958"/>
                  </a:lnTo>
                  <a:lnTo>
                    <a:pt x="440438" y="22011"/>
                  </a:lnTo>
                  <a:lnTo>
                    <a:pt x="482293" y="38428"/>
                  </a:lnTo>
                  <a:lnTo>
                    <a:pt x="521890" y="58946"/>
                  </a:lnTo>
                  <a:lnTo>
                    <a:pt x="558965" y="83302"/>
                  </a:lnTo>
                  <a:lnTo>
                    <a:pt x="593257" y="111232"/>
                  </a:lnTo>
                  <a:lnTo>
                    <a:pt x="624500" y="142472"/>
                  </a:lnTo>
                  <a:lnTo>
                    <a:pt x="652431" y="176760"/>
                  </a:lnTo>
                  <a:lnTo>
                    <a:pt x="676789" y="213831"/>
                  </a:lnTo>
                  <a:lnTo>
                    <a:pt x="697308" y="253423"/>
                  </a:lnTo>
                  <a:lnTo>
                    <a:pt x="713726" y="295272"/>
                  </a:lnTo>
                  <a:lnTo>
                    <a:pt x="725779" y="339114"/>
                  </a:lnTo>
                  <a:lnTo>
                    <a:pt x="733203" y="384686"/>
                  </a:lnTo>
                  <a:lnTo>
                    <a:pt x="735737" y="431724"/>
                  </a:lnTo>
                  <a:lnTo>
                    <a:pt x="732866" y="481796"/>
                  </a:lnTo>
                  <a:lnTo>
                    <a:pt x="724466" y="530182"/>
                  </a:lnTo>
                  <a:lnTo>
                    <a:pt x="710853" y="576565"/>
                  </a:lnTo>
                  <a:lnTo>
                    <a:pt x="692343" y="620625"/>
                  </a:lnTo>
                  <a:lnTo>
                    <a:pt x="669254" y="662044"/>
                  </a:lnTo>
                  <a:lnTo>
                    <a:pt x="641902" y="700503"/>
                  </a:lnTo>
                  <a:lnTo>
                    <a:pt x="610605" y="735684"/>
                  </a:lnTo>
                  <a:close/>
                </a:path>
              </a:pathLst>
            </a:custGeom>
            <a:solidFill>
              <a:srgbClr val="FBD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755586" y="4018567"/>
              <a:ext cx="448945" cy="448945"/>
            </a:xfrm>
            <a:custGeom>
              <a:avLst/>
              <a:gdLst/>
              <a:ahLst/>
              <a:cxnLst/>
              <a:rect l="l" t="t" r="r" b="b"/>
              <a:pathLst>
                <a:path w="448944" h="448945">
                  <a:moveTo>
                    <a:pt x="372975" y="448833"/>
                  </a:moveTo>
                  <a:lnTo>
                    <a:pt x="306960" y="382819"/>
                  </a:lnTo>
                  <a:lnTo>
                    <a:pt x="327203" y="357779"/>
                  </a:lnTo>
                  <a:lnTo>
                    <a:pt x="342481" y="329136"/>
                  </a:lnTo>
                  <a:lnTo>
                    <a:pt x="352133" y="297552"/>
                  </a:lnTo>
                  <a:lnTo>
                    <a:pt x="355497" y="263688"/>
                  </a:lnTo>
                  <a:lnTo>
                    <a:pt x="349411" y="218405"/>
                  </a:lnTo>
                  <a:lnTo>
                    <a:pt x="332237" y="177712"/>
                  </a:lnTo>
                  <a:lnTo>
                    <a:pt x="305598" y="143234"/>
                  </a:lnTo>
                  <a:lnTo>
                    <a:pt x="271120" y="116596"/>
                  </a:lnTo>
                  <a:lnTo>
                    <a:pt x="230428" y="99421"/>
                  </a:lnTo>
                  <a:lnTo>
                    <a:pt x="185145" y="93335"/>
                  </a:lnTo>
                  <a:lnTo>
                    <a:pt x="151311" y="96700"/>
                  </a:lnTo>
                  <a:lnTo>
                    <a:pt x="119742" y="106358"/>
                  </a:lnTo>
                  <a:lnTo>
                    <a:pt x="91105" y="121652"/>
                  </a:lnTo>
                  <a:lnTo>
                    <a:pt x="66066" y="141925"/>
                  </a:lnTo>
                  <a:lnTo>
                    <a:pt x="0" y="75858"/>
                  </a:lnTo>
                  <a:lnTo>
                    <a:pt x="38885" y="44217"/>
                  </a:lnTo>
                  <a:lnTo>
                    <a:pt x="83392" y="20339"/>
                  </a:lnTo>
                  <a:lnTo>
                    <a:pt x="132489" y="5256"/>
                  </a:lnTo>
                  <a:lnTo>
                    <a:pt x="185145" y="0"/>
                  </a:lnTo>
                  <a:lnTo>
                    <a:pt x="232553" y="4249"/>
                  </a:lnTo>
                  <a:lnTo>
                    <a:pt x="277174" y="16499"/>
                  </a:lnTo>
                  <a:lnTo>
                    <a:pt x="318261" y="36005"/>
                  </a:lnTo>
                  <a:lnTo>
                    <a:pt x="355071" y="62023"/>
                  </a:lnTo>
                  <a:lnTo>
                    <a:pt x="386858" y="93805"/>
                  </a:lnTo>
                  <a:lnTo>
                    <a:pt x="412878" y="130609"/>
                  </a:lnTo>
                  <a:lnTo>
                    <a:pt x="432386" y="171687"/>
                  </a:lnTo>
                  <a:lnTo>
                    <a:pt x="444637" y="216295"/>
                  </a:lnTo>
                  <a:lnTo>
                    <a:pt x="448886" y="263688"/>
                  </a:lnTo>
                  <a:lnTo>
                    <a:pt x="443621" y="316365"/>
                  </a:lnTo>
                  <a:lnTo>
                    <a:pt x="428519" y="365460"/>
                  </a:lnTo>
                  <a:lnTo>
                    <a:pt x="404624" y="409955"/>
                  </a:lnTo>
                  <a:lnTo>
                    <a:pt x="372975" y="448833"/>
                  </a:lnTo>
                  <a:close/>
                </a:path>
              </a:pathLst>
            </a:custGeom>
            <a:solidFill>
              <a:srgbClr val="FAB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821653" y="4111903"/>
              <a:ext cx="289560" cy="289560"/>
            </a:xfrm>
            <a:custGeom>
              <a:avLst/>
              <a:gdLst/>
              <a:ahLst/>
              <a:cxnLst/>
              <a:rect l="l" t="t" r="r" b="b"/>
              <a:pathLst>
                <a:path w="289559" h="289560">
                  <a:moveTo>
                    <a:pt x="240894" y="289483"/>
                  </a:moveTo>
                  <a:lnTo>
                    <a:pt x="0" y="48589"/>
                  </a:lnTo>
                  <a:lnTo>
                    <a:pt x="25039" y="28316"/>
                  </a:lnTo>
                  <a:lnTo>
                    <a:pt x="53676" y="13022"/>
                  </a:lnTo>
                  <a:lnTo>
                    <a:pt x="85244" y="3365"/>
                  </a:lnTo>
                  <a:lnTo>
                    <a:pt x="119078" y="0"/>
                  </a:lnTo>
                  <a:lnTo>
                    <a:pt x="164361" y="6085"/>
                  </a:lnTo>
                  <a:lnTo>
                    <a:pt x="205053" y="23260"/>
                  </a:lnTo>
                  <a:lnTo>
                    <a:pt x="239531" y="49898"/>
                  </a:lnTo>
                  <a:lnTo>
                    <a:pt x="266170" y="84376"/>
                  </a:lnTo>
                  <a:lnTo>
                    <a:pt x="283344" y="125069"/>
                  </a:lnTo>
                  <a:lnTo>
                    <a:pt x="289430" y="170352"/>
                  </a:lnTo>
                  <a:lnTo>
                    <a:pt x="286066" y="204216"/>
                  </a:lnTo>
                  <a:lnTo>
                    <a:pt x="276414" y="235800"/>
                  </a:lnTo>
                  <a:lnTo>
                    <a:pt x="261136" y="264443"/>
                  </a:lnTo>
                  <a:lnTo>
                    <a:pt x="240894" y="289483"/>
                  </a:lnTo>
                  <a:close/>
                </a:path>
              </a:pathLst>
            </a:custGeom>
            <a:solidFill>
              <a:srgbClr val="F4A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37868" y="3247980"/>
              <a:ext cx="205740" cy="299085"/>
            </a:xfrm>
            <a:custGeom>
              <a:avLst/>
              <a:gdLst/>
              <a:ahLst/>
              <a:cxnLst/>
              <a:rect l="l" t="t" r="r" b="b"/>
              <a:pathLst>
                <a:path w="205740" h="299085">
                  <a:moveTo>
                    <a:pt x="102864" y="298748"/>
                  </a:moveTo>
                  <a:lnTo>
                    <a:pt x="63963" y="291128"/>
                  </a:lnTo>
                  <a:lnTo>
                    <a:pt x="31868" y="270281"/>
                  </a:lnTo>
                  <a:lnTo>
                    <a:pt x="9594" y="239229"/>
                  </a:lnTo>
                  <a:lnTo>
                    <a:pt x="157" y="200990"/>
                  </a:lnTo>
                  <a:lnTo>
                    <a:pt x="0" y="195884"/>
                  </a:lnTo>
                  <a:lnTo>
                    <a:pt x="0" y="102811"/>
                  </a:lnTo>
                  <a:lnTo>
                    <a:pt x="8084" y="62784"/>
                  </a:lnTo>
                  <a:lnTo>
                    <a:pt x="30131" y="30105"/>
                  </a:lnTo>
                  <a:lnTo>
                    <a:pt x="62828" y="8076"/>
                  </a:lnTo>
                  <a:lnTo>
                    <a:pt x="102864" y="0"/>
                  </a:lnTo>
                  <a:lnTo>
                    <a:pt x="106180" y="0"/>
                  </a:lnTo>
                  <a:lnTo>
                    <a:pt x="145054" y="8987"/>
                  </a:lnTo>
                  <a:lnTo>
                    <a:pt x="176682" y="31190"/>
                  </a:lnTo>
                  <a:lnTo>
                    <a:pt x="197947" y="63502"/>
                  </a:lnTo>
                  <a:lnTo>
                    <a:pt x="205728" y="102811"/>
                  </a:lnTo>
                  <a:lnTo>
                    <a:pt x="205728" y="195884"/>
                  </a:lnTo>
                  <a:lnTo>
                    <a:pt x="197634" y="235906"/>
                  </a:lnTo>
                  <a:lnTo>
                    <a:pt x="175564" y="268584"/>
                  </a:lnTo>
                  <a:lnTo>
                    <a:pt x="142905" y="290654"/>
                  </a:lnTo>
                  <a:lnTo>
                    <a:pt x="102864" y="298748"/>
                  </a:lnTo>
                  <a:close/>
                </a:path>
              </a:pathLst>
            </a:custGeom>
            <a:solidFill>
              <a:srgbClr val="F9F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211258" y="3519986"/>
              <a:ext cx="241380" cy="2413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458949" y="4767676"/>
              <a:ext cx="241176" cy="2413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428833" y="3519994"/>
              <a:ext cx="543560" cy="862965"/>
            </a:xfrm>
            <a:custGeom>
              <a:avLst/>
              <a:gdLst/>
              <a:ahLst/>
              <a:cxnLst/>
              <a:rect l="l" t="t" r="r" b="b"/>
              <a:pathLst>
                <a:path w="543559" h="862964">
                  <a:moveTo>
                    <a:pt x="271487" y="102831"/>
                  </a:moveTo>
                  <a:lnTo>
                    <a:pt x="263956" y="64135"/>
                  </a:lnTo>
                  <a:lnTo>
                    <a:pt x="241363" y="30111"/>
                  </a:lnTo>
                  <a:lnTo>
                    <a:pt x="241211" y="30010"/>
                  </a:lnTo>
                  <a:lnTo>
                    <a:pt x="233045" y="22669"/>
                  </a:lnTo>
                  <a:lnTo>
                    <a:pt x="224332" y="16370"/>
                  </a:lnTo>
                  <a:lnTo>
                    <a:pt x="215150" y="11099"/>
                  </a:lnTo>
                  <a:lnTo>
                    <a:pt x="205574" y="6845"/>
                  </a:lnTo>
                  <a:lnTo>
                    <a:pt x="196469" y="3822"/>
                  </a:lnTo>
                  <a:lnTo>
                    <a:pt x="187299" y="1701"/>
                  </a:lnTo>
                  <a:lnTo>
                    <a:pt x="177990" y="419"/>
                  </a:lnTo>
                  <a:lnTo>
                    <a:pt x="168617" y="0"/>
                  </a:lnTo>
                  <a:lnTo>
                    <a:pt x="148971" y="1879"/>
                  </a:lnTo>
                  <a:lnTo>
                    <a:pt x="112039" y="16941"/>
                  </a:lnTo>
                  <a:lnTo>
                    <a:pt x="30111" y="95910"/>
                  </a:lnTo>
                  <a:lnTo>
                    <a:pt x="7531" y="129959"/>
                  </a:lnTo>
                  <a:lnTo>
                    <a:pt x="0" y="168668"/>
                  </a:lnTo>
                  <a:lnTo>
                    <a:pt x="1879" y="188302"/>
                  </a:lnTo>
                  <a:lnTo>
                    <a:pt x="16941" y="225247"/>
                  </a:lnTo>
                  <a:lnTo>
                    <a:pt x="46228" y="254558"/>
                  </a:lnTo>
                  <a:lnTo>
                    <a:pt x="83172" y="269595"/>
                  </a:lnTo>
                  <a:lnTo>
                    <a:pt x="102806" y="271475"/>
                  </a:lnTo>
                  <a:lnTo>
                    <a:pt x="122453" y="269595"/>
                  </a:lnTo>
                  <a:lnTo>
                    <a:pt x="159410" y="254558"/>
                  </a:lnTo>
                  <a:lnTo>
                    <a:pt x="241363" y="175564"/>
                  </a:lnTo>
                  <a:lnTo>
                    <a:pt x="263956" y="141541"/>
                  </a:lnTo>
                  <a:lnTo>
                    <a:pt x="271487" y="102831"/>
                  </a:lnTo>
                  <a:close/>
                </a:path>
                <a:path w="543559" h="862964">
                  <a:moveTo>
                    <a:pt x="543534" y="759587"/>
                  </a:moveTo>
                  <a:lnTo>
                    <a:pt x="535457" y="719543"/>
                  </a:lnTo>
                  <a:lnTo>
                    <a:pt x="513410" y="686854"/>
                  </a:lnTo>
                  <a:lnTo>
                    <a:pt x="480707" y="664806"/>
                  </a:lnTo>
                  <a:lnTo>
                    <a:pt x="440677" y="656717"/>
                  </a:lnTo>
                  <a:lnTo>
                    <a:pt x="347599" y="656717"/>
                  </a:lnTo>
                  <a:lnTo>
                    <a:pt x="307568" y="664806"/>
                  </a:lnTo>
                  <a:lnTo>
                    <a:pt x="274891" y="686854"/>
                  </a:lnTo>
                  <a:lnTo>
                    <a:pt x="252869" y="719543"/>
                  </a:lnTo>
                  <a:lnTo>
                    <a:pt x="244792" y="759587"/>
                  </a:lnTo>
                  <a:lnTo>
                    <a:pt x="252869" y="799617"/>
                  </a:lnTo>
                  <a:lnTo>
                    <a:pt x="274891" y="832319"/>
                  </a:lnTo>
                  <a:lnTo>
                    <a:pt x="307568" y="854367"/>
                  </a:lnTo>
                  <a:lnTo>
                    <a:pt x="347599" y="862444"/>
                  </a:lnTo>
                  <a:lnTo>
                    <a:pt x="440677" y="862444"/>
                  </a:lnTo>
                  <a:lnTo>
                    <a:pt x="480707" y="854367"/>
                  </a:lnTo>
                  <a:lnTo>
                    <a:pt x="513410" y="832319"/>
                  </a:lnTo>
                  <a:lnTo>
                    <a:pt x="535457" y="799617"/>
                  </a:lnTo>
                  <a:lnTo>
                    <a:pt x="543534" y="759587"/>
                  </a:lnTo>
                  <a:close/>
                </a:path>
              </a:pathLst>
            </a:custGeom>
            <a:solidFill>
              <a:srgbClr val="F9F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845646" y="2637064"/>
              <a:ext cx="283845" cy="7983855"/>
            </a:xfrm>
            <a:custGeom>
              <a:avLst/>
              <a:gdLst/>
              <a:ahLst/>
              <a:cxnLst/>
              <a:rect l="l" t="t" r="r" b="b"/>
              <a:pathLst>
                <a:path w="283845" h="7983855">
                  <a:moveTo>
                    <a:pt x="283401" y="501689"/>
                  </a:moveTo>
                  <a:lnTo>
                    <a:pt x="277391" y="1197399"/>
                  </a:lnTo>
                  <a:lnTo>
                    <a:pt x="277391" y="7983311"/>
                  </a:lnTo>
                  <a:lnTo>
                    <a:pt x="0" y="7983311"/>
                  </a:lnTo>
                  <a:lnTo>
                    <a:pt x="3265" y="132402"/>
                  </a:lnTo>
                  <a:lnTo>
                    <a:pt x="8659" y="91911"/>
                  </a:lnTo>
                  <a:lnTo>
                    <a:pt x="46097" y="33049"/>
                  </a:lnTo>
                  <a:lnTo>
                    <a:pt x="106380" y="3655"/>
                  </a:lnTo>
                  <a:lnTo>
                    <a:pt x="140328" y="0"/>
                  </a:lnTo>
                  <a:lnTo>
                    <a:pt x="174277" y="3700"/>
                  </a:lnTo>
                  <a:lnTo>
                    <a:pt x="234559" y="33152"/>
                  </a:lnTo>
                  <a:lnTo>
                    <a:pt x="271997" y="91981"/>
                  </a:lnTo>
                  <a:lnTo>
                    <a:pt x="277208" y="131033"/>
                  </a:lnTo>
                  <a:lnTo>
                    <a:pt x="277208" y="142453"/>
                  </a:lnTo>
                  <a:lnTo>
                    <a:pt x="281649" y="299880"/>
                  </a:lnTo>
                  <a:lnTo>
                    <a:pt x="283401" y="501689"/>
                  </a:lnTo>
                  <a:close/>
                </a:path>
                <a:path w="283845" h="7983855">
                  <a:moveTo>
                    <a:pt x="277391" y="132402"/>
                  </a:moveTo>
                  <a:lnTo>
                    <a:pt x="277391" y="137519"/>
                  </a:lnTo>
                  <a:lnTo>
                    <a:pt x="277208" y="142453"/>
                  </a:lnTo>
                  <a:lnTo>
                    <a:pt x="277208" y="131033"/>
                  </a:lnTo>
                  <a:lnTo>
                    <a:pt x="277391" y="132402"/>
                  </a:lnTo>
                  <a:close/>
                </a:path>
              </a:pathLst>
            </a:custGeom>
            <a:solidFill>
              <a:srgbClr val="FFFFF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442672" y="4509028"/>
            <a:ext cx="1128395" cy="487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endParaRPr sz="300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19075" y="0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219074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507075" y="0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621375" y="219075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9075" y="10620375"/>
            <a:ext cx="9525" cy="99060"/>
          </a:xfrm>
          <a:custGeom>
            <a:avLst/>
            <a:gdLst/>
            <a:ahLst/>
            <a:cxnLst/>
            <a:rect l="l" t="t" r="r" b="b"/>
            <a:pathLst>
              <a:path w="9525" h="99059">
                <a:moveTo>
                  <a:pt x="0" y="0"/>
                </a:moveTo>
                <a:lnTo>
                  <a:pt x="9525" y="0"/>
                </a:lnTo>
                <a:lnTo>
                  <a:pt x="9525" y="98623"/>
                </a:lnTo>
                <a:lnTo>
                  <a:pt x="0" y="986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0506075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507075" y="10620375"/>
            <a:ext cx="9525" cy="99060"/>
          </a:xfrm>
          <a:custGeom>
            <a:avLst/>
            <a:gdLst/>
            <a:ahLst/>
            <a:cxnLst/>
            <a:rect l="l" t="t" r="r" b="b"/>
            <a:pathLst>
              <a:path w="9525" h="99059">
                <a:moveTo>
                  <a:pt x="0" y="0"/>
                </a:moveTo>
                <a:lnTo>
                  <a:pt x="9525" y="0"/>
                </a:lnTo>
                <a:lnTo>
                  <a:pt x="9525" y="98623"/>
                </a:lnTo>
                <a:lnTo>
                  <a:pt x="0" y="986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621375" y="10506075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75" y="104622"/>
            <a:ext cx="18516600" cy="10515600"/>
          </a:xfrm>
          <a:custGeom>
            <a:avLst/>
            <a:gdLst/>
            <a:ahLst/>
            <a:cxnLst/>
            <a:rect l="l" t="t" r="r" b="b"/>
            <a:pathLst>
              <a:path w="18516600" h="10515600">
                <a:moveTo>
                  <a:pt x="18516600" y="10515600"/>
                </a:moveTo>
                <a:lnTo>
                  <a:pt x="0" y="10515600"/>
                </a:lnTo>
                <a:lnTo>
                  <a:pt x="0" y="0"/>
                </a:lnTo>
                <a:lnTo>
                  <a:pt x="18516600" y="0"/>
                </a:lnTo>
                <a:lnTo>
                  <a:pt x="18516600" y="10515600"/>
                </a:lnTo>
                <a:close/>
              </a:path>
            </a:pathLst>
          </a:custGeom>
          <a:solidFill>
            <a:srgbClr val="A2E1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4190" y="609861"/>
            <a:ext cx="13510894" cy="1329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endParaRPr sz="85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4465" y="2773820"/>
            <a:ext cx="9133205" cy="7748270"/>
          </a:xfrm>
          <a:custGeom>
            <a:avLst/>
            <a:gdLst/>
            <a:ahLst/>
            <a:cxnLst/>
            <a:rect l="l" t="t" r="r" b="b"/>
            <a:pathLst>
              <a:path w="9133205" h="7748270">
                <a:moveTo>
                  <a:pt x="9132803" y="7747686"/>
                </a:moveTo>
                <a:lnTo>
                  <a:pt x="0" y="7747686"/>
                </a:lnTo>
                <a:lnTo>
                  <a:pt x="0" y="0"/>
                </a:lnTo>
                <a:lnTo>
                  <a:pt x="9132803" y="0"/>
                </a:lnTo>
                <a:lnTo>
                  <a:pt x="9132803" y="7747686"/>
                </a:lnTo>
                <a:close/>
              </a:path>
            </a:pathLst>
          </a:custGeom>
          <a:solidFill>
            <a:srgbClr val="A2E1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4086" y="2364969"/>
            <a:ext cx="18517870" cy="8258175"/>
            <a:chOff x="104086" y="2364969"/>
            <a:chExt cx="18517870" cy="8258175"/>
          </a:xfrm>
        </p:grpSpPr>
        <p:sp>
          <p:nvSpPr>
            <p:cNvPr id="6" name="object 6"/>
            <p:cNvSpPr/>
            <p:nvPr/>
          </p:nvSpPr>
          <p:spPr>
            <a:xfrm>
              <a:off x="16531323" y="3315316"/>
              <a:ext cx="1246505" cy="1246505"/>
            </a:xfrm>
            <a:custGeom>
              <a:avLst/>
              <a:gdLst/>
              <a:ahLst/>
              <a:cxnLst/>
              <a:rect l="l" t="t" r="r" b="b"/>
              <a:pathLst>
                <a:path w="1246505" h="1246504">
                  <a:moveTo>
                    <a:pt x="623134" y="1246321"/>
                  </a:moveTo>
                  <a:lnTo>
                    <a:pt x="574439" y="1244446"/>
                  </a:lnTo>
                  <a:lnTo>
                    <a:pt x="526769" y="1238913"/>
                  </a:lnTo>
                  <a:lnTo>
                    <a:pt x="480261" y="1229862"/>
                  </a:lnTo>
                  <a:lnTo>
                    <a:pt x="435056" y="1217430"/>
                  </a:lnTo>
                  <a:lnTo>
                    <a:pt x="391291" y="1201757"/>
                  </a:lnTo>
                  <a:lnTo>
                    <a:pt x="349104" y="1182980"/>
                  </a:lnTo>
                  <a:lnTo>
                    <a:pt x="308635" y="1161238"/>
                  </a:lnTo>
                  <a:lnTo>
                    <a:pt x="270022" y="1136670"/>
                  </a:lnTo>
                  <a:lnTo>
                    <a:pt x="233404" y="1109414"/>
                  </a:lnTo>
                  <a:lnTo>
                    <a:pt x="198919" y="1079610"/>
                  </a:lnTo>
                  <a:lnTo>
                    <a:pt x="166705" y="1047394"/>
                  </a:lnTo>
                  <a:lnTo>
                    <a:pt x="136902" y="1012907"/>
                  </a:lnTo>
                  <a:lnTo>
                    <a:pt x="109647" y="976285"/>
                  </a:lnTo>
                  <a:lnTo>
                    <a:pt x="85080" y="937669"/>
                  </a:lnTo>
                  <a:lnTo>
                    <a:pt x="63339" y="897197"/>
                  </a:lnTo>
                  <a:lnTo>
                    <a:pt x="44563" y="855006"/>
                  </a:lnTo>
                  <a:lnTo>
                    <a:pt x="28890" y="811236"/>
                  </a:lnTo>
                  <a:lnTo>
                    <a:pt x="16458" y="766026"/>
                  </a:lnTo>
                  <a:lnTo>
                    <a:pt x="7407" y="719513"/>
                  </a:lnTo>
                  <a:lnTo>
                    <a:pt x="1874" y="671836"/>
                  </a:lnTo>
                  <a:lnTo>
                    <a:pt x="0" y="623134"/>
                  </a:lnTo>
                  <a:lnTo>
                    <a:pt x="1874" y="574439"/>
                  </a:lnTo>
                  <a:lnTo>
                    <a:pt x="7407" y="526769"/>
                  </a:lnTo>
                  <a:lnTo>
                    <a:pt x="16458" y="480261"/>
                  </a:lnTo>
                  <a:lnTo>
                    <a:pt x="28890" y="435056"/>
                  </a:lnTo>
                  <a:lnTo>
                    <a:pt x="44563" y="391291"/>
                  </a:lnTo>
                  <a:lnTo>
                    <a:pt x="63339" y="349104"/>
                  </a:lnTo>
                  <a:lnTo>
                    <a:pt x="85080" y="308635"/>
                  </a:lnTo>
                  <a:lnTo>
                    <a:pt x="109647" y="270022"/>
                  </a:lnTo>
                  <a:lnTo>
                    <a:pt x="136902" y="233404"/>
                  </a:lnTo>
                  <a:lnTo>
                    <a:pt x="166705" y="198919"/>
                  </a:lnTo>
                  <a:lnTo>
                    <a:pt x="198919" y="166705"/>
                  </a:lnTo>
                  <a:lnTo>
                    <a:pt x="233404" y="136902"/>
                  </a:lnTo>
                  <a:lnTo>
                    <a:pt x="270022" y="109647"/>
                  </a:lnTo>
                  <a:lnTo>
                    <a:pt x="308635" y="85080"/>
                  </a:lnTo>
                  <a:lnTo>
                    <a:pt x="349104" y="63339"/>
                  </a:lnTo>
                  <a:lnTo>
                    <a:pt x="391291" y="44563"/>
                  </a:lnTo>
                  <a:lnTo>
                    <a:pt x="435056" y="28890"/>
                  </a:lnTo>
                  <a:lnTo>
                    <a:pt x="480261" y="16458"/>
                  </a:lnTo>
                  <a:lnTo>
                    <a:pt x="526769" y="7407"/>
                  </a:lnTo>
                  <a:lnTo>
                    <a:pt x="574439" y="1874"/>
                  </a:lnTo>
                  <a:lnTo>
                    <a:pt x="623134" y="0"/>
                  </a:lnTo>
                  <a:lnTo>
                    <a:pt x="671835" y="1874"/>
                  </a:lnTo>
                  <a:lnTo>
                    <a:pt x="719511" y="7407"/>
                  </a:lnTo>
                  <a:lnTo>
                    <a:pt x="766023" y="16458"/>
                  </a:lnTo>
                  <a:lnTo>
                    <a:pt x="811231" y="28890"/>
                  </a:lnTo>
                  <a:lnTo>
                    <a:pt x="854999" y="44563"/>
                  </a:lnTo>
                  <a:lnTo>
                    <a:pt x="897186" y="63339"/>
                  </a:lnTo>
                  <a:lnTo>
                    <a:pt x="937656" y="85080"/>
                  </a:lnTo>
                  <a:lnTo>
                    <a:pt x="976268" y="109647"/>
                  </a:lnTo>
                  <a:lnTo>
                    <a:pt x="1012886" y="136902"/>
                  </a:lnTo>
                  <a:lnTo>
                    <a:pt x="1047370" y="166705"/>
                  </a:lnTo>
                  <a:lnTo>
                    <a:pt x="1079581" y="198919"/>
                  </a:lnTo>
                  <a:lnTo>
                    <a:pt x="1109382" y="233404"/>
                  </a:lnTo>
                  <a:lnTo>
                    <a:pt x="1136635" y="270022"/>
                  </a:lnTo>
                  <a:lnTo>
                    <a:pt x="1161199" y="308635"/>
                  </a:lnTo>
                  <a:lnTo>
                    <a:pt x="1182938" y="349104"/>
                  </a:lnTo>
                  <a:lnTo>
                    <a:pt x="1201712" y="391291"/>
                  </a:lnTo>
                  <a:lnTo>
                    <a:pt x="1217383" y="435056"/>
                  </a:lnTo>
                  <a:lnTo>
                    <a:pt x="1229812" y="480261"/>
                  </a:lnTo>
                  <a:lnTo>
                    <a:pt x="1238862" y="526769"/>
                  </a:lnTo>
                  <a:lnTo>
                    <a:pt x="1244393" y="574439"/>
                  </a:lnTo>
                  <a:lnTo>
                    <a:pt x="1246268" y="623134"/>
                  </a:lnTo>
                  <a:lnTo>
                    <a:pt x="1244393" y="671836"/>
                  </a:lnTo>
                  <a:lnTo>
                    <a:pt x="1238862" y="719513"/>
                  </a:lnTo>
                  <a:lnTo>
                    <a:pt x="1229812" y="766026"/>
                  </a:lnTo>
                  <a:lnTo>
                    <a:pt x="1217383" y="811236"/>
                  </a:lnTo>
                  <a:lnTo>
                    <a:pt x="1201712" y="855006"/>
                  </a:lnTo>
                  <a:lnTo>
                    <a:pt x="1182938" y="897197"/>
                  </a:lnTo>
                  <a:lnTo>
                    <a:pt x="1161199" y="937669"/>
                  </a:lnTo>
                  <a:lnTo>
                    <a:pt x="1136635" y="976285"/>
                  </a:lnTo>
                  <a:lnTo>
                    <a:pt x="1109382" y="1012907"/>
                  </a:lnTo>
                  <a:lnTo>
                    <a:pt x="1079581" y="1047394"/>
                  </a:lnTo>
                  <a:lnTo>
                    <a:pt x="1047370" y="1079610"/>
                  </a:lnTo>
                  <a:lnTo>
                    <a:pt x="1012886" y="1109414"/>
                  </a:lnTo>
                  <a:lnTo>
                    <a:pt x="976268" y="1136670"/>
                  </a:lnTo>
                  <a:lnTo>
                    <a:pt x="937656" y="1161238"/>
                  </a:lnTo>
                  <a:lnTo>
                    <a:pt x="897186" y="1182980"/>
                  </a:lnTo>
                  <a:lnTo>
                    <a:pt x="854999" y="1201757"/>
                  </a:lnTo>
                  <a:lnTo>
                    <a:pt x="811231" y="1217430"/>
                  </a:lnTo>
                  <a:lnTo>
                    <a:pt x="766023" y="1229862"/>
                  </a:lnTo>
                  <a:lnTo>
                    <a:pt x="719511" y="1238913"/>
                  </a:lnTo>
                  <a:lnTo>
                    <a:pt x="671835" y="1244446"/>
                  </a:lnTo>
                  <a:lnTo>
                    <a:pt x="623134" y="1246321"/>
                  </a:lnTo>
                  <a:close/>
                </a:path>
              </a:pathLst>
            </a:custGeom>
            <a:solidFill>
              <a:srgbClr val="F5F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722681" y="3506726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431777" y="863501"/>
                  </a:moveTo>
                  <a:lnTo>
                    <a:pt x="384728" y="860968"/>
                  </a:lnTo>
                  <a:lnTo>
                    <a:pt x="339148" y="853543"/>
                  </a:lnTo>
                  <a:lnTo>
                    <a:pt x="295299" y="841490"/>
                  </a:lnTo>
                  <a:lnTo>
                    <a:pt x="253444" y="825072"/>
                  </a:lnTo>
                  <a:lnTo>
                    <a:pt x="213847" y="804553"/>
                  </a:lnTo>
                  <a:lnTo>
                    <a:pt x="176771" y="780196"/>
                  </a:lnTo>
                  <a:lnTo>
                    <a:pt x="142480" y="752264"/>
                  </a:lnTo>
                  <a:lnTo>
                    <a:pt x="111237" y="721021"/>
                  </a:lnTo>
                  <a:lnTo>
                    <a:pt x="83305" y="686730"/>
                  </a:lnTo>
                  <a:lnTo>
                    <a:pt x="58948" y="649654"/>
                  </a:lnTo>
                  <a:lnTo>
                    <a:pt x="38429" y="610057"/>
                  </a:lnTo>
                  <a:lnTo>
                    <a:pt x="22011" y="568202"/>
                  </a:lnTo>
                  <a:lnTo>
                    <a:pt x="9958" y="524353"/>
                  </a:lnTo>
                  <a:lnTo>
                    <a:pt x="2533" y="478772"/>
                  </a:lnTo>
                  <a:lnTo>
                    <a:pt x="0" y="431724"/>
                  </a:lnTo>
                  <a:lnTo>
                    <a:pt x="2533" y="384686"/>
                  </a:lnTo>
                  <a:lnTo>
                    <a:pt x="9958" y="339114"/>
                  </a:lnTo>
                  <a:lnTo>
                    <a:pt x="22011" y="295272"/>
                  </a:lnTo>
                  <a:lnTo>
                    <a:pt x="38429" y="253423"/>
                  </a:lnTo>
                  <a:lnTo>
                    <a:pt x="58948" y="213831"/>
                  </a:lnTo>
                  <a:lnTo>
                    <a:pt x="83305" y="176760"/>
                  </a:lnTo>
                  <a:lnTo>
                    <a:pt x="111237" y="142472"/>
                  </a:lnTo>
                  <a:lnTo>
                    <a:pt x="142480" y="111232"/>
                  </a:lnTo>
                  <a:lnTo>
                    <a:pt x="176771" y="83302"/>
                  </a:lnTo>
                  <a:lnTo>
                    <a:pt x="213847" y="58946"/>
                  </a:lnTo>
                  <a:lnTo>
                    <a:pt x="253444" y="38428"/>
                  </a:lnTo>
                  <a:lnTo>
                    <a:pt x="295299" y="22011"/>
                  </a:lnTo>
                  <a:lnTo>
                    <a:pt x="339148" y="9958"/>
                  </a:lnTo>
                  <a:lnTo>
                    <a:pt x="384728" y="2533"/>
                  </a:lnTo>
                  <a:lnTo>
                    <a:pt x="431777" y="0"/>
                  </a:lnTo>
                  <a:lnTo>
                    <a:pt x="478825" y="2533"/>
                  </a:lnTo>
                  <a:lnTo>
                    <a:pt x="524406" y="9958"/>
                  </a:lnTo>
                  <a:lnTo>
                    <a:pt x="568255" y="22011"/>
                  </a:lnTo>
                  <a:lnTo>
                    <a:pt x="610110" y="38428"/>
                  </a:lnTo>
                  <a:lnTo>
                    <a:pt x="649707" y="58946"/>
                  </a:lnTo>
                  <a:lnTo>
                    <a:pt x="686782" y="83302"/>
                  </a:lnTo>
                  <a:lnTo>
                    <a:pt x="721074" y="111232"/>
                  </a:lnTo>
                  <a:lnTo>
                    <a:pt x="752317" y="142472"/>
                  </a:lnTo>
                  <a:lnTo>
                    <a:pt x="780248" y="176760"/>
                  </a:lnTo>
                  <a:lnTo>
                    <a:pt x="804606" y="213831"/>
                  </a:lnTo>
                  <a:lnTo>
                    <a:pt x="825125" y="253423"/>
                  </a:lnTo>
                  <a:lnTo>
                    <a:pt x="841543" y="295272"/>
                  </a:lnTo>
                  <a:lnTo>
                    <a:pt x="853596" y="339114"/>
                  </a:lnTo>
                  <a:lnTo>
                    <a:pt x="861021" y="384686"/>
                  </a:lnTo>
                  <a:lnTo>
                    <a:pt x="863554" y="431724"/>
                  </a:lnTo>
                  <a:lnTo>
                    <a:pt x="861021" y="478772"/>
                  </a:lnTo>
                  <a:lnTo>
                    <a:pt x="853596" y="524353"/>
                  </a:lnTo>
                  <a:lnTo>
                    <a:pt x="841543" y="568202"/>
                  </a:lnTo>
                  <a:lnTo>
                    <a:pt x="825125" y="610057"/>
                  </a:lnTo>
                  <a:lnTo>
                    <a:pt x="804606" y="649654"/>
                  </a:lnTo>
                  <a:lnTo>
                    <a:pt x="780248" y="686730"/>
                  </a:lnTo>
                  <a:lnTo>
                    <a:pt x="752317" y="721021"/>
                  </a:lnTo>
                  <a:lnTo>
                    <a:pt x="721074" y="752264"/>
                  </a:lnTo>
                  <a:lnTo>
                    <a:pt x="686782" y="780196"/>
                  </a:lnTo>
                  <a:lnTo>
                    <a:pt x="649707" y="804553"/>
                  </a:lnTo>
                  <a:lnTo>
                    <a:pt x="610110" y="825072"/>
                  </a:lnTo>
                  <a:lnTo>
                    <a:pt x="568255" y="841490"/>
                  </a:lnTo>
                  <a:lnTo>
                    <a:pt x="524406" y="853543"/>
                  </a:lnTo>
                  <a:lnTo>
                    <a:pt x="478825" y="860968"/>
                  </a:lnTo>
                  <a:lnTo>
                    <a:pt x="431777" y="863501"/>
                  </a:lnTo>
                  <a:close/>
                </a:path>
              </a:pathLst>
            </a:custGeom>
            <a:solidFill>
              <a:srgbClr val="FAC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890717" y="3674762"/>
              <a:ext cx="527685" cy="527685"/>
            </a:xfrm>
            <a:custGeom>
              <a:avLst/>
              <a:gdLst/>
              <a:ahLst/>
              <a:cxnLst/>
              <a:rect l="l" t="t" r="r" b="b"/>
              <a:pathLst>
                <a:path w="527684" h="527685">
                  <a:moveTo>
                    <a:pt x="263741" y="527429"/>
                  </a:moveTo>
                  <a:lnTo>
                    <a:pt x="216332" y="523180"/>
                  </a:lnTo>
                  <a:lnTo>
                    <a:pt x="171712" y="510929"/>
                  </a:lnTo>
                  <a:lnTo>
                    <a:pt x="130624" y="491421"/>
                  </a:lnTo>
                  <a:lnTo>
                    <a:pt x="93814" y="465401"/>
                  </a:lnTo>
                  <a:lnTo>
                    <a:pt x="62027" y="433614"/>
                  </a:lnTo>
                  <a:lnTo>
                    <a:pt x="36007" y="396804"/>
                  </a:lnTo>
                  <a:lnTo>
                    <a:pt x="16499" y="355717"/>
                  </a:lnTo>
                  <a:lnTo>
                    <a:pt x="4249" y="311096"/>
                  </a:lnTo>
                  <a:lnTo>
                    <a:pt x="0" y="263688"/>
                  </a:lnTo>
                  <a:lnTo>
                    <a:pt x="4249" y="216295"/>
                  </a:lnTo>
                  <a:lnTo>
                    <a:pt x="16499" y="171687"/>
                  </a:lnTo>
                  <a:lnTo>
                    <a:pt x="36007" y="130609"/>
                  </a:lnTo>
                  <a:lnTo>
                    <a:pt x="62027" y="93805"/>
                  </a:lnTo>
                  <a:lnTo>
                    <a:pt x="93814" y="62023"/>
                  </a:lnTo>
                  <a:lnTo>
                    <a:pt x="130624" y="36005"/>
                  </a:lnTo>
                  <a:lnTo>
                    <a:pt x="171712" y="16499"/>
                  </a:lnTo>
                  <a:lnTo>
                    <a:pt x="216332" y="4249"/>
                  </a:lnTo>
                  <a:lnTo>
                    <a:pt x="263741" y="0"/>
                  </a:lnTo>
                  <a:lnTo>
                    <a:pt x="311149" y="4249"/>
                  </a:lnTo>
                  <a:lnTo>
                    <a:pt x="355769" y="16499"/>
                  </a:lnTo>
                  <a:lnTo>
                    <a:pt x="396857" y="36005"/>
                  </a:lnTo>
                  <a:lnTo>
                    <a:pt x="433667" y="62023"/>
                  </a:lnTo>
                  <a:lnTo>
                    <a:pt x="465454" y="93805"/>
                  </a:lnTo>
                  <a:lnTo>
                    <a:pt x="491474" y="130609"/>
                  </a:lnTo>
                  <a:lnTo>
                    <a:pt x="510982" y="171687"/>
                  </a:lnTo>
                  <a:lnTo>
                    <a:pt x="523232" y="216295"/>
                  </a:lnTo>
                  <a:lnTo>
                    <a:pt x="527482" y="263688"/>
                  </a:lnTo>
                  <a:lnTo>
                    <a:pt x="523232" y="311096"/>
                  </a:lnTo>
                  <a:lnTo>
                    <a:pt x="510982" y="355717"/>
                  </a:lnTo>
                  <a:lnTo>
                    <a:pt x="491474" y="396804"/>
                  </a:lnTo>
                  <a:lnTo>
                    <a:pt x="465454" y="433614"/>
                  </a:lnTo>
                  <a:lnTo>
                    <a:pt x="433667" y="465401"/>
                  </a:lnTo>
                  <a:lnTo>
                    <a:pt x="396857" y="491421"/>
                  </a:lnTo>
                  <a:lnTo>
                    <a:pt x="355769" y="510929"/>
                  </a:lnTo>
                  <a:lnTo>
                    <a:pt x="311149" y="523180"/>
                  </a:lnTo>
                  <a:lnTo>
                    <a:pt x="263741" y="527429"/>
                  </a:lnTo>
                  <a:close/>
                </a:path>
              </a:pathLst>
            </a:custGeom>
            <a:solidFill>
              <a:srgbClr val="F69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984105" y="3768098"/>
              <a:ext cx="340995" cy="340995"/>
            </a:xfrm>
            <a:custGeom>
              <a:avLst/>
              <a:gdLst/>
              <a:ahLst/>
              <a:cxnLst/>
              <a:rect l="l" t="t" r="r" b="b"/>
              <a:pathLst>
                <a:path w="340994" h="340995">
                  <a:moveTo>
                    <a:pt x="170352" y="340757"/>
                  </a:moveTo>
                  <a:lnTo>
                    <a:pt x="125069" y="334671"/>
                  </a:lnTo>
                  <a:lnTo>
                    <a:pt x="84376" y="317495"/>
                  </a:lnTo>
                  <a:lnTo>
                    <a:pt x="49898" y="290852"/>
                  </a:lnTo>
                  <a:lnTo>
                    <a:pt x="23260" y="256365"/>
                  </a:lnTo>
                  <a:lnTo>
                    <a:pt x="6085" y="215657"/>
                  </a:lnTo>
                  <a:lnTo>
                    <a:pt x="0" y="170352"/>
                  </a:lnTo>
                  <a:lnTo>
                    <a:pt x="6085" y="125069"/>
                  </a:lnTo>
                  <a:lnTo>
                    <a:pt x="23260" y="84376"/>
                  </a:lnTo>
                  <a:lnTo>
                    <a:pt x="49898" y="49898"/>
                  </a:lnTo>
                  <a:lnTo>
                    <a:pt x="84376" y="23260"/>
                  </a:lnTo>
                  <a:lnTo>
                    <a:pt x="125069" y="6085"/>
                  </a:lnTo>
                  <a:lnTo>
                    <a:pt x="170352" y="0"/>
                  </a:lnTo>
                  <a:lnTo>
                    <a:pt x="215635" y="6085"/>
                  </a:lnTo>
                  <a:lnTo>
                    <a:pt x="256328" y="23260"/>
                  </a:lnTo>
                  <a:lnTo>
                    <a:pt x="290806" y="49898"/>
                  </a:lnTo>
                  <a:lnTo>
                    <a:pt x="317444" y="84376"/>
                  </a:lnTo>
                  <a:lnTo>
                    <a:pt x="334619" y="125069"/>
                  </a:lnTo>
                  <a:lnTo>
                    <a:pt x="340704" y="170352"/>
                  </a:lnTo>
                  <a:lnTo>
                    <a:pt x="334619" y="215657"/>
                  </a:lnTo>
                  <a:lnTo>
                    <a:pt x="317444" y="256365"/>
                  </a:lnTo>
                  <a:lnTo>
                    <a:pt x="290806" y="290852"/>
                  </a:lnTo>
                  <a:lnTo>
                    <a:pt x="256328" y="317495"/>
                  </a:lnTo>
                  <a:lnTo>
                    <a:pt x="215635" y="334671"/>
                  </a:lnTo>
                  <a:lnTo>
                    <a:pt x="170352" y="340757"/>
                  </a:lnTo>
                  <a:close/>
                </a:path>
              </a:pathLst>
            </a:custGeom>
            <a:solidFill>
              <a:srgbClr val="ED8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122866" y="3176180"/>
              <a:ext cx="2063750" cy="1519555"/>
            </a:xfrm>
            <a:custGeom>
              <a:avLst/>
              <a:gdLst/>
              <a:ahLst/>
              <a:cxnLst/>
              <a:rect l="l" t="t" r="r" b="b"/>
              <a:pathLst>
                <a:path w="2063750" h="1519554">
                  <a:moveTo>
                    <a:pt x="298742" y="759587"/>
                  </a:moveTo>
                  <a:lnTo>
                    <a:pt x="290664" y="719556"/>
                  </a:lnTo>
                  <a:lnTo>
                    <a:pt x="268617" y="686854"/>
                  </a:lnTo>
                  <a:lnTo>
                    <a:pt x="235915" y="664806"/>
                  </a:lnTo>
                  <a:lnTo>
                    <a:pt x="195884" y="656729"/>
                  </a:lnTo>
                  <a:lnTo>
                    <a:pt x="102806" y="656729"/>
                  </a:lnTo>
                  <a:lnTo>
                    <a:pt x="62776" y="664806"/>
                  </a:lnTo>
                  <a:lnTo>
                    <a:pt x="30099" y="686854"/>
                  </a:lnTo>
                  <a:lnTo>
                    <a:pt x="8077" y="719556"/>
                  </a:lnTo>
                  <a:lnTo>
                    <a:pt x="0" y="759587"/>
                  </a:lnTo>
                  <a:lnTo>
                    <a:pt x="8077" y="799630"/>
                  </a:lnTo>
                  <a:lnTo>
                    <a:pt x="30099" y="832319"/>
                  </a:lnTo>
                  <a:lnTo>
                    <a:pt x="62776" y="854367"/>
                  </a:lnTo>
                  <a:lnTo>
                    <a:pt x="102806" y="862457"/>
                  </a:lnTo>
                  <a:lnTo>
                    <a:pt x="195884" y="862457"/>
                  </a:lnTo>
                  <a:lnTo>
                    <a:pt x="235915" y="854367"/>
                  </a:lnTo>
                  <a:lnTo>
                    <a:pt x="268617" y="832319"/>
                  </a:lnTo>
                  <a:lnTo>
                    <a:pt x="290664" y="799630"/>
                  </a:lnTo>
                  <a:lnTo>
                    <a:pt x="298742" y="759587"/>
                  </a:lnTo>
                  <a:close/>
                </a:path>
                <a:path w="2063750" h="1519554">
                  <a:moveTo>
                    <a:pt x="543496" y="1350530"/>
                  </a:moveTo>
                  <a:lnTo>
                    <a:pt x="535965" y="1311833"/>
                  </a:lnTo>
                  <a:lnTo>
                    <a:pt x="513372" y="1277810"/>
                  </a:lnTo>
                  <a:lnTo>
                    <a:pt x="479348" y="1255217"/>
                  </a:lnTo>
                  <a:lnTo>
                    <a:pt x="440639" y="1247686"/>
                  </a:lnTo>
                  <a:lnTo>
                    <a:pt x="401942" y="1255217"/>
                  </a:lnTo>
                  <a:lnTo>
                    <a:pt x="367919" y="1277810"/>
                  </a:lnTo>
                  <a:lnTo>
                    <a:pt x="302107" y="1343609"/>
                  </a:lnTo>
                  <a:lnTo>
                    <a:pt x="279514" y="1377632"/>
                  </a:lnTo>
                  <a:lnTo>
                    <a:pt x="271983" y="1416342"/>
                  </a:lnTo>
                  <a:lnTo>
                    <a:pt x="279514" y="1455039"/>
                  </a:lnTo>
                  <a:lnTo>
                    <a:pt x="302107" y="1489062"/>
                  </a:lnTo>
                  <a:lnTo>
                    <a:pt x="336130" y="1511655"/>
                  </a:lnTo>
                  <a:lnTo>
                    <a:pt x="374840" y="1519186"/>
                  </a:lnTo>
                  <a:lnTo>
                    <a:pt x="413537" y="1511655"/>
                  </a:lnTo>
                  <a:lnTo>
                    <a:pt x="447560" y="1489062"/>
                  </a:lnTo>
                  <a:lnTo>
                    <a:pt x="513372" y="1423263"/>
                  </a:lnTo>
                  <a:lnTo>
                    <a:pt x="535965" y="1389240"/>
                  </a:lnTo>
                  <a:lnTo>
                    <a:pt x="543496" y="1350530"/>
                  </a:lnTo>
                  <a:close/>
                </a:path>
                <a:path w="2063750" h="1519554">
                  <a:moveTo>
                    <a:pt x="543496" y="168643"/>
                  </a:moveTo>
                  <a:lnTo>
                    <a:pt x="535965" y="129946"/>
                  </a:lnTo>
                  <a:lnTo>
                    <a:pt x="513372" y="95923"/>
                  </a:lnTo>
                  <a:lnTo>
                    <a:pt x="447560" y="30124"/>
                  </a:lnTo>
                  <a:lnTo>
                    <a:pt x="413537" y="7531"/>
                  </a:lnTo>
                  <a:lnTo>
                    <a:pt x="374840" y="0"/>
                  </a:lnTo>
                  <a:lnTo>
                    <a:pt x="336130" y="7531"/>
                  </a:lnTo>
                  <a:lnTo>
                    <a:pt x="302107" y="30124"/>
                  </a:lnTo>
                  <a:lnTo>
                    <a:pt x="279514" y="64147"/>
                  </a:lnTo>
                  <a:lnTo>
                    <a:pt x="271983" y="102844"/>
                  </a:lnTo>
                  <a:lnTo>
                    <a:pt x="279514" y="141541"/>
                  </a:lnTo>
                  <a:lnTo>
                    <a:pt x="302107" y="175577"/>
                  </a:lnTo>
                  <a:lnTo>
                    <a:pt x="367919" y="241376"/>
                  </a:lnTo>
                  <a:lnTo>
                    <a:pt x="401942" y="263969"/>
                  </a:lnTo>
                  <a:lnTo>
                    <a:pt x="440639" y="271500"/>
                  </a:lnTo>
                  <a:lnTo>
                    <a:pt x="479348" y="263969"/>
                  </a:lnTo>
                  <a:lnTo>
                    <a:pt x="513372" y="241376"/>
                  </a:lnTo>
                  <a:lnTo>
                    <a:pt x="535965" y="207352"/>
                  </a:lnTo>
                  <a:lnTo>
                    <a:pt x="543496" y="168643"/>
                  </a:lnTo>
                  <a:close/>
                </a:path>
                <a:path w="2063750" h="1519554">
                  <a:moveTo>
                    <a:pt x="1791182" y="1416342"/>
                  </a:moveTo>
                  <a:lnTo>
                    <a:pt x="1783651" y="1377632"/>
                  </a:lnTo>
                  <a:lnTo>
                    <a:pt x="1761058" y="1343609"/>
                  </a:lnTo>
                  <a:lnTo>
                    <a:pt x="1695259" y="1277810"/>
                  </a:lnTo>
                  <a:lnTo>
                    <a:pt x="1661236" y="1255217"/>
                  </a:lnTo>
                  <a:lnTo>
                    <a:pt x="1622526" y="1247686"/>
                  </a:lnTo>
                  <a:lnTo>
                    <a:pt x="1583829" y="1255217"/>
                  </a:lnTo>
                  <a:lnTo>
                    <a:pt x="1549806" y="1277810"/>
                  </a:lnTo>
                  <a:lnTo>
                    <a:pt x="1527213" y="1311833"/>
                  </a:lnTo>
                  <a:lnTo>
                    <a:pt x="1519682" y="1350530"/>
                  </a:lnTo>
                  <a:lnTo>
                    <a:pt x="1527213" y="1389240"/>
                  </a:lnTo>
                  <a:lnTo>
                    <a:pt x="1549806" y="1423263"/>
                  </a:lnTo>
                  <a:lnTo>
                    <a:pt x="1615605" y="1489062"/>
                  </a:lnTo>
                  <a:lnTo>
                    <a:pt x="1649628" y="1511655"/>
                  </a:lnTo>
                  <a:lnTo>
                    <a:pt x="1688338" y="1519186"/>
                  </a:lnTo>
                  <a:lnTo>
                    <a:pt x="1727034" y="1511655"/>
                  </a:lnTo>
                  <a:lnTo>
                    <a:pt x="1761058" y="1489062"/>
                  </a:lnTo>
                  <a:lnTo>
                    <a:pt x="1783651" y="1455039"/>
                  </a:lnTo>
                  <a:lnTo>
                    <a:pt x="1791182" y="1416342"/>
                  </a:lnTo>
                  <a:close/>
                </a:path>
                <a:path w="2063750" h="1519554">
                  <a:moveTo>
                    <a:pt x="1791182" y="102844"/>
                  </a:moveTo>
                  <a:lnTo>
                    <a:pt x="1783651" y="64147"/>
                  </a:lnTo>
                  <a:lnTo>
                    <a:pt x="1761058" y="30124"/>
                  </a:lnTo>
                  <a:lnTo>
                    <a:pt x="1727034" y="7531"/>
                  </a:lnTo>
                  <a:lnTo>
                    <a:pt x="1688338" y="0"/>
                  </a:lnTo>
                  <a:lnTo>
                    <a:pt x="1649628" y="7531"/>
                  </a:lnTo>
                  <a:lnTo>
                    <a:pt x="1615605" y="30124"/>
                  </a:lnTo>
                  <a:lnTo>
                    <a:pt x="1549806" y="95923"/>
                  </a:lnTo>
                  <a:lnTo>
                    <a:pt x="1527213" y="129946"/>
                  </a:lnTo>
                  <a:lnTo>
                    <a:pt x="1519682" y="168643"/>
                  </a:lnTo>
                  <a:lnTo>
                    <a:pt x="1527213" y="207352"/>
                  </a:lnTo>
                  <a:lnTo>
                    <a:pt x="1549806" y="241376"/>
                  </a:lnTo>
                  <a:lnTo>
                    <a:pt x="1583829" y="263969"/>
                  </a:lnTo>
                  <a:lnTo>
                    <a:pt x="1622526" y="271500"/>
                  </a:lnTo>
                  <a:lnTo>
                    <a:pt x="1661236" y="263969"/>
                  </a:lnTo>
                  <a:lnTo>
                    <a:pt x="1695259" y="241376"/>
                  </a:lnTo>
                  <a:lnTo>
                    <a:pt x="1761058" y="175577"/>
                  </a:lnTo>
                  <a:lnTo>
                    <a:pt x="1783651" y="141541"/>
                  </a:lnTo>
                  <a:lnTo>
                    <a:pt x="1791182" y="102844"/>
                  </a:lnTo>
                  <a:close/>
                </a:path>
                <a:path w="2063750" h="1519554">
                  <a:moveTo>
                    <a:pt x="2063229" y="759587"/>
                  </a:moveTo>
                  <a:lnTo>
                    <a:pt x="2055139" y="719556"/>
                  </a:lnTo>
                  <a:lnTo>
                    <a:pt x="2033092" y="686854"/>
                  </a:lnTo>
                  <a:lnTo>
                    <a:pt x="2000402" y="664806"/>
                  </a:lnTo>
                  <a:lnTo>
                    <a:pt x="1960359" y="656729"/>
                  </a:lnTo>
                  <a:lnTo>
                    <a:pt x="1867293" y="656729"/>
                  </a:lnTo>
                  <a:lnTo>
                    <a:pt x="1827263" y="664806"/>
                  </a:lnTo>
                  <a:lnTo>
                    <a:pt x="1794586" y="686854"/>
                  </a:lnTo>
                  <a:lnTo>
                    <a:pt x="1772551" y="719556"/>
                  </a:lnTo>
                  <a:lnTo>
                    <a:pt x="1764474" y="759587"/>
                  </a:lnTo>
                  <a:lnTo>
                    <a:pt x="1772551" y="799630"/>
                  </a:lnTo>
                  <a:lnTo>
                    <a:pt x="1794586" y="832319"/>
                  </a:lnTo>
                  <a:lnTo>
                    <a:pt x="1827263" y="854367"/>
                  </a:lnTo>
                  <a:lnTo>
                    <a:pt x="1867293" y="862457"/>
                  </a:lnTo>
                  <a:lnTo>
                    <a:pt x="1960359" y="862457"/>
                  </a:lnTo>
                  <a:lnTo>
                    <a:pt x="2000402" y="854367"/>
                  </a:lnTo>
                  <a:lnTo>
                    <a:pt x="2033092" y="832319"/>
                  </a:lnTo>
                  <a:lnTo>
                    <a:pt x="2055139" y="799630"/>
                  </a:lnTo>
                  <a:lnTo>
                    <a:pt x="2063229" y="759587"/>
                  </a:lnTo>
                  <a:close/>
                </a:path>
              </a:pathLst>
            </a:custGeom>
            <a:solidFill>
              <a:srgbClr val="F5F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15205" y="3315316"/>
              <a:ext cx="1062990" cy="1062990"/>
            </a:xfrm>
            <a:custGeom>
              <a:avLst/>
              <a:gdLst/>
              <a:ahLst/>
              <a:cxnLst/>
              <a:rect l="l" t="t" r="r" b="b"/>
              <a:pathLst>
                <a:path w="1062990" h="1062989">
                  <a:moveTo>
                    <a:pt x="881242" y="1062439"/>
                  </a:moveTo>
                  <a:lnTo>
                    <a:pt x="745897" y="927094"/>
                  </a:lnTo>
                  <a:lnTo>
                    <a:pt x="777195" y="891913"/>
                  </a:lnTo>
                  <a:lnTo>
                    <a:pt x="804547" y="853453"/>
                  </a:lnTo>
                  <a:lnTo>
                    <a:pt x="827636" y="812034"/>
                  </a:lnTo>
                  <a:lnTo>
                    <a:pt x="846145" y="767974"/>
                  </a:lnTo>
                  <a:lnTo>
                    <a:pt x="859758" y="721592"/>
                  </a:lnTo>
                  <a:lnTo>
                    <a:pt x="868159" y="673205"/>
                  </a:lnTo>
                  <a:lnTo>
                    <a:pt x="871029" y="623134"/>
                  </a:lnTo>
                  <a:lnTo>
                    <a:pt x="868496" y="576095"/>
                  </a:lnTo>
                  <a:lnTo>
                    <a:pt x="861071" y="530523"/>
                  </a:lnTo>
                  <a:lnTo>
                    <a:pt x="849018" y="486681"/>
                  </a:lnTo>
                  <a:lnTo>
                    <a:pt x="832600" y="444833"/>
                  </a:lnTo>
                  <a:lnTo>
                    <a:pt x="812081" y="405241"/>
                  </a:lnTo>
                  <a:lnTo>
                    <a:pt x="787724" y="368169"/>
                  </a:lnTo>
                  <a:lnTo>
                    <a:pt x="759792" y="333882"/>
                  </a:lnTo>
                  <a:lnTo>
                    <a:pt x="728549" y="302641"/>
                  </a:lnTo>
                  <a:lnTo>
                    <a:pt x="694258" y="274711"/>
                  </a:lnTo>
                  <a:lnTo>
                    <a:pt x="657182" y="250356"/>
                  </a:lnTo>
                  <a:lnTo>
                    <a:pt x="617585" y="229837"/>
                  </a:lnTo>
                  <a:lnTo>
                    <a:pt x="575730" y="213420"/>
                  </a:lnTo>
                  <a:lnTo>
                    <a:pt x="531881" y="201367"/>
                  </a:lnTo>
                  <a:lnTo>
                    <a:pt x="486300" y="193943"/>
                  </a:lnTo>
                  <a:lnTo>
                    <a:pt x="439252" y="191409"/>
                  </a:lnTo>
                  <a:lnTo>
                    <a:pt x="389180" y="194280"/>
                  </a:lnTo>
                  <a:lnTo>
                    <a:pt x="340794" y="202679"/>
                  </a:lnTo>
                  <a:lnTo>
                    <a:pt x="294412" y="216289"/>
                  </a:lnTo>
                  <a:lnTo>
                    <a:pt x="250351" y="234793"/>
                  </a:lnTo>
                  <a:lnTo>
                    <a:pt x="208932" y="257873"/>
                  </a:lnTo>
                  <a:lnTo>
                    <a:pt x="170473" y="285211"/>
                  </a:lnTo>
                  <a:lnTo>
                    <a:pt x="135292" y="316489"/>
                  </a:lnTo>
                  <a:lnTo>
                    <a:pt x="0" y="181196"/>
                  </a:lnTo>
                  <a:lnTo>
                    <a:pt x="34439" y="149424"/>
                  </a:lnTo>
                  <a:lnTo>
                    <a:pt x="71201" y="120285"/>
                  </a:lnTo>
                  <a:lnTo>
                    <a:pt x="110133" y="93930"/>
                  </a:lnTo>
                  <a:lnTo>
                    <a:pt x="151084" y="70510"/>
                  </a:lnTo>
                  <a:lnTo>
                    <a:pt x="193903" y="50175"/>
                  </a:lnTo>
                  <a:lnTo>
                    <a:pt x="238439" y="33076"/>
                  </a:lnTo>
                  <a:lnTo>
                    <a:pt x="284540" y="19363"/>
                  </a:lnTo>
                  <a:lnTo>
                    <a:pt x="332056" y="9188"/>
                  </a:lnTo>
                  <a:lnTo>
                    <a:pt x="380834" y="2701"/>
                  </a:lnTo>
                  <a:lnTo>
                    <a:pt x="439252" y="0"/>
                  </a:lnTo>
                  <a:lnTo>
                    <a:pt x="471071" y="801"/>
                  </a:lnTo>
                  <a:lnTo>
                    <a:pt x="533424" y="7084"/>
                  </a:lnTo>
                  <a:lnTo>
                    <a:pt x="610639" y="23870"/>
                  </a:lnTo>
                  <a:lnTo>
                    <a:pt x="655917" y="38703"/>
                  </a:lnTo>
                  <a:lnTo>
                    <a:pt x="699595" y="56829"/>
                  </a:lnTo>
                  <a:lnTo>
                    <a:pt x="741527" y="78098"/>
                  </a:lnTo>
                  <a:lnTo>
                    <a:pt x="781564" y="102363"/>
                  </a:lnTo>
                  <a:lnTo>
                    <a:pt x="819558" y="129476"/>
                  </a:lnTo>
                  <a:lnTo>
                    <a:pt x="855363" y="159289"/>
                  </a:lnTo>
                  <a:lnTo>
                    <a:pt x="888829" y="191654"/>
                  </a:lnTo>
                  <a:lnTo>
                    <a:pt x="919810" y="226423"/>
                  </a:lnTo>
                  <a:lnTo>
                    <a:pt x="948157" y="263449"/>
                  </a:lnTo>
                  <a:lnTo>
                    <a:pt x="973722" y="302583"/>
                  </a:lnTo>
                  <a:lnTo>
                    <a:pt x="996358" y="343678"/>
                  </a:lnTo>
                  <a:lnTo>
                    <a:pt x="1015918" y="386585"/>
                  </a:lnTo>
                  <a:lnTo>
                    <a:pt x="1032252" y="431157"/>
                  </a:lnTo>
                  <a:lnTo>
                    <a:pt x="1045214" y="477246"/>
                  </a:lnTo>
                  <a:lnTo>
                    <a:pt x="1054656" y="524703"/>
                  </a:lnTo>
                  <a:lnTo>
                    <a:pt x="1060429" y="573382"/>
                  </a:lnTo>
                  <a:lnTo>
                    <a:pt x="1062386" y="628661"/>
                  </a:lnTo>
                  <a:lnTo>
                    <a:pt x="1059947" y="678912"/>
                  </a:lnTo>
                  <a:lnTo>
                    <a:pt x="1053614" y="728046"/>
                  </a:lnTo>
                  <a:lnTo>
                    <a:pt x="1043543" y="775909"/>
                  </a:lnTo>
                  <a:lnTo>
                    <a:pt x="1029886" y="822347"/>
                  </a:lnTo>
                  <a:lnTo>
                    <a:pt x="1012797" y="867206"/>
                  </a:lnTo>
                  <a:lnTo>
                    <a:pt x="992429" y="910333"/>
                  </a:lnTo>
                  <a:lnTo>
                    <a:pt x="968936" y="951573"/>
                  </a:lnTo>
                  <a:lnTo>
                    <a:pt x="942472" y="990774"/>
                  </a:lnTo>
                  <a:lnTo>
                    <a:pt x="913189" y="1027780"/>
                  </a:lnTo>
                  <a:lnTo>
                    <a:pt x="881242" y="1062439"/>
                  </a:lnTo>
                  <a:close/>
                </a:path>
              </a:pathLst>
            </a:custGeom>
            <a:solidFill>
              <a:srgbClr val="F9F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850498" y="3506726"/>
              <a:ext cx="735965" cy="735965"/>
            </a:xfrm>
            <a:custGeom>
              <a:avLst/>
              <a:gdLst/>
              <a:ahLst/>
              <a:cxnLst/>
              <a:rect l="l" t="t" r="r" b="b"/>
              <a:pathLst>
                <a:path w="735965" h="735964">
                  <a:moveTo>
                    <a:pt x="610605" y="735684"/>
                  </a:moveTo>
                  <a:lnTo>
                    <a:pt x="491790" y="616869"/>
                  </a:lnTo>
                  <a:lnTo>
                    <a:pt x="523439" y="577991"/>
                  </a:lnTo>
                  <a:lnTo>
                    <a:pt x="547335" y="533496"/>
                  </a:lnTo>
                  <a:lnTo>
                    <a:pt x="562436" y="484402"/>
                  </a:lnTo>
                  <a:lnTo>
                    <a:pt x="567701" y="431724"/>
                  </a:lnTo>
                  <a:lnTo>
                    <a:pt x="563452" y="384331"/>
                  </a:lnTo>
                  <a:lnTo>
                    <a:pt x="551201" y="339723"/>
                  </a:lnTo>
                  <a:lnTo>
                    <a:pt x="531693" y="298645"/>
                  </a:lnTo>
                  <a:lnTo>
                    <a:pt x="505673" y="261842"/>
                  </a:lnTo>
                  <a:lnTo>
                    <a:pt x="473886" y="230059"/>
                  </a:lnTo>
                  <a:lnTo>
                    <a:pt x="437076" y="204042"/>
                  </a:lnTo>
                  <a:lnTo>
                    <a:pt x="395989" y="184535"/>
                  </a:lnTo>
                  <a:lnTo>
                    <a:pt x="351368" y="172285"/>
                  </a:lnTo>
                  <a:lnTo>
                    <a:pt x="303960" y="168036"/>
                  </a:lnTo>
                  <a:lnTo>
                    <a:pt x="251304" y="173293"/>
                  </a:lnTo>
                  <a:lnTo>
                    <a:pt x="202208" y="188376"/>
                  </a:lnTo>
                  <a:lnTo>
                    <a:pt x="157700" y="212253"/>
                  </a:lnTo>
                  <a:lnTo>
                    <a:pt x="118815" y="243894"/>
                  </a:lnTo>
                  <a:lnTo>
                    <a:pt x="0" y="125079"/>
                  </a:lnTo>
                  <a:lnTo>
                    <a:pt x="35181" y="93801"/>
                  </a:lnTo>
                  <a:lnTo>
                    <a:pt x="73640" y="66463"/>
                  </a:lnTo>
                  <a:lnTo>
                    <a:pt x="115059" y="43383"/>
                  </a:lnTo>
                  <a:lnTo>
                    <a:pt x="159119" y="24879"/>
                  </a:lnTo>
                  <a:lnTo>
                    <a:pt x="205502" y="11269"/>
                  </a:lnTo>
                  <a:lnTo>
                    <a:pt x="253888" y="2870"/>
                  </a:lnTo>
                  <a:lnTo>
                    <a:pt x="303960" y="0"/>
                  </a:lnTo>
                  <a:lnTo>
                    <a:pt x="351008" y="2533"/>
                  </a:lnTo>
                  <a:lnTo>
                    <a:pt x="396589" y="9958"/>
                  </a:lnTo>
                  <a:lnTo>
                    <a:pt x="440438" y="22011"/>
                  </a:lnTo>
                  <a:lnTo>
                    <a:pt x="482293" y="38428"/>
                  </a:lnTo>
                  <a:lnTo>
                    <a:pt x="521890" y="58946"/>
                  </a:lnTo>
                  <a:lnTo>
                    <a:pt x="558965" y="83302"/>
                  </a:lnTo>
                  <a:lnTo>
                    <a:pt x="593257" y="111232"/>
                  </a:lnTo>
                  <a:lnTo>
                    <a:pt x="624500" y="142472"/>
                  </a:lnTo>
                  <a:lnTo>
                    <a:pt x="652431" y="176760"/>
                  </a:lnTo>
                  <a:lnTo>
                    <a:pt x="676789" y="213831"/>
                  </a:lnTo>
                  <a:lnTo>
                    <a:pt x="697308" y="253423"/>
                  </a:lnTo>
                  <a:lnTo>
                    <a:pt x="713726" y="295272"/>
                  </a:lnTo>
                  <a:lnTo>
                    <a:pt x="725779" y="339114"/>
                  </a:lnTo>
                  <a:lnTo>
                    <a:pt x="733203" y="384686"/>
                  </a:lnTo>
                  <a:lnTo>
                    <a:pt x="735737" y="431724"/>
                  </a:lnTo>
                  <a:lnTo>
                    <a:pt x="732866" y="481796"/>
                  </a:lnTo>
                  <a:lnTo>
                    <a:pt x="724466" y="530182"/>
                  </a:lnTo>
                  <a:lnTo>
                    <a:pt x="710853" y="576565"/>
                  </a:lnTo>
                  <a:lnTo>
                    <a:pt x="692343" y="620625"/>
                  </a:lnTo>
                  <a:lnTo>
                    <a:pt x="669254" y="662044"/>
                  </a:lnTo>
                  <a:lnTo>
                    <a:pt x="641902" y="700503"/>
                  </a:lnTo>
                  <a:lnTo>
                    <a:pt x="610605" y="735684"/>
                  </a:lnTo>
                  <a:close/>
                </a:path>
              </a:pathLst>
            </a:custGeom>
            <a:solidFill>
              <a:srgbClr val="FBD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969312" y="3674762"/>
              <a:ext cx="448945" cy="448945"/>
            </a:xfrm>
            <a:custGeom>
              <a:avLst/>
              <a:gdLst/>
              <a:ahLst/>
              <a:cxnLst/>
              <a:rect l="l" t="t" r="r" b="b"/>
              <a:pathLst>
                <a:path w="448944" h="448945">
                  <a:moveTo>
                    <a:pt x="372975" y="448833"/>
                  </a:moveTo>
                  <a:lnTo>
                    <a:pt x="306960" y="382819"/>
                  </a:lnTo>
                  <a:lnTo>
                    <a:pt x="327203" y="357779"/>
                  </a:lnTo>
                  <a:lnTo>
                    <a:pt x="342481" y="329136"/>
                  </a:lnTo>
                  <a:lnTo>
                    <a:pt x="352133" y="297552"/>
                  </a:lnTo>
                  <a:lnTo>
                    <a:pt x="355497" y="263688"/>
                  </a:lnTo>
                  <a:lnTo>
                    <a:pt x="349411" y="218405"/>
                  </a:lnTo>
                  <a:lnTo>
                    <a:pt x="332237" y="177712"/>
                  </a:lnTo>
                  <a:lnTo>
                    <a:pt x="305598" y="143234"/>
                  </a:lnTo>
                  <a:lnTo>
                    <a:pt x="271120" y="116596"/>
                  </a:lnTo>
                  <a:lnTo>
                    <a:pt x="230428" y="99421"/>
                  </a:lnTo>
                  <a:lnTo>
                    <a:pt x="185145" y="93335"/>
                  </a:lnTo>
                  <a:lnTo>
                    <a:pt x="151311" y="96700"/>
                  </a:lnTo>
                  <a:lnTo>
                    <a:pt x="119742" y="106358"/>
                  </a:lnTo>
                  <a:lnTo>
                    <a:pt x="91105" y="121652"/>
                  </a:lnTo>
                  <a:lnTo>
                    <a:pt x="66066" y="141925"/>
                  </a:lnTo>
                  <a:lnTo>
                    <a:pt x="0" y="75858"/>
                  </a:lnTo>
                  <a:lnTo>
                    <a:pt x="38885" y="44217"/>
                  </a:lnTo>
                  <a:lnTo>
                    <a:pt x="83392" y="20339"/>
                  </a:lnTo>
                  <a:lnTo>
                    <a:pt x="132489" y="5256"/>
                  </a:lnTo>
                  <a:lnTo>
                    <a:pt x="185145" y="0"/>
                  </a:lnTo>
                  <a:lnTo>
                    <a:pt x="232553" y="4249"/>
                  </a:lnTo>
                  <a:lnTo>
                    <a:pt x="277174" y="16499"/>
                  </a:lnTo>
                  <a:lnTo>
                    <a:pt x="318261" y="36005"/>
                  </a:lnTo>
                  <a:lnTo>
                    <a:pt x="355071" y="62023"/>
                  </a:lnTo>
                  <a:lnTo>
                    <a:pt x="386858" y="93805"/>
                  </a:lnTo>
                  <a:lnTo>
                    <a:pt x="412878" y="130609"/>
                  </a:lnTo>
                  <a:lnTo>
                    <a:pt x="432386" y="171687"/>
                  </a:lnTo>
                  <a:lnTo>
                    <a:pt x="444637" y="216295"/>
                  </a:lnTo>
                  <a:lnTo>
                    <a:pt x="448886" y="263688"/>
                  </a:lnTo>
                  <a:lnTo>
                    <a:pt x="443621" y="316365"/>
                  </a:lnTo>
                  <a:lnTo>
                    <a:pt x="428519" y="365460"/>
                  </a:lnTo>
                  <a:lnTo>
                    <a:pt x="404624" y="409955"/>
                  </a:lnTo>
                  <a:lnTo>
                    <a:pt x="372975" y="448833"/>
                  </a:lnTo>
                  <a:close/>
                </a:path>
              </a:pathLst>
            </a:custGeom>
            <a:solidFill>
              <a:srgbClr val="FAB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035379" y="3768098"/>
              <a:ext cx="289560" cy="289560"/>
            </a:xfrm>
            <a:custGeom>
              <a:avLst/>
              <a:gdLst/>
              <a:ahLst/>
              <a:cxnLst/>
              <a:rect l="l" t="t" r="r" b="b"/>
              <a:pathLst>
                <a:path w="289559" h="289560">
                  <a:moveTo>
                    <a:pt x="240894" y="289483"/>
                  </a:moveTo>
                  <a:lnTo>
                    <a:pt x="0" y="48589"/>
                  </a:lnTo>
                  <a:lnTo>
                    <a:pt x="25039" y="28316"/>
                  </a:lnTo>
                  <a:lnTo>
                    <a:pt x="53676" y="13022"/>
                  </a:lnTo>
                  <a:lnTo>
                    <a:pt x="85244" y="3365"/>
                  </a:lnTo>
                  <a:lnTo>
                    <a:pt x="119078" y="0"/>
                  </a:lnTo>
                  <a:lnTo>
                    <a:pt x="164361" y="6085"/>
                  </a:lnTo>
                  <a:lnTo>
                    <a:pt x="205053" y="23260"/>
                  </a:lnTo>
                  <a:lnTo>
                    <a:pt x="239531" y="49898"/>
                  </a:lnTo>
                  <a:lnTo>
                    <a:pt x="266170" y="84376"/>
                  </a:lnTo>
                  <a:lnTo>
                    <a:pt x="283344" y="125069"/>
                  </a:lnTo>
                  <a:lnTo>
                    <a:pt x="289430" y="170352"/>
                  </a:lnTo>
                  <a:lnTo>
                    <a:pt x="286066" y="204216"/>
                  </a:lnTo>
                  <a:lnTo>
                    <a:pt x="276414" y="235800"/>
                  </a:lnTo>
                  <a:lnTo>
                    <a:pt x="261136" y="264443"/>
                  </a:lnTo>
                  <a:lnTo>
                    <a:pt x="240894" y="289483"/>
                  </a:lnTo>
                  <a:close/>
                </a:path>
              </a:pathLst>
            </a:custGeom>
            <a:solidFill>
              <a:srgbClr val="F4A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051594" y="2904175"/>
              <a:ext cx="205740" cy="299085"/>
            </a:xfrm>
            <a:custGeom>
              <a:avLst/>
              <a:gdLst/>
              <a:ahLst/>
              <a:cxnLst/>
              <a:rect l="l" t="t" r="r" b="b"/>
              <a:pathLst>
                <a:path w="205740" h="299085">
                  <a:moveTo>
                    <a:pt x="102864" y="298748"/>
                  </a:moveTo>
                  <a:lnTo>
                    <a:pt x="62828" y="290663"/>
                  </a:lnTo>
                  <a:lnTo>
                    <a:pt x="30131" y="268617"/>
                  </a:lnTo>
                  <a:lnTo>
                    <a:pt x="8084" y="235920"/>
                  </a:lnTo>
                  <a:lnTo>
                    <a:pt x="0" y="195884"/>
                  </a:lnTo>
                  <a:lnTo>
                    <a:pt x="0" y="102811"/>
                  </a:lnTo>
                  <a:lnTo>
                    <a:pt x="8084" y="62784"/>
                  </a:lnTo>
                  <a:lnTo>
                    <a:pt x="30131" y="30105"/>
                  </a:lnTo>
                  <a:lnTo>
                    <a:pt x="62828" y="8076"/>
                  </a:lnTo>
                  <a:lnTo>
                    <a:pt x="102864" y="0"/>
                  </a:lnTo>
                  <a:lnTo>
                    <a:pt x="142900" y="8076"/>
                  </a:lnTo>
                  <a:lnTo>
                    <a:pt x="175597" y="30105"/>
                  </a:lnTo>
                  <a:lnTo>
                    <a:pt x="197643" y="62784"/>
                  </a:lnTo>
                  <a:lnTo>
                    <a:pt x="205728" y="102811"/>
                  </a:lnTo>
                  <a:lnTo>
                    <a:pt x="205728" y="195884"/>
                  </a:lnTo>
                  <a:lnTo>
                    <a:pt x="197643" y="235920"/>
                  </a:lnTo>
                  <a:lnTo>
                    <a:pt x="175597" y="268617"/>
                  </a:lnTo>
                  <a:lnTo>
                    <a:pt x="142900" y="290663"/>
                  </a:lnTo>
                  <a:lnTo>
                    <a:pt x="102864" y="298748"/>
                  </a:lnTo>
                  <a:close/>
                </a:path>
              </a:pathLst>
            </a:custGeom>
            <a:solidFill>
              <a:srgbClr val="F5F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051594" y="2904175"/>
              <a:ext cx="205740" cy="299085"/>
            </a:xfrm>
            <a:custGeom>
              <a:avLst/>
              <a:gdLst/>
              <a:ahLst/>
              <a:cxnLst/>
              <a:rect l="l" t="t" r="r" b="b"/>
              <a:pathLst>
                <a:path w="205740" h="299085">
                  <a:moveTo>
                    <a:pt x="102864" y="298748"/>
                  </a:moveTo>
                  <a:lnTo>
                    <a:pt x="63963" y="291128"/>
                  </a:lnTo>
                  <a:lnTo>
                    <a:pt x="31868" y="270281"/>
                  </a:lnTo>
                  <a:lnTo>
                    <a:pt x="9594" y="239229"/>
                  </a:lnTo>
                  <a:lnTo>
                    <a:pt x="157" y="200990"/>
                  </a:lnTo>
                  <a:lnTo>
                    <a:pt x="0" y="195884"/>
                  </a:lnTo>
                  <a:lnTo>
                    <a:pt x="0" y="102811"/>
                  </a:lnTo>
                  <a:lnTo>
                    <a:pt x="8084" y="62784"/>
                  </a:lnTo>
                  <a:lnTo>
                    <a:pt x="30131" y="30105"/>
                  </a:lnTo>
                  <a:lnTo>
                    <a:pt x="62828" y="8076"/>
                  </a:lnTo>
                  <a:lnTo>
                    <a:pt x="102864" y="0"/>
                  </a:lnTo>
                  <a:lnTo>
                    <a:pt x="106180" y="0"/>
                  </a:lnTo>
                  <a:lnTo>
                    <a:pt x="145054" y="8987"/>
                  </a:lnTo>
                  <a:lnTo>
                    <a:pt x="176682" y="31190"/>
                  </a:lnTo>
                  <a:lnTo>
                    <a:pt x="197947" y="63502"/>
                  </a:lnTo>
                  <a:lnTo>
                    <a:pt x="205728" y="102811"/>
                  </a:lnTo>
                  <a:lnTo>
                    <a:pt x="205728" y="195884"/>
                  </a:lnTo>
                  <a:lnTo>
                    <a:pt x="197634" y="235906"/>
                  </a:lnTo>
                  <a:lnTo>
                    <a:pt x="175564" y="268584"/>
                  </a:lnTo>
                  <a:lnTo>
                    <a:pt x="142905" y="290654"/>
                  </a:lnTo>
                  <a:lnTo>
                    <a:pt x="102864" y="298748"/>
                  </a:lnTo>
                  <a:close/>
                </a:path>
              </a:pathLst>
            </a:custGeom>
            <a:solidFill>
              <a:srgbClr val="F9F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424984" y="3176181"/>
              <a:ext cx="241380" cy="2413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72674" y="4423871"/>
              <a:ext cx="241176" cy="2413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642561" y="3176193"/>
              <a:ext cx="543560" cy="862965"/>
            </a:xfrm>
            <a:custGeom>
              <a:avLst/>
              <a:gdLst/>
              <a:ahLst/>
              <a:cxnLst/>
              <a:rect l="l" t="t" r="r" b="b"/>
              <a:pathLst>
                <a:path w="543559" h="862964">
                  <a:moveTo>
                    <a:pt x="271487" y="102831"/>
                  </a:moveTo>
                  <a:lnTo>
                    <a:pt x="263956" y="64135"/>
                  </a:lnTo>
                  <a:lnTo>
                    <a:pt x="241363" y="30111"/>
                  </a:lnTo>
                  <a:lnTo>
                    <a:pt x="241211" y="29997"/>
                  </a:lnTo>
                  <a:lnTo>
                    <a:pt x="233045" y="22669"/>
                  </a:lnTo>
                  <a:lnTo>
                    <a:pt x="224332" y="16370"/>
                  </a:lnTo>
                  <a:lnTo>
                    <a:pt x="215150" y="11099"/>
                  </a:lnTo>
                  <a:lnTo>
                    <a:pt x="205562" y="6832"/>
                  </a:lnTo>
                  <a:lnTo>
                    <a:pt x="196469" y="3810"/>
                  </a:lnTo>
                  <a:lnTo>
                    <a:pt x="187286" y="1689"/>
                  </a:lnTo>
                  <a:lnTo>
                    <a:pt x="177990" y="419"/>
                  </a:lnTo>
                  <a:lnTo>
                    <a:pt x="168605" y="0"/>
                  </a:lnTo>
                  <a:lnTo>
                    <a:pt x="148971" y="1879"/>
                  </a:lnTo>
                  <a:lnTo>
                    <a:pt x="112026" y="16941"/>
                  </a:lnTo>
                  <a:lnTo>
                    <a:pt x="30111" y="95910"/>
                  </a:lnTo>
                  <a:lnTo>
                    <a:pt x="7531" y="129959"/>
                  </a:lnTo>
                  <a:lnTo>
                    <a:pt x="0" y="168656"/>
                  </a:lnTo>
                  <a:lnTo>
                    <a:pt x="1879" y="188302"/>
                  </a:lnTo>
                  <a:lnTo>
                    <a:pt x="16941" y="225247"/>
                  </a:lnTo>
                  <a:lnTo>
                    <a:pt x="46228" y="254546"/>
                  </a:lnTo>
                  <a:lnTo>
                    <a:pt x="83159" y="269595"/>
                  </a:lnTo>
                  <a:lnTo>
                    <a:pt x="102806" y="271475"/>
                  </a:lnTo>
                  <a:lnTo>
                    <a:pt x="122453" y="269595"/>
                  </a:lnTo>
                  <a:lnTo>
                    <a:pt x="159410" y="254546"/>
                  </a:lnTo>
                  <a:lnTo>
                    <a:pt x="241363" y="175564"/>
                  </a:lnTo>
                  <a:lnTo>
                    <a:pt x="263956" y="141528"/>
                  </a:lnTo>
                  <a:lnTo>
                    <a:pt x="271487" y="102831"/>
                  </a:lnTo>
                  <a:close/>
                </a:path>
                <a:path w="543559" h="862964">
                  <a:moveTo>
                    <a:pt x="543534" y="759574"/>
                  </a:moveTo>
                  <a:lnTo>
                    <a:pt x="535444" y="719543"/>
                  </a:lnTo>
                  <a:lnTo>
                    <a:pt x="513397" y="686841"/>
                  </a:lnTo>
                  <a:lnTo>
                    <a:pt x="480707" y="664794"/>
                  </a:lnTo>
                  <a:lnTo>
                    <a:pt x="440664" y="656717"/>
                  </a:lnTo>
                  <a:lnTo>
                    <a:pt x="347599" y="656717"/>
                  </a:lnTo>
                  <a:lnTo>
                    <a:pt x="307568" y="664794"/>
                  </a:lnTo>
                  <a:lnTo>
                    <a:pt x="274891" y="686841"/>
                  </a:lnTo>
                  <a:lnTo>
                    <a:pt x="252857" y="719543"/>
                  </a:lnTo>
                  <a:lnTo>
                    <a:pt x="244779" y="759574"/>
                  </a:lnTo>
                  <a:lnTo>
                    <a:pt x="252857" y="799617"/>
                  </a:lnTo>
                  <a:lnTo>
                    <a:pt x="274891" y="832307"/>
                  </a:lnTo>
                  <a:lnTo>
                    <a:pt x="307568" y="854354"/>
                  </a:lnTo>
                  <a:lnTo>
                    <a:pt x="347599" y="862444"/>
                  </a:lnTo>
                  <a:lnTo>
                    <a:pt x="440664" y="862444"/>
                  </a:lnTo>
                  <a:lnTo>
                    <a:pt x="480707" y="854354"/>
                  </a:lnTo>
                  <a:lnTo>
                    <a:pt x="513397" y="832307"/>
                  </a:lnTo>
                  <a:lnTo>
                    <a:pt x="535444" y="799617"/>
                  </a:lnTo>
                  <a:lnTo>
                    <a:pt x="543534" y="759574"/>
                  </a:lnTo>
                  <a:close/>
                </a:path>
              </a:pathLst>
            </a:custGeom>
            <a:solidFill>
              <a:srgbClr val="F9F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051594" y="4668661"/>
              <a:ext cx="205740" cy="299085"/>
            </a:xfrm>
            <a:custGeom>
              <a:avLst/>
              <a:gdLst/>
              <a:ahLst/>
              <a:cxnLst/>
              <a:rect l="l" t="t" r="r" b="b"/>
              <a:pathLst>
                <a:path w="205740" h="299085">
                  <a:moveTo>
                    <a:pt x="102864" y="298748"/>
                  </a:moveTo>
                  <a:lnTo>
                    <a:pt x="62828" y="290663"/>
                  </a:lnTo>
                  <a:lnTo>
                    <a:pt x="30131" y="268617"/>
                  </a:lnTo>
                  <a:lnTo>
                    <a:pt x="8084" y="235920"/>
                  </a:lnTo>
                  <a:lnTo>
                    <a:pt x="0" y="195884"/>
                  </a:lnTo>
                  <a:lnTo>
                    <a:pt x="0" y="102811"/>
                  </a:lnTo>
                  <a:lnTo>
                    <a:pt x="8084" y="62784"/>
                  </a:lnTo>
                  <a:lnTo>
                    <a:pt x="30131" y="30105"/>
                  </a:lnTo>
                  <a:lnTo>
                    <a:pt x="62828" y="8076"/>
                  </a:lnTo>
                  <a:lnTo>
                    <a:pt x="102864" y="0"/>
                  </a:lnTo>
                  <a:lnTo>
                    <a:pt x="142900" y="8076"/>
                  </a:lnTo>
                  <a:lnTo>
                    <a:pt x="175597" y="30105"/>
                  </a:lnTo>
                  <a:lnTo>
                    <a:pt x="197643" y="62784"/>
                  </a:lnTo>
                  <a:lnTo>
                    <a:pt x="205728" y="102811"/>
                  </a:lnTo>
                  <a:lnTo>
                    <a:pt x="205728" y="195884"/>
                  </a:lnTo>
                  <a:lnTo>
                    <a:pt x="197643" y="235920"/>
                  </a:lnTo>
                  <a:lnTo>
                    <a:pt x="175597" y="268617"/>
                  </a:lnTo>
                  <a:lnTo>
                    <a:pt x="142900" y="290663"/>
                  </a:lnTo>
                  <a:lnTo>
                    <a:pt x="102864" y="298748"/>
                  </a:lnTo>
                  <a:close/>
                </a:path>
              </a:pathLst>
            </a:custGeom>
            <a:solidFill>
              <a:srgbClr val="F5F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176253" y="2918084"/>
              <a:ext cx="5852160" cy="4011295"/>
            </a:xfrm>
            <a:custGeom>
              <a:avLst/>
              <a:gdLst/>
              <a:ahLst/>
              <a:cxnLst/>
              <a:rect l="l" t="t" r="r" b="b"/>
              <a:pathLst>
                <a:path w="5852159" h="4011295">
                  <a:moveTo>
                    <a:pt x="5852135" y="4010963"/>
                  </a:moveTo>
                  <a:lnTo>
                    <a:pt x="0" y="4010963"/>
                  </a:lnTo>
                  <a:lnTo>
                    <a:pt x="2624032" y="138652"/>
                  </a:lnTo>
                  <a:lnTo>
                    <a:pt x="2658724" y="103987"/>
                  </a:lnTo>
                  <a:lnTo>
                    <a:pt x="2695811" y="74274"/>
                  </a:lnTo>
                  <a:lnTo>
                    <a:pt x="2734924" y="49514"/>
                  </a:lnTo>
                  <a:lnTo>
                    <a:pt x="2775696" y="29706"/>
                  </a:lnTo>
                  <a:lnTo>
                    <a:pt x="2817756" y="14851"/>
                  </a:lnTo>
                  <a:lnTo>
                    <a:pt x="2860735" y="4949"/>
                  </a:lnTo>
                  <a:lnTo>
                    <a:pt x="2904267" y="0"/>
                  </a:lnTo>
                  <a:lnTo>
                    <a:pt x="2947980" y="3"/>
                  </a:lnTo>
                  <a:lnTo>
                    <a:pt x="2991507" y="4960"/>
                  </a:lnTo>
                  <a:lnTo>
                    <a:pt x="3034479" y="14870"/>
                  </a:lnTo>
                  <a:lnTo>
                    <a:pt x="3076527" y="29733"/>
                  </a:lnTo>
                  <a:lnTo>
                    <a:pt x="3117282" y="49550"/>
                  </a:lnTo>
                  <a:lnTo>
                    <a:pt x="3156376" y="74320"/>
                  </a:lnTo>
                  <a:lnTo>
                    <a:pt x="3193439" y="104044"/>
                  </a:lnTo>
                  <a:lnTo>
                    <a:pt x="3228103" y="138722"/>
                  </a:lnTo>
                  <a:lnTo>
                    <a:pt x="5852135" y="4011038"/>
                  </a:lnTo>
                  <a:close/>
                </a:path>
              </a:pathLst>
            </a:custGeom>
            <a:solidFill>
              <a:srgbClr val="9C81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286084" y="2915696"/>
              <a:ext cx="1669414" cy="1562735"/>
            </a:xfrm>
            <a:custGeom>
              <a:avLst/>
              <a:gdLst/>
              <a:ahLst/>
              <a:cxnLst/>
              <a:rect l="l" t="t" r="r" b="b"/>
              <a:pathLst>
                <a:path w="1669415" h="1562735">
                  <a:moveTo>
                    <a:pt x="981671" y="1562198"/>
                  </a:moveTo>
                  <a:lnTo>
                    <a:pt x="865960" y="1503638"/>
                  </a:lnTo>
                  <a:lnTo>
                    <a:pt x="724495" y="1327957"/>
                  </a:lnTo>
                  <a:lnTo>
                    <a:pt x="692823" y="1265528"/>
                  </a:lnTo>
                  <a:lnTo>
                    <a:pt x="602329" y="1137626"/>
                  </a:lnTo>
                  <a:lnTo>
                    <a:pt x="459795" y="1033331"/>
                  </a:lnTo>
                  <a:lnTo>
                    <a:pt x="272004" y="1041724"/>
                  </a:lnTo>
                  <a:lnTo>
                    <a:pt x="111550" y="1109406"/>
                  </a:lnTo>
                  <a:lnTo>
                    <a:pt x="29731" y="1111032"/>
                  </a:lnTo>
                  <a:lnTo>
                    <a:pt x="1048" y="1027759"/>
                  </a:lnTo>
                  <a:lnTo>
                    <a:pt x="0" y="840746"/>
                  </a:lnTo>
                  <a:lnTo>
                    <a:pt x="508510" y="141039"/>
                  </a:lnTo>
                  <a:lnTo>
                    <a:pt x="543326" y="106300"/>
                  </a:lnTo>
                  <a:lnTo>
                    <a:pt x="580759" y="76386"/>
                  </a:lnTo>
                  <a:lnTo>
                    <a:pt x="620397" y="51327"/>
                  </a:lnTo>
                  <a:lnTo>
                    <a:pt x="661828" y="31158"/>
                  </a:lnTo>
                  <a:lnTo>
                    <a:pt x="704641" y="15908"/>
                  </a:lnTo>
                  <a:lnTo>
                    <a:pt x="748425" y="5611"/>
                  </a:lnTo>
                  <a:lnTo>
                    <a:pt x="792767" y="297"/>
                  </a:lnTo>
                  <a:lnTo>
                    <a:pt x="837258" y="0"/>
                  </a:lnTo>
                  <a:lnTo>
                    <a:pt x="881485" y="4749"/>
                  </a:lnTo>
                  <a:lnTo>
                    <a:pt x="925037" y="14579"/>
                  </a:lnTo>
                  <a:lnTo>
                    <a:pt x="967502" y="29520"/>
                  </a:lnTo>
                  <a:lnTo>
                    <a:pt x="1008470" y="49604"/>
                  </a:lnTo>
                  <a:lnTo>
                    <a:pt x="1047529" y="74863"/>
                  </a:lnTo>
                  <a:lnTo>
                    <a:pt x="1084267" y="105330"/>
                  </a:lnTo>
                  <a:lnTo>
                    <a:pt x="1118272" y="141035"/>
                  </a:lnTo>
                  <a:lnTo>
                    <a:pt x="1637118" y="860937"/>
                  </a:lnTo>
                  <a:lnTo>
                    <a:pt x="1669171" y="977347"/>
                  </a:lnTo>
                  <a:lnTo>
                    <a:pt x="1601605" y="1123248"/>
                  </a:lnTo>
                  <a:lnTo>
                    <a:pt x="1382638" y="1327957"/>
                  </a:lnTo>
                  <a:lnTo>
                    <a:pt x="1133330" y="1503638"/>
                  </a:lnTo>
                  <a:lnTo>
                    <a:pt x="981671" y="1562198"/>
                  </a:lnTo>
                  <a:close/>
                </a:path>
              </a:pathLst>
            </a:custGeom>
            <a:solidFill>
              <a:srgbClr val="D0E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101348" y="3815362"/>
              <a:ext cx="2252980" cy="3115310"/>
            </a:xfrm>
            <a:custGeom>
              <a:avLst/>
              <a:gdLst/>
              <a:ahLst/>
              <a:cxnLst/>
              <a:rect l="l" t="t" r="r" b="b"/>
              <a:pathLst>
                <a:path w="2252980" h="3115309">
                  <a:moveTo>
                    <a:pt x="2252572" y="3114957"/>
                  </a:moveTo>
                  <a:lnTo>
                    <a:pt x="0" y="3114957"/>
                  </a:lnTo>
                  <a:lnTo>
                    <a:pt x="0" y="3113759"/>
                  </a:lnTo>
                  <a:lnTo>
                    <a:pt x="117129" y="3113759"/>
                  </a:lnTo>
                  <a:lnTo>
                    <a:pt x="116830" y="3114208"/>
                  </a:lnTo>
                  <a:lnTo>
                    <a:pt x="2252572" y="3114208"/>
                  </a:lnTo>
                  <a:lnTo>
                    <a:pt x="2252572" y="3114957"/>
                  </a:lnTo>
                  <a:close/>
                </a:path>
                <a:path w="2252980" h="3115309">
                  <a:moveTo>
                    <a:pt x="856004" y="57456"/>
                  </a:moveTo>
                  <a:lnTo>
                    <a:pt x="855555" y="56812"/>
                  </a:lnTo>
                  <a:lnTo>
                    <a:pt x="855047" y="40224"/>
                  </a:lnTo>
                  <a:lnTo>
                    <a:pt x="853065" y="25221"/>
                  </a:lnTo>
                  <a:lnTo>
                    <a:pt x="849931" y="11811"/>
                  </a:lnTo>
                  <a:lnTo>
                    <a:pt x="845969" y="0"/>
                  </a:lnTo>
                  <a:lnTo>
                    <a:pt x="850043" y="11886"/>
                  </a:lnTo>
                  <a:lnTo>
                    <a:pt x="853289" y="25431"/>
                  </a:lnTo>
                  <a:lnTo>
                    <a:pt x="855384" y="40624"/>
                  </a:lnTo>
                  <a:lnTo>
                    <a:pt x="856004" y="57456"/>
                  </a:lnTo>
                  <a:close/>
                </a:path>
              </a:pathLst>
            </a:custGeom>
            <a:solidFill>
              <a:srgbClr val="E7E7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101348" y="3872115"/>
              <a:ext cx="1522095" cy="3057525"/>
            </a:xfrm>
            <a:custGeom>
              <a:avLst/>
              <a:gdLst/>
              <a:ahLst/>
              <a:cxnLst/>
              <a:rect l="l" t="t" r="r" b="b"/>
              <a:pathLst>
                <a:path w="1522094" h="3057525">
                  <a:moveTo>
                    <a:pt x="117129" y="3057007"/>
                  </a:moveTo>
                  <a:lnTo>
                    <a:pt x="0" y="3057007"/>
                  </a:lnTo>
                  <a:lnTo>
                    <a:pt x="149" y="450649"/>
                  </a:lnTo>
                  <a:lnTo>
                    <a:pt x="41161" y="473120"/>
                  </a:lnTo>
                  <a:lnTo>
                    <a:pt x="89532" y="492167"/>
                  </a:lnTo>
                  <a:lnTo>
                    <a:pt x="145148" y="505369"/>
                  </a:lnTo>
                  <a:lnTo>
                    <a:pt x="207897" y="510307"/>
                  </a:lnTo>
                  <a:lnTo>
                    <a:pt x="245527" y="508613"/>
                  </a:lnTo>
                  <a:lnTo>
                    <a:pt x="285276" y="503260"/>
                  </a:lnTo>
                  <a:lnTo>
                    <a:pt x="327127" y="493842"/>
                  </a:lnTo>
                  <a:lnTo>
                    <a:pt x="371066" y="479952"/>
                  </a:lnTo>
                  <a:lnTo>
                    <a:pt x="417076" y="461182"/>
                  </a:lnTo>
                  <a:lnTo>
                    <a:pt x="465141" y="437127"/>
                  </a:lnTo>
                  <a:lnTo>
                    <a:pt x="515245" y="407380"/>
                  </a:lnTo>
                  <a:lnTo>
                    <a:pt x="567374" y="371534"/>
                  </a:lnTo>
                  <a:lnTo>
                    <a:pt x="631891" y="321692"/>
                  </a:lnTo>
                  <a:lnTo>
                    <a:pt x="686466" y="274676"/>
                  </a:lnTo>
                  <a:lnTo>
                    <a:pt x="731854" y="230486"/>
                  </a:lnTo>
                  <a:lnTo>
                    <a:pt x="768806" y="189116"/>
                  </a:lnTo>
                  <a:lnTo>
                    <a:pt x="798076" y="150566"/>
                  </a:lnTo>
                  <a:lnTo>
                    <a:pt x="820417" y="114832"/>
                  </a:lnTo>
                  <a:lnTo>
                    <a:pt x="847325" y="51800"/>
                  </a:lnTo>
                  <a:lnTo>
                    <a:pt x="855555" y="0"/>
                  </a:lnTo>
                  <a:lnTo>
                    <a:pt x="856004" y="644"/>
                  </a:lnTo>
                  <a:lnTo>
                    <a:pt x="856004" y="1048"/>
                  </a:lnTo>
                  <a:lnTo>
                    <a:pt x="1521935" y="983873"/>
                  </a:lnTo>
                  <a:lnTo>
                    <a:pt x="117129" y="3057007"/>
                  </a:lnTo>
                  <a:close/>
                </a:path>
              </a:pathLst>
            </a:custGeom>
            <a:solidFill>
              <a:srgbClr val="8B7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101498" y="2916310"/>
              <a:ext cx="855980" cy="1466215"/>
            </a:xfrm>
            <a:custGeom>
              <a:avLst/>
              <a:gdLst/>
              <a:ahLst/>
              <a:cxnLst/>
              <a:rect l="l" t="t" r="r" b="b"/>
              <a:pathLst>
                <a:path w="855980" h="1466214">
                  <a:moveTo>
                    <a:pt x="207747" y="1466111"/>
                  </a:moveTo>
                  <a:lnTo>
                    <a:pt x="144998" y="1461173"/>
                  </a:lnTo>
                  <a:lnTo>
                    <a:pt x="89382" y="1447969"/>
                  </a:lnTo>
                  <a:lnTo>
                    <a:pt x="41012" y="1428918"/>
                  </a:lnTo>
                  <a:lnTo>
                    <a:pt x="0" y="1406438"/>
                  </a:lnTo>
                  <a:lnTo>
                    <a:pt x="0" y="0"/>
                  </a:lnTo>
                  <a:lnTo>
                    <a:pt x="49877" y="2855"/>
                  </a:lnTo>
                  <a:lnTo>
                    <a:pt x="96471" y="11432"/>
                  </a:lnTo>
                  <a:lnTo>
                    <a:pt x="141984" y="25773"/>
                  </a:lnTo>
                  <a:lnTo>
                    <a:pt x="185919" y="45916"/>
                  </a:lnTo>
                  <a:lnTo>
                    <a:pt x="227781" y="71899"/>
                  </a:lnTo>
                  <a:lnTo>
                    <a:pt x="267076" y="103760"/>
                  </a:lnTo>
                  <a:lnTo>
                    <a:pt x="303308" y="141536"/>
                  </a:lnTo>
                  <a:lnTo>
                    <a:pt x="822153" y="861359"/>
                  </a:lnTo>
                  <a:lnTo>
                    <a:pt x="830274" y="868990"/>
                  </a:lnTo>
                  <a:lnTo>
                    <a:pt x="849781" y="910795"/>
                  </a:lnTo>
                  <a:lnTo>
                    <a:pt x="855405" y="955796"/>
                  </a:lnTo>
                  <a:lnTo>
                    <a:pt x="853248" y="980294"/>
                  </a:lnTo>
                  <a:lnTo>
                    <a:pt x="836433" y="1037708"/>
                  </a:lnTo>
                  <a:lnTo>
                    <a:pt x="797926" y="1106363"/>
                  </a:lnTo>
                  <a:lnTo>
                    <a:pt x="768656" y="1144913"/>
                  </a:lnTo>
                  <a:lnTo>
                    <a:pt x="731704" y="1186282"/>
                  </a:lnTo>
                  <a:lnTo>
                    <a:pt x="686317" y="1230473"/>
                  </a:lnTo>
                  <a:lnTo>
                    <a:pt x="631741" y="1277488"/>
                  </a:lnTo>
                  <a:lnTo>
                    <a:pt x="567224" y="1327331"/>
                  </a:lnTo>
                  <a:lnTo>
                    <a:pt x="515096" y="1363177"/>
                  </a:lnTo>
                  <a:lnTo>
                    <a:pt x="464991" y="1392924"/>
                  </a:lnTo>
                  <a:lnTo>
                    <a:pt x="416926" y="1416979"/>
                  </a:lnTo>
                  <a:lnTo>
                    <a:pt x="370916" y="1435749"/>
                  </a:lnTo>
                  <a:lnTo>
                    <a:pt x="326978" y="1449639"/>
                  </a:lnTo>
                  <a:lnTo>
                    <a:pt x="285126" y="1459057"/>
                  </a:lnTo>
                  <a:lnTo>
                    <a:pt x="245377" y="1464410"/>
                  </a:lnTo>
                  <a:lnTo>
                    <a:pt x="207747" y="1466104"/>
                  </a:lnTo>
                  <a:close/>
                </a:path>
              </a:pathLst>
            </a:custGeom>
            <a:solidFill>
              <a:srgbClr val="B9C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218178" y="4001211"/>
              <a:ext cx="4273550" cy="2928620"/>
            </a:xfrm>
            <a:custGeom>
              <a:avLst/>
              <a:gdLst/>
              <a:ahLst/>
              <a:cxnLst/>
              <a:rect l="l" t="t" r="r" b="b"/>
              <a:pathLst>
                <a:path w="4273550" h="2928620">
                  <a:moveTo>
                    <a:pt x="4272982" y="2928270"/>
                  </a:moveTo>
                  <a:lnTo>
                    <a:pt x="0" y="2928420"/>
                  </a:lnTo>
                  <a:lnTo>
                    <a:pt x="1915862" y="100834"/>
                  </a:lnTo>
                  <a:lnTo>
                    <a:pt x="1950872" y="67225"/>
                  </a:lnTo>
                  <a:lnTo>
                    <a:pt x="1988943" y="40339"/>
                  </a:lnTo>
                  <a:lnTo>
                    <a:pt x="2029396" y="20173"/>
                  </a:lnTo>
                  <a:lnTo>
                    <a:pt x="2071548" y="6728"/>
                  </a:lnTo>
                  <a:lnTo>
                    <a:pt x="2114718" y="4"/>
                  </a:lnTo>
                  <a:lnTo>
                    <a:pt x="2158225" y="0"/>
                  </a:lnTo>
                  <a:lnTo>
                    <a:pt x="2201388" y="6715"/>
                  </a:lnTo>
                  <a:lnTo>
                    <a:pt x="2243525" y="20151"/>
                  </a:lnTo>
                  <a:lnTo>
                    <a:pt x="2283956" y="40306"/>
                  </a:lnTo>
                  <a:lnTo>
                    <a:pt x="2321998" y="67180"/>
                  </a:lnTo>
                  <a:lnTo>
                    <a:pt x="2356970" y="100774"/>
                  </a:lnTo>
                  <a:lnTo>
                    <a:pt x="4272982" y="2928210"/>
                  </a:lnTo>
                  <a:close/>
                </a:path>
              </a:pathLst>
            </a:custGeom>
            <a:solidFill>
              <a:srgbClr val="B9A3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758536" y="3999465"/>
              <a:ext cx="1219200" cy="1140460"/>
            </a:xfrm>
            <a:custGeom>
              <a:avLst/>
              <a:gdLst/>
              <a:ahLst/>
              <a:cxnLst/>
              <a:rect l="l" t="t" r="r" b="b"/>
              <a:pathLst>
                <a:path w="1219200" h="1140460">
                  <a:moveTo>
                    <a:pt x="716819" y="1140248"/>
                  </a:moveTo>
                  <a:lnTo>
                    <a:pt x="632333" y="1097476"/>
                  </a:lnTo>
                  <a:lnTo>
                    <a:pt x="529030" y="969159"/>
                  </a:lnTo>
                  <a:lnTo>
                    <a:pt x="505924" y="923579"/>
                  </a:lnTo>
                  <a:lnTo>
                    <a:pt x="439891" y="830199"/>
                  </a:lnTo>
                  <a:lnTo>
                    <a:pt x="335860" y="754063"/>
                  </a:lnTo>
                  <a:lnTo>
                    <a:pt x="198760" y="760213"/>
                  </a:lnTo>
                  <a:lnTo>
                    <a:pt x="81577" y="809653"/>
                  </a:lnTo>
                  <a:lnTo>
                    <a:pt x="21812" y="810858"/>
                  </a:lnTo>
                  <a:lnTo>
                    <a:pt x="830" y="750082"/>
                  </a:lnTo>
                  <a:lnTo>
                    <a:pt x="0" y="613577"/>
                  </a:lnTo>
                  <a:lnTo>
                    <a:pt x="371459" y="102580"/>
                  </a:lnTo>
                  <a:lnTo>
                    <a:pt x="406600" y="68874"/>
                  </a:lnTo>
                  <a:lnTo>
                    <a:pt x="445094" y="41734"/>
                  </a:lnTo>
                  <a:lnTo>
                    <a:pt x="486177" y="21218"/>
                  </a:lnTo>
                  <a:lnTo>
                    <a:pt x="529088" y="7385"/>
                  </a:lnTo>
                  <a:lnTo>
                    <a:pt x="573065" y="292"/>
                  </a:lnTo>
                  <a:lnTo>
                    <a:pt x="617345" y="0"/>
                  </a:lnTo>
                  <a:lnTo>
                    <a:pt x="661166" y="6565"/>
                  </a:lnTo>
                  <a:lnTo>
                    <a:pt x="703765" y="20047"/>
                  </a:lnTo>
                  <a:lnTo>
                    <a:pt x="744381" y="40505"/>
                  </a:lnTo>
                  <a:lnTo>
                    <a:pt x="782250" y="67996"/>
                  </a:lnTo>
                  <a:lnTo>
                    <a:pt x="816611" y="102580"/>
                  </a:lnTo>
                  <a:lnTo>
                    <a:pt x="1195410" y="628255"/>
                  </a:lnTo>
                  <a:lnTo>
                    <a:pt x="1218795" y="713219"/>
                  </a:lnTo>
                  <a:lnTo>
                    <a:pt x="1169439" y="819719"/>
                  </a:lnTo>
                  <a:lnTo>
                    <a:pt x="1009531" y="969159"/>
                  </a:lnTo>
                  <a:lnTo>
                    <a:pt x="827536" y="1097476"/>
                  </a:lnTo>
                  <a:lnTo>
                    <a:pt x="716819" y="1140248"/>
                  </a:lnTo>
                  <a:close/>
                </a:path>
              </a:pathLst>
            </a:custGeom>
            <a:solidFill>
              <a:srgbClr val="D0E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71321" y="4655280"/>
              <a:ext cx="1520190" cy="2275205"/>
            </a:xfrm>
            <a:custGeom>
              <a:avLst/>
              <a:gdLst/>
              <a:ahLst/>
              <a:cxnLst/>
              <a:rect l="l" t="t" r="r" b="b"/>
              <a:pathLst>
                <a:path w="1520190" h="2275204">
                  <a:moveTo>
                    <a:pt x="1520138" y="2275039"/>
                  </a:moveTo>
                  <a:lnTo>
                    <a:pt x="57666" y="2275039"/>
                  </a:lnTo>
                  <a:lnTo>
                    <a:pt x="57066" y="2274290"/>
                  </a:lnTo>
                  <a:lnTo>
                    <a:pt x="1519539" y="2274290"/>
                  </a:lnTo>
                  <a:lnTo>
                    <a:pt x="1520138" y="2275039"/>
                  </a:lnTo>
                  <a:close/>
                </a:path>
                <a:path w="1520190" h="2275204">
                  <a:moveTo>
                    <a:pt x="7638" y="42538"/>
                  </a:moveTo>
                  <a:lnTo>
                    <a:pt x="7189" y="42088"/>
                  </a:lnTo>
                  <a:lnTo>
                    <a:pt x="6866" y="29762"/>
                  </a:lnTo>
                  <a:lnTo>
                    <a:pt x="5392" y="18629"/>
                  </a:lnTo>
                  <a:lnTo>
                    <a:pt x="3019" y="8703"/>
                  </a:lnTo>
                  <a:lnTo>
                    <a:pt x="0" y="0"/>
                  </a:lnTo>
                  <a:lnTo>
                    <a:pt x="3131" y="8731"/>
                  </a:lnTo>
                  <a:lnTo>
                    <a:pt x="5616" y="18741"/>
                  </a:lnTo>
                  <a:lnTo>
                    <a:pt x="7203" y="30014"/>
                  </a:lnTo>
                  <a:lnTo>
                    <a:pt x="7638" y="42538"/>
                  </a:lnTo>
                  <a:close/>
                </a:path>
              </a:pathLst>
            </a:custGeom>
            <a:solidFill>
              <a:srgbClr val="E7E7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579732" y="3178609"/>
              <a:ext cx="9911645" cy="74438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468755" y="2364969"/>
              <a:ext cx="153035" cy="8255634"/>
            </a:xfrm>
            <a:custGeom>
              <a:avLst/>
              <a:gdLst/>
              <a:ahLst/>
              <a:cxnLst/>
              <a:rect l="l" t="t" r="r" b="b"/>
              <a:pathLst>
                <a:path w="153034" h="8255634">
                  <a:moveTo>
                    <a:pt x="152618" y="1053"/>
                  </a:moveTo>
                  <a:lnTo>
                    <a:pt x="152618" y="8255405"/>
                  </a:lnTo>
                  <a:lnTo>
                    <a:pt x="0" y="8255405"/>
                  </a:lnTo>
                  <a:lnTo>
                    <a:pt x="5891" y="132402"/>
                  </a:lnTo>
                  <a:lnTo>
                    <a:pt x="11284" y="91911"/>
                  </a:lnTo>
                  <a:lnTo>
                    <a:pt x="48723" y="33049"/>
                  </a:lnTo>
                  <a:lnTo>
                    <a:pt x="109005" y="3655"/>
                  </a:lnTo>
                  <a:lnTo>
                    <a:pt x="142953" y="0"/>
                  </a:lnTo>
                  <a:lnTo>
                    <a:pt x="152618" y="1053"/>
                  </a:lnTo>
                  <a:close/>
                </a:path>
              </a:pathLst>
            </a:custGeom>
            <a:solidFill>
              <a:srgbClr val="FFFFF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67150" y="3010236"/>
              <a:ext cx="2533553" cy="20803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4775" y="3016632"/>
              <a:ext cx="5509895" cy="4011295"/>
            </a:xfrm>
            <a:custGeom>
              <a:avLst/>
              <a:gdLst/>
              <a:ahLst/>
              <a:cxnLst/>
              <a:rect l="l" t="t" r="r" b="b"/>
              <a:pathLst>
                <a:path w="5509895" h="4011295">
                  <a:moveTo>
                    <a:pt x="5509540" y="4010963"/>
                  </a:moveTo>
                  <a:lnTo>
                    <a:pt x="0" y="4010963"/>
                  </a:lnTo>
                  <a:lnTo>
                    <a:pt x="0" y="3505466"/>
                  </a:lnTo>
                  <a:lnTo>
                    <a:pt x="2281487" y="138652"/>
                  </a:lnTo>
                  <a:lnTo>
                    <a:pt x="2316179" y="103987"/>
                  </a:lnTo>
                  <a:lnTo>
                    <a:pt x="2353266" y="74274"/>
                  </a:lnTo>
                  <a:lnTo>
                    <a:pt x="2392380" y="49514"/>
                  </a:lnTo>
                  <a:lnTo>
                    <a:pt x="2433151" y="29706"/>
                  </a:lnTo>
                  <a:lnTo>
                    <a:pt x="2475211" y="14851"/>
                  </a:lnTo>
                  <a:lnTo>
                    <a:pt x="2518191" y="4949"/>
                  </a:lnTo>
                  <a:lnTo>
                    <a:pt x="2561722" y="0"/>
                  </a:lnTo>
                  <a:lnTo>
                    <a:pt x="2605435" y="3"/>
                  </a:lnTo>
                  <a:lnTo>
                    <a:pt x="2648963" y="4960"/>
                  </a:lnTo>
                  <a:lnTo>
                    <a:pt x="2691935" y="14870"/>
                  </a:lnTo>
                  <a:lnTo>
                    <a:pt x="2733982" y="29733"/>
                  </a:lnTo>
                  <a:lnTo>
                    <a:pt x="2774738" y="49550"/>
                  </a:lnTo>
                  <a:lnTo>
                    <a:pt x="2813831" y="74320"/>
                  </a:lnTo>
                  <a:lnTo>
                    <a:pt x="2850894" y="104044"/>
                  </a:lnTo>
                  <a:lnTo>
                    <a:pt x="2885558" y="138722"/>
                  </a:lnTo>
                  <a:lnTo>
                    <a:pt x="5509540" y="4010963"/>
                  </a:lnTo>
                  <a:close/>
                </a:path>
                <a:path w="5509895" h="4011295">
                  <a:moveTo>
                    <a:pt x="5509590" y="4011038"/>
                  </a:moveTo>
                  <a:close/>
                </a:path>
              </a:pathLst>
            </a:custGeom>
            <a:solidFill>
              <a:srgbClr val="9C81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72060" y="3014244"/>
              <a:ext cx="1669414" cy="1562735"/>
            </a:xfrm>
            <a:custGeom>
              <a:avLst/>
              <a:gdLst/>
              <a:ahLst/>
              <a:cxnLst/>
              <a:rect l="l" t="t" r="r" b="b"/>
              <a:pathLst>
                <a:path w="1669414" h="1562735">
                  <a:moveTo>
                    <a:pt x="981671" y="1562198"/>
                  </a:moveTo>
                  <a:lnTo>
                    <a:pt x="865960" y="1503638"/>
                  </a:lnTo>
                  <a:lnTo>
                    <a:pt x="724495" y="1327957"/>
                  </a:lnTo>
                  <a:lnTo>
                    <a:pt x="692823" y="1265528"/>
                  </a:lnTo>
                  <a:lnTo>
                    <a:pt x="602329" y="1137626"/>
                  </a:lnTo>
                  <a:lnTo>
                    <a:pt x="459795" y="1033331"/>
                  </a:lnTo>
                  <a:lnTo>
                    <a:pt x="272004" y="1041724"/>
                  </a:lnTo>
                  <a:lnTo>
                    <a:pt x="111550" y="1109406"/>
                  </a:lnTo>
                  <a:lnTo>
                    <a:pt x="29731" y="1111032"/>
                  </a:lnTo>
                  <a:lnTo>
                    <a:pt x="1048" y="1027759"/>
                  </a:lnTo>
                  <a:lnTo>
                    <a:pt x="0" y="840746"/>
                  </a:lnTo>
                  <a:lnTo>
                    <a:pt x="508510" y="141039"/>
                  </a:lnTo>
                  <a:lnTo>
                    <a:pt x="543326" y="106300"/>
                  </a:lnTo>
                  <a:lnTo>
                    <a:pt x="580759" y="76386"/>
                  </a:lnTo>
                  <a:lnTo>
                    <a:pt x="620397" y="51327"/>
                  </a:lnTo>
                  <a:lnTo>
                    <a:pt x="661828" y="31158"/>
                  </a:lnTo>
                  <a:lnTo>
                    <a:pt x="704641" y="15908"/>
                  </a:lnTo>
                  <a:lnTo>
                    <a:pt x="748425" y="5611"/>
                  </a:lnTo>
                  <a:lnTo>
                    <a:pt x="792767" y="297"/>
                  </a:lnTo>
                  <a:lnTo>
                    <a:pt x="837258" y="0"/>
                  </a:lnTo>
                  <a:lnTo>
                    <a:pt x="881485" y="4749"/>
                  </a:lnTo>
                  <a:lnTo>
                    <a:pt x="925037" y="14579"/>
                  </a:lnTo>
                  <a:lnTo>
                    <a:pt x="967502" y="29520"/>
                  </a:lnTo>
                  <a:lnTo>
                    <a:pt x="1008470" y="49604"/>
                  </a:lnTo>
                  <a:lnTo>
                    <a:pt x="1047529" y="74863"/>
                  </a:lnTo>
                  <a:lnTo>
                    <a:pt x="1084267" y="105330"/>
                  </a:lnTo>
                  <a:lnTo>
                    <a:pt x="1118272" y="141035"/>
                  </a:lnTo>
                  <a:lnTo>
                    <a:pt x="1637118" y="860937"/>
                  </a:lnTo>
                  <a:lnTo>
                    <a:pt x="1669171" y="977347"/>
                  </a:lnTo>
                  <a:lnTo>
                    <a:pt x="1601605" y="1123248"/>
                  </a:lnTo>
                  <a:lnTo>
                    <a:pt x="1382638" y="1327957"/>
                  </a:lnTo>
                  <a:lnTo>
                    <a:pt x="1133330" y="1503638"/>
                  </a:lnTo>
                  <a:lnTo>
                    <a:pt x="981671" y="1562198"/>
                  </a:lnTo>
                  <a:close/>
                </a:path>
              </a:pathLst>
            </a:custGeom>
            <a:solidFill>
              <a:srgbClr val="D0E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87324" y="3913910"/>
              <a:ext cx="2252980" cy="3115310"/>
            </a:xfrm>
            <a:custGeom>
              <a:avLst/>
              <a:gdLst/>
              <a:ahLst/>
              <a:cxnLst/>
              <a:rect l="l" t="t" r="r" b="b"/>
              <a:pathLst>
                <a:path w="2252979" h="3115309">
                  <a:moveTo>
                    <a:pt x="2252572" y="3114957"/>
                  </a:moveTo>
                  <a:lnTo>
                    <a:pt x="0" y="3114957"/>
                  </a:lnTo>
                  <a:lnTo>
                    <a:pt x="0" y="3113759"/>
                  </a:lnTo>
                  <a:lnTo>
                    <a:pt x="117129" y="3113759"/>
                  </a:lnTo>
                  <a:lnTo>
                    <a:pt x="116830" y="3114208"/>
                  </a:lnTo>
                  <a:lnTo>
                    <a:pt x="2252572" y="3114208"/>
                  </a:lnTo>
                  <a:lnTo>
                    <a:pt x="2252572" y="3114957"/>
                  </a:lnTo>
                  <a:close/>
                </a:path>
                <a:path w="2252979" h="3115309">
                  <a:moveTo>
                    <a:pt x="856004" y="57456"/>
                  </a:moveTo>
                  <a:lnTo>
                    <a:pt x="855555" y="56812"/>
                  </a:lnTo>
                  <a:lnTo>
                    <a:pt x="855047" y="40224"/>
                  </a:lnTo>
                  <a:lnTo>
                    <a:pt x="853065" y="25221"/>
                  </a:lnTo>
                  <a:lnTo>
                    <a:pt x="849931" y="11811"/>
                  </a:lnTo>
                  <a:lnTo>
                    <a:pt x="845969" y="0"/>
                  </a:lnTo>
                  <a:lnTo>
                    <a:pt x="850043" y="11886"/>
                  </a:lnTo>
                  <a:lnTo>
                    <a:pt x="853289" y="25431"/>
                  </a:lnTo>
                  <a:lnTo>
                    <a:pt x="855384" y="40624"/>
                  </a:lnTo>
                  <a:lnTo>
                    <a:pt x="856004" y="57456"/>
                  </a:lnTo>
                  <a:close/>
                </a:path>
              </a:pathLst>
            </a:custGeom>
            <a:solidFill>
              <a:srgbClr val="E7E7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87324" y="3970663"/>
              <a:ext cx="1522095" cy="3057525"/>
            </a:xfrm>
            <a:custGeom>
              <a:avLst/>
              <a:gdLst/>
              <a:ahLst/>
              <a:cxnLst/>
              <a:rect l="l" t="t" r="r" b="b"/>
              <a:pathLst>
                <a:path w="1522095" h="3057525">
                  <a:moveTo>
                    <a:pt x="117129" y="3057007"/>
                  </a:moveTo>
                  <a:lnTo>
                    <a:pt x="0" y="3057007"/>
                  </a:lnTo>
                  <a:lnTo>
                    <a:pt x="149" y="450649"/>
                  </a:lnTo>
                  <a:lnTo>
                    <a:pt x="41161" y="473120"/>
                  </a:lnTo>
                  <a:lnTo>
                    <a:pt x="89532" y="492167"/>
                  </a:lnTo>
                  <a:lnTo>
                    <a:pt x="145148" y="505369"/>
                  </a:lnTo>
                  <a:lnTo>
                    <a:pt x="207897" y="510307"/>
                  </a:lnTo>
                  <a:lnTo>
                    <a:pt x="245527" y="508613"/>
                  </a:lnTo>
                  <a:lnTo>
                    <a:pt x="285276" y="503260"/>
                  </a:lnTo>
                  <a:lnTo>
                    <a:pt x="327127" y="493842"/>
                  </a:lnTo>
                  <a:lnTo>
                    <a:pt x="371066" y="479952"/>
                  </a:lnTo>
                  <a:lnTo>
                    <a:pt x="417076" y="461182"/>
                  </a:lnTo>
                  <a:lnTo>
                    <a:pt x="465141" y="437127"/>
                  </a:lnTo>
                  <a:lnTo>
                    <a:pt x="515245" y="407380"/>
                  </a:lnTo>
                  <a:lnTo>
                    <a:pt x="567374" y="371534"/>
                  </a:lnTo>
                  <a:lnTo>
                    <a:pt x="631891" y="321692"/>
                  </a:lnTo>
                  <a:lnTo>
                    <a:pt x="686466" y="274676"/>
                  </a:lnTo>
                  <a:lnTo>
                    <a:pt x="731854" y="230486"/>
                  </a:lnTo>
                  <a:lnTo>
                    <a:pt x="768806" y="189116"/>
                  </a:lnTo>
                  <a:lnTo>
                    <a:pt x="798076" y="150566"/>
                  </a:lnTo>
                  <a:lnTo>
                    <a:pt x="820417" y="114832"/>
                  </a:lnTo>
                  <a:lnTo>
                    <a:pt x="847325" y="51800"/>
                  </a:lnTo>
                  <a:lnTo>
                    <a:pt x="855555" y="0"/>
                  </a:lnTo>
                  <a:lnTo>
                    <a:pt x="856004" y="644"/>
                  </a:lnTo>
                  <a:lnTo>
                    <a:pt x="856004" y="1048"/>
                  </a:lnTo>
                  <a:lnTo>
                    <a:pt x="1521935" y="983873"/>
                  </a:lnTo>
                  <a:lnTo>
                    <a:pt x="117129" y="3057007"/>
                  </a:lnTo>
                  <a:close/>
                </a:path>
              </a:pathLst>
            </a:custGeom>
            <a:solidFill>
              <a:srgbClr val="8B7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87474" y="3014858"/>
              <a:ext cx="855980" cy="1466215"/>
            </a:xfrm>
            <a:custGeom>
              <a:avLst/>
              <a:gdLst/>
              <a:ahLst/>
              <a:cxnLst/>
              <a:rect l="l" t="t" r="r" b="b"/>
              <a:pathLst>
                <a:path w="855979" h="1466214">
                  <a:moveTo>
                    <a:pt x="207747" y="1466111"/>
                  </a:moveTo>
                  <a:lnTo>
                    <a:pt x="144998" y="1461173"/>
                  </a:lnTo>
                  <a:lnTo>
                    <a:pt x="89382" y="1447969"/>
                  </a:lnTo>
                  <a:lnTo>
                    <a:pt x="41012" y="1428918"/>
                  </a:lnTo>
                  <a:lnTo>
                    <a:pt x="0" y="1406438"/>
                  </a:lnTo>
                  <a:lnTo>
                    <a:pt x="0" y="0"/>
                  </a:lnTo>
                  <a:lnTo>
                    <a:pt x="49877" y="2855"/>
                  </a:lnTo>
                  <a:lnTo>
                    <a:pt x="96471" y="11432"/>
                  </a:lnTo>
                  <a:lnTo>
                    <a:pt x="141984" y="25773"/>
                  </a:lnTo>
                  <a:lnTo>
                    <a:pt x="185919" y="45916"/>
                  </a:lnTo>
                  <a:lnTo>
                    <a:pt x="227781" y="71899"/>
                  </a:lnTo>
                  <a:lnTo>
                    <a:pt x="267076" y="103760"/>
                  </a:lnTo>
                  <a:lnTo>
                    <a:pt x="303308" y="141536"/>
                  </a:lnTo>
                  <a:lnTo>
                    <a:pt x="822153" y="861359"/>
                  </a:lnTo>
                  <a:lnTo>
                    <a:pt x="830274" y="868990"/>
                  </a:lnTo>
                  <a:lnTo>
                    <a:pt x="849781" y="910795"/>
                  </a:lnTo>
                  <a:lnTo>
                    <a:pt x="855405" y="955796"/>
                  </a:lnTo>
                  <a:lnTo>
                    <a:pt x="853248" y="980294"/>
                  </a:lnTo>
                  <a:lnTo>
                    <a:pt x="836433" y="1037708"/>
                  </a:lnTo>
                  <a:lnTo>
                    <a:pt x="797926" y="1106363"/>
                  </a:lnTo>
                  <a:lnTo>
                    <a:pt x="768656" y="1144913"/>
                  </a:lnTo>
                  <a:lnTo>
                    <a:pt x="731704" y="1186282"/>
                  </a:lnTo>
                  <a:lnTo>
                    <a:pt x="686317" y="1230473"/>
                  </a:lnTo>
                  <a:lnTo>
                    <a:pt x="631741" y="1277488"/>
                  </a:lnTo>
                  <a:lnTo>
                    <a:pt x="567224" y="1327331"/>
                  </a:lnTo>
                  <a:lnTo>
                    <a:pt x="515096" y="1363177"/>
                  </a:lnTo>
                  <a:lnTo>
                    <a:pt x="464991" y="1392924"/>
                  </a:lnTo>
                  <a:lnTo>
                    <a:pt x="416926" y="1416979"/>
                  </a:lnTo>
                  <a:lnTo>
                    <a:pt x="370916" y="1435749"/>
                  </a:lnTo>
                  <a:lnTo>
                    <a:pt x="326978" y="1449639"/>
                  </a:lnTo>
                  <a:lnTo>
                    <a:pt x="285126" y="1459057"/>
                  </a:lnTo>
                  <a:lnTo>
                    <a:pt x="245377" y="1464410"/>
                  </a:lnTo>
                  <a:lnTo>
                    <a:pt x="207747" y="1466104"/>
                  </a:lnTo>
                  <a:close/>
                </a:path>
              </a:pathLst>
            </a:custGeom>
            <a:solidFill>
              <a:srgbClr val="B9C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04154" y="4099759"/>
              <a:ext cx="4273550" cy="2928620"/>
            </a:xfrm>
            <a:custGeom>
              <a:avLst/>
              <a:gdLst/>
              <a:ahLst/>
              <a:cxnLst/>
              <a:rect l="l" t="t" r="r" b="b"/>
              <a:pathLst>
                <a:path w="4273550" h="2928620">
                  <a:moveTo>
                    <a:pt x="4272982" y="2928270"/>
                  </a:moveTo>
                  <a:lnTo>
                    <a:pt x="0" y="2928420"/>
                  </a:lnTo>
                  <a:lnTo>
                    <a:pt x="1915862" y="100834"/>
                  </a:lnTo>
                  <a:lnTo>
                    <a:pt x="1950872" y="67225"/>
                  </a:lnTo>
                  <a:lnTo>
                    <a:pt x="1988943" y="40339"/>
                  </a:lnTo>
                  <a:lnTo>
                    <a:pt x="2029396" y="20173"/>
                  </a:lnTo>
                  <a:lnTo>
                    <a:pt x="2071548" y="6728"/>
                  </a:lnTo>
                  <a:lnTo>
                    <a:pt x="2114718" y="4"/>
                  </a:lnTo>
                  <a:lnTo>
                    <a:pt x="2158225" y="0"/>
                  </a:lnTo>
                  <a:lnTo>
                    <a:pt x="2201388" y="6715"/>
                  </a:lnTo>
                  <a:lnTo>
                    <a:pt x="2243525" y="20151"/>
                  </a:lnTo>
                  <a:lnTo>
                    <a:pt x="2283956" y="40306"/>
                  </a:lnTo>
                  <a:lnTo>
                    <a:pt x="2321998" y="67180"/>
                  </a:lnTo>
                  <a:lnTo>
                    <a:pt x="2356970" y="100774"/>
                  </a:lnTo>
                  <a:lnTo>
                    <a:pt x="4272982" y="2928210"/>
                  </a:lnTo>
                  <a:close/>
                </a:path>
              </a:pathLst>
            </a:custGeom>
            <a:solidFill>
              <a:srgbClr val="B9A3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44513" y="4098013"/>
              <a:ext cx="1219200" cy="1140460"/>
            </a:xfrm>
            <a:custGeom>
              <a:avLst/>
              <a:gdLst/>
              <a:ahLst/>
              <a:cxnLst/>
              <a:rect l="l" t="t" r="r" b="b"/>
              <a:pathLst>
                <a:path w="1219200" h="1140460">
                  <a:moveTo>
                    <a:pt x="716819" y="1140248"/>
                  </a:moveTo>
                  <a:lnTo>
                    <a:pt x="632333" y="1097476"/>
                  </a:lnTo>
                  <a:lnTo>
                    <a:pt x="529030" y="969159"/>
                  </a:lnTo>
                  <a:lnTo>
                    <a:pt x="505924" y="923579"/>
                  </a:lnTo>
                  <a:lnTo>
                    <a:pt x="439891" y="830199"/>
                  </a:lnTo>
                  <a:lnTo>
                    <a:pt x="335860" y="754063"/>
                  </a:lnTo>
                  <a:lnTo>
                    <a:pt x="198760" y="760213"/>
                  </a:lnTo>
                  <a:lnTo>
                    <a:pt x="81577" y="809653"/>
                  </a:lnTo>
                  <a:lnTo>
                    <a:pt x="21812" y="810858"/>
                  </a:lnTo>
                  <a:lnTo>
                    <a:pt x="830" y="750082"/>
                  </a:lnTo>
                  <a:lnTo>
                    <a:pt x="0" y="613577"/>
                  </a:lnTo>
                  <a:lnTo>
                    <a:pt x="371459" y="102580"/>
                  </a:lnTo>
                  <a:lnTo>
                    <a:pt x="406600" y="68874"/>
                  </a:lnTo>
                  <a:lnTo>
                    <a:pt x="445094" y="41734"/>
                  </a:lnTo>
                  <a:lnTo>
                    <a:pt x="486177" y="21218"/>
                  </a:lnTo>
                  <a:lnTo>
                    <a:pt x="529088" y="7385"/>
                  </a:lnTo>
                  <a:lnTo>
                    <a:pt x="573065" y="292"/>
                  </a:lnTo>
                  <a:lnTo>
                    <a:pt x="617345" y="0"/>
                  </a:lnTo>
                  <a:lnTo>
                    <a:pt x="661166" y="6565"/>
                  </a:lnTo>
                  <a:lnTo>
                    <a:pt x="703765" y="20047"/>
                  </a:lnTo>
                  <a:lnTo>
                    <a:pt x="744381" y="40505"/>
                  </a:lnTo>
                  <a:lnTo>
                    <a:pt x="782250" y="67996"/>
                  </a:lnTo>
                  <a:lnTo>
                    <a:pt x="816611" y="102580"/>
                  </a:lnTo>
                  <a:lnTo>
                    <a:pt x="1195410" y="628255"/>
                  </a:lnTo>
                  <a:lnTo>
                    <a:pt x="1218795" y="713219"/>
                  </a:lnTo>
                  <a:lnTo>
                    <a:pt x="1169439" y="819719"/>
                  </a:lnTo>
                  <a:lnTo>
                    <a:pt x="1009531" y="969159"/>
                  </a:lnTo>
                  <a:lnTo>
                    <a:pt x="827536" y="1097476"/>
                  </a:lnTo>
                  <a:lnTo>
                    <a:pt x="716819" y="1140248"/>
                  </a:lnTo>
                  <a:close/>
                </a:path>
              </a:pathLst>
            </a:custGeom>
            <a:solidFill>
              <a:srgbClr val="D0E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57299" y="4753828"/>
              <a:ext cx="1520190" cy="2275205"/>
            </a:xfrm>
            <a:custGeom>
              <a:avLst/>
              <a:gdLst/>
              <a:ahLst/>
              <a:cxnLst/>
              <a:rect l="l" t="t" r="r" b="b"/>
              <a:pathLst>
                <a:path w="1520190" h="2275204">
                  <a:moveTo>
                    <a:pt x="1520138" y="2275039"/>
                  </a:moveTo>
                  <a:lnTo>
                    <a:pt x="57666" y="2275039"/>
                  </a:lnTo>
                  <a:lnTo>
                    <a:pt x="57066" y="2274290"/>
                  </a:lnTo>
                  <a:lnTo>
                    <a:pt x="1519539" y="2274290"/>
                  </a:lnTo>
                  <a:lnTo>
                    <a:pt x="1520138" y="2275039"/>
                  </a:lnTo>
                  <a:close/>
                </a:path>
                <a:path w="1520190" h="2275204">
                  <a:moveTo>
                    <a:pt x="7638" y="42538"/>
                  </a:moveTo>
                  <a:lnTo>
                    <a:pt x="7189" y="42088"/>
                  </a:lnTo>
                  <a:lnTo>
                    <a:pt x="6866" y="29762"/>
                  </a:lnTo>
                  <a:lnTo>
                    <a:pt x="5392" y="18629"/>
                  </a:lnTo>
                  <a:lnTo>
                    <a:pt x="3019" y="8703"/>
                  </a:lnTo>
                  <a:lnTo>
                    <a:pt x="0" y="0"/>
                  </a:lnTo>
                  <a:lnTo>
                    <a:pt x="3131" y="8731"/>
                  </a:lnTo>
                  <a:lnTo>
                    <a:pt x="5616" y="18741"/>
                  </a:lnTo>
                  <a:lnTo>
                    <a:pt x="7203" y="30014"/>
                  </a:lnTo>
                  <a:lnTo>
                    <a:pt x="7638" y="42538"/>
                  </a:lnTo>
                  <a:close/>
                </a:path>
              </a:pathLst>
            </a:custGeom>
            <a:solidFill>
              <a:srgbClr val="E7E7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39897" y="7028119"/>
              <a:ext cx="675640" cy="1270"/>
            </a:xfrm>
            <a:custGeom>
              <a:avLst/>
              <a:gdLst/>
              <a:ahLst/>
              <a:cxnLst/>
              <a:rect l="l" t="t" r="r" b="b"/>
              <a:pathLst>
                <a:path w="675639" h="1270">
                  <a:moveTo>
                    <a:pt x="675067" y="748"/>
                  </a:moveTo>
                  <a:lnTo>
                    <a:pt x="0" y="748"/>
                  </a:lnTo>
                  <a:lnTo>
                    <a:pt x="0" y="0"/>
                  </a:lnTo>
                  <a:lnTo>
                    <a:pt x="674468" y="0"/>
                  </a:lnTo>
                  <a:lnTo>
                    <a:pt x="675067" y="748"/>
                  </a:lnTo>
                  <a:close/>
                </a:path>
              </a:pathLst>
            </a:custGeom>
            <a:solidFill>
              <a:srgbClr val="CFC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39897" y="4795917"/>
              <a:ext cx="2137410" cy="2232660"/>
            </a:xfrm>
            <a:custGeom>
              <a:avLst/>
              <a:gdLst/>
              <a:ahLst/>
              <a:cxnLst/>
              <a:rect l="l" t="t" r="r" b="b"/>
              <a:pathLst>
                <a:path w="2137409" h="2232659">
                  <a:moveTo>
                    <a:pt x="2136940" y="2232202"/>
                  </a:moveTo>
                  <a:lnTo>
                    <a:pt x="0" y="2232202"/>
                  </a:lnTo>
                  <a:lnTo>
                    <a:pt x="0" y="329071"/>
                  </a:lnTo>
                  <a:lnTo>
                    <a:pt x="29984" y="345486"/>
                  </a:lnTo>
                  <a:lnTo>
                    <a:pt x="65304" y="359402"/>
                  </a:lnTo>
                  <a:lnTo>
                    <a:pt x="105905" y="369048"/>
                  </a:lnTo>
                  <a:lnTo>
                    <a:pt x="151729" y="372657"/>
                  </a:lnTo>
                  <a:lnTo>
                    <a:pt x="188746" y="370430"/>
                  </a:lnTo>
                  <a:lnTo>
                    <a:pt x="228484" y="363276"/>
                  </a:lnTo>
                  <a:lnTo>
                    <a:pt x="270918" y="350490"/>
                  </a:lnTo>
                  <a:lnTo>
                    <a:pt x="316023" y="331362"/>
                  </a:lnTo>
                  <a:lnTo>
                    <a:pt x="363774" y="305186"/>
                  </a:lnTo>
                  <a:lnTo>
                    <a:pt x="414147" y="271255"/>
                  </a:lnTo>
                  <a:lnTo>
                    <a:pt x="479183" y="219938"/>
                  </a:lnTo>
                  <a:lnTo>
                    <a:pt x="529898" y="172806"/>
                  </a:lnTo>
                  <a:lnTo>
                    <a:pt x="567890" y="129860"/>
                  </a:lnTo>
                  <a:lnTo>
                    <a:pt x="594757" y="91104"/>
                  </a:lnTo>
                  <a:lnTo>
                    <a:pt x="612097" y="56540"/>
                  </a:lnTo>
                  <a:lnTo>
                    <a:pt x="624591" y="0"/>
                  </a:lnTo>
                  <a:lnTo>
                    <a:pt x="625040" y="449"/>
                  </a:lnTo>
                  <a:lnTo>
                    <a:pt x="625040" y="898"/>
                  </a:lnTo>
                  <a:lnTo>
                    <a:pt x="2136940" y="2232202"/>
                  </a:lnTo>
                  <a:close/>
                </a:path>
              </a:pathLst>
            </a:custGeom>
            <a:solidFill>
              <a:srgbClr val="A39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939897" y="4098097"/>
              <a:ext cx="624840" cy="1070610"/>
            </a:xfrm>
            <a:custGeom>
              <a:avLst/>
              <a:gdLst/>
              <a:ahLst/>
              <a:cxnLst/>
              <a:rect l="l" t="t" r="r" b="b"/>
              <a:pathLst>
                <a:path w="624839" h="1070610">
                  <a:moveTo>
                    <a:pt x="151729" y="1070477"/>
                  </a:moveTo>
                  <a:lnTo>
                    <a:pt x="105905" y="1066868"/>
                  </a:lnTo>
                  <a:lnTo>
                    <a:pt x="65304" y="1057221"/>
                  </a:lnTo>
                  <a:lnTo>
                    <a:pt x="29984" y="1043306"/>
                  </a:lnTo>
                  <a:lnTo>
                    <a:pt x="0" y="1026890"/>
                  </a:lnTo>
                  <a:lnTo>
                    <a:pt x="149" y="0"/>
                  </a:lnTo>
                  <a:lnTo>
                    <a:pt x="2096" y="0"/>
                  </a:lnTo>
                  <a:lnTo>
                    <a:pt x="50210" y="4083"/>
                  </a:lnTo>
                  <a:lnTo>
                    <a:pt x="97195" y="16383"/>
                  </a:lnTo>
                  <a:lnTo>
                    <a:pt x="142066" y="36972"/>
                  </a:lnTo>
                  <a:lnTo>
                    <a:pt x="183838" y="65927"/>
                  </a:lnTo>
                  <a:lnTo>
                    <a:pt x="221527" y="103319"/>
                  </a:lnTo>
                  <a:lnTo>
                    <a:pt x="600326" y="628919"/>
                  </a:lnTo>
                  <a:lnTo>
                    <a:pt x="606153" y="634393"/>
                  </a:lnTo>
                  <a:lnTo>
                    <a:pt x="622793" y="674360"/>
                  </a:lnTo>
                  <a:lnTo>
                    <a:pt x="624591" y="697819"/>
                  </a:lnTo>
                  <a:lnTo>
                    <a:pt x="621509" y="723991"/>
                  </a:lnTo>
                  <a:lnTo>
                    <a:pt x="594757" y="788924"/>
                  </a:lnTo>
                  <a:lnTo>
                    <a:pt x="567890" y="827680"/>
                  </a:lnTo>
                  <a:lnTo>
                    <a:pt x="529898" y="870625"/>
                  </a:lnTo>
                  <a:lnTo>
                    <a:pt x="479183" y="917758"/>
                  </a:lnTo>
                  <a:lnTo>
                    <a:pt x="414147" y="969075"/>
                  </a:lnTo>
                  <a:lnTo>
                    <a:pt x="363774" y="1003006"/>
                  </a:lnTo>
                  <a:lnTo>
                    <a:pt x="316023" y="1029182"/>
                  </a:lnTo>
                  <a:lnTo>
                    <a:pt x="270918" y="1048309"/>
                  </a:lnTo>
                  <a:lnTo>
                    <a:pt x="228484" y="1061096"/>
                  </a:lnTo>
                  <a:lnTo>
                    <a:pt x="188746" y="1068250"/>
                  </a:lnTo>
                  <a:lnTo>
                    <a:pt x="151729" y="1070477"/>
                  </a:lnTo>
                  <a:close/>
                </a:path>
              </a:pathLst>
            </a:custGeom>
            <a:solidFill>
              <a:srgbClr val="B9C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90857" y="3024139"/>
              <a:ext cx="5852160" cy="4011295"/>
            </a:xfrm>
            <a:custGeom>
              <a:avLst/>
              <a:gdLst/>
              <a:ahLst/>
              <a:cxnLst/>
              <a:rect l="l" t="t" r="r" b="b"/>
              <a:pathLst>
                <a:path w="5852159" h="4011295">
                  <a:moveTo>
                    <a:pt x="5852135" y="4010963"/>
                  </a:moveTo>
                  <a:lnTo>
                    <a:pt x="0" y="4010963"/>
                  </a:lnTo>
                  <a:lnTo>
                    <a:pt x="2624032" y="138652"/>
                  </a:lnTo>
                  <a:lnTo>
                    <a:pt x="2658724" y="103987"/>
                  </a:lnTo>
                  <a:lnTo>
                    <a:pt x="2695811" y="74274"/>
                  </a:lnTo>
                  <a:lnTo>
                    <a:pt x="2734924" y="49514"/>
                  </a:lnTo>
                  <a:lnTo>
                    <a:pt x="2775696" y="29706"/>
                  </a:lnTo>
                  <a:lnTo>
                    <a:pt x="2817756" y="14851"/>
                  </a:lnTo>
                  <a:lnTo>
                    <a:pt x="2860735" y="4949"/>
                  </a:lnTo>
                  <a:lnTo>
                    <a:pt x="2904267" y="0"/>
                  </a:lnTo>
                  <a:lnTo>
                    <a:pt x="2947980" y="3"/>
                  </a:lnTo>
                  <a:lnTo>
                    <a:pt x="2991507" y="4960"/>
                  </a:lnTo>
                  <a:lnTo>
                    <a:pt x="3034479" y="14870"/>
                  </a:lnTo>
                  <a:lnTo>
                    <a:pt x="3076527" y="29733"/>
                  </a:lnTo>
                  <a:lnTo>
                    <a:pt x="3117282" y="49550"/>
                  </a:lnTo>
                  <a:lnTo>
                    <a:pt x="3156376" y="74320"/>
                  </a:lnTo>
                  <a:lnTo>
                    <a:pt x="3193439" y="104044"/>
                  </a:lnTo>
                  <a:lnTo>
                    <a:pt x="3228103" y="138722"/>
                  </a:lnTo>
                  <a:lnTo>
                    <a:pt x="5852135" y="4011038"/>
                  </a:lnTo>
                  <a:close/>
                </a:path>
              </a:pathLst>
            </a:custGeom>
            <a:solidFill>
              <a:srgbClr val="9C81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000687" y="3021751"/>
              <a:ext cx="1669414" cy="1562735"/>
            </a:xfrm>
            <a:custGeom>
              <a:avLst/>
              <a:gdLst/>
              <a:ahLst/>
              <a:cxnLst/>
              <a:rect l="l" t="t" r="r" b="b"/>
              <a:pathLst>
                <a:path w="1669414" h="1562735">
                  <a:moveTo>
                    <a:pt x="981671" y="1562198"/>
                  </a:moveTo>
                  <a:lnTo>
                    <a:pt x="865960" y="1503638"/>
                  </a:lnTo>
                  <a:lnTo>
                    <a:pt x="724495" y="1327957"/>
                  </a:lnTo>
                  <a:lnTo>
                    <a:pt x="692823" y="1265528"/>
                  </a:lnTo>
                  <a:lnTo>
                    <a:pt x="602329" y="1137626"/>
                  </a:lnTo>
                  <a:lnTo>
                    <a:pt x="459795" y="1033331"/>
                  </a:lnTo>
                  <a:lnTo>
                    <a:pt x="272004" y="1041724"/>
                  </a:lnTo>
                  <a:lnTo>
                    <a:pt x="111550" y="1109406"/>
                  </a:lnTo>
                  <a:lnTo>
                    <a:pt x="29731" y="1111032"/>
                  </a:lnTo>
                  <a:lnTo>
                    <a:pt x="1048" y="1027759"/>
                  </a:lnTo>
                  <a:lnTo>
                    <a:pt x="0" y="840746"/>
                  </a:lnTo>
                  <a:lnTo>
                    <a:pt x="508510" y="141039"/>
                  </a:lnTo>
                  <a:lnTo>
                    <a:pt x="543326" y="106300"/>
                  </a:lnTo>
                  <a:lnTo>
                    <a:pt x="580759" y="76386"/>
                  </a:lnTo>
                  <a:lnTo>
                    <a:pt x="620397" y="51327"/>
                  </a:lnTo>
                  <a:lnTo>
                    <a:pt x="661828" y="31158"/>
                  </a:lnTo>
                  <a:lnTo>
                    <a:pt x="704641" y="15908"/>
                  </a:lnTo>
                  <a:lnTo>
                    <a:pt x="748425" y="5611"/>
                  </a:lnTo>
                  <a:lnTo>
                    <a:pt x="792767" y="297"/>
                  </a:lnTo>
                  <a:lnTo>
                    <a:pt x="837258" y="0"/>
                  </a:lnTo>
                  <a:lnTo>
                    <a:pt x="881485" y="4749"/>
                  </a:lnTo>
                  <a:lnTo>
                    <a:pt x="925037" y="14579"/>
                  </a:lnTo>
                  <a:lnTo>
                    <a:pt x="967502" y="29520"/>
                  </a:lnTo>
                  <a:lnTo>
                    <a:pt x="1008470" y="49604"/>
                  </a:lnTo>
                  <a:lnTo>
                    <a:pt x="1047529" y="74863"/>
                  </a:lnTo>
                  <a:lnTo>
                    <a:pt x="1084267" y="105330"/>
                  </a:lnTo>
                  <a:lnTo>
                    <a:pt x="1118272" y="141035"/>
                  </a:lnTo>
                  <a:lnTo>
                    <a:pt x="1637118" y="860937"/>
                  </a:lnTo>
                  <a:lnTo>
                    <a:pt x="1669171" y="977347"/>
                  </a:lnTo>
                  <a:lnTo>
                    <a:pt x="1601605" y="1123248"/>
                  </a:lnTo>
                  <a:lnTo>
                    <a:pt x="1382638" y="1327957"/>
                  </a:lnTo>
                  <a:lnTo>
                    <a:pt x="1133330" y="1503638"/>
                  </a:lnTo>
                  <a:lnTo>
                    <a:pt x="981671" y="1562198"/>
                  </a:lnTo>
                  <a:close/>
                </a:path>
              </a:pathLst>
            </a:custGeom>
            <a:solidFill>
              <a:srgbClr val="D0E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815951" y="3921418"/>
              <a:ext cx="2252980" cy="3115310"/>
            </a:xfrm>
            <a:custGeom>
              <a:avLst/>
              <a:gdLst/>
              <a:ahLst/>
              <a:cxnLst/>
              <a:rect l="l" t="t" r="r" b="b"/>
              <a:pathLst>
                <a:path w="2252979" h="3115309">
                  <a:moveTo>
                    <a:pt x="2252572" y="3114957"/>
                  </a:moveTo>
                  <a:lnTo>
                    <a:pt x="0" y="3114957"/>
                  </a:lnTo>
                  <a:lnTo>
                    <a:pt x="0" y="3113759"/>
                  </a:lnTo>
                  <a:lnTo>
                    <a:pt x="117129" y="3113759"/>
                  </a:lnTo>
                  <a:lnTo>
                    <a:pt x="116830" y="3114208"/>
                  </a:lnTo>
                  <a:lnTo>
                    <a:pt x="2252572" y="3114208"/>
                  </a:lnTo>
                  <a:lnTo>
                    <a:pt x="2252572" y="3114957"/>
                  </a:lnTo>
                  <a:close/>
                </a:path>
                <a:path w="2252979" h="3115309">
                  <a:moveTo>
                    <a:pt x="856004" y="57456"/>
                  </a:moveTo>
                  <a:lnTo>
                    <a:pt x="855555" y="56812"/>
                  </a:lnTo>
                  <a:lnTo>
                    <a:pt x="855047" y="40224"/>
                  </a:lnTo>
                  <a:lnTo>
                    <a:pt x="853065" y="25221"/>
                  </a:lnTo>
                  <a:lnTo>
                    <a:pt x="849931" y="11811"/>
                  </a:lnTo>
                  <a:lnTo>
                    <a:pt x="845969" y="0"/>
                  </a:lnTo>
                  <a:lnTo>
                    <a:pt x="850043" y="11886"/>
                  </a:lnTo>
                  <a:lnTo>
                    <a:pt x="853289" y="25431"/>
                  </a:lnTo>
                  <a:lnTo>
                    <a:pt x="855384" y="40624"/>
                  </a:lnTo>
                  <a:lnTo>
                    <a:pt x="856004" y="57456"/>
                  </a:lnTo>
                  <a:close/>
                </a:path>
              </a:pathLst>
            </a:custGeom>
            <a:solidFill>
              <a:srgbClr val="E7E7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815951" y="3978170"/>
              <a:ext cx="1522095" cy="3057525"/>
            </a:xfrm>
            <a:custGeom>
              <a:avLst/>
              <a:gdLst/>
              <a:ahLst/>
              <a:cxnLst/>
              <a:rect l="l" t="t" r="r" b="b"/>
              <a:pathLst>
                <a:path w="1522095" h="3057525">
                  <a:moveTo>
                    <a:pt x="117129" y="3057007"/>
                  </a:moveTo>
                  <a:lnTo>
                    <a:pt x="0" y="3057007"/>
                  </a:lnTo>
                  <a:lnTo>
                    <a:pt x="149" y="450649"/>
                  </a:lnTo>
                  <a:lnTo>
                    <a:pt x="41161" y="473120"/>
                  </a:lnTo>
                  <a:lnTo>
                    <a:pt x="89532" y="492167"/>
                  </a:lnTo>
                  <a:lnTo>
                    <a:pt x="145148" y="505369"/>
                  </a:lnTo>
                  <a:lnTo>
                    <a:pt x="207897" y="510307"/>
                  </a:lnTo>
                  <a:lnTo>
                    <a:pt x="245527" y="508613"/>
                  </a:lnTo>
                  <a:lnTo>
                    <a:pt x="285276" y="503260"/>
                  </a:lnTo>
                  <a:lnTo>
                    <a:pt x="327127" y="493842"/>
                  </a:lnTo>
                  <a:lnTo>
                    <a:pt x="371066" y="479952"/>
                  </a:lnTo>
                  <a:lnTo>
                    <a:pt x="417076" y="461182"/>
                  </a:lnTo>
                  <a:lnTo>
                    <a:pt x="465141" y="437127"/>
                  </a:lnTo>
                  <a:lnTo>
                    <a:pt x="515245" y="407380"/>
                  </a:lnTo>
                  <a:lnTo>
                    <a:pt x="567374" y="371534"/>
                  </a:lnTo>
                  <a:lnTo>
                    <a:pt x="631891" y="321692"/>
                  </a:lnTo>
                  <a:lnTo>
                    <a:pt x="686466" y="274676"/>
                  </a:lnTo>
                  <a:lnTo>
                    <a:pt x="731854" y="230486"/>
                  </a:lnTo>
                  <a:lnTo>
                    <a:pt x="768806" y="189116"/>
                  </a:lnTo>
                  <a:lnTo>
                    <a:pt x="798076" y="150566"/>
                  </a:lnTo>
                  <a:lnTo>
                    <a:pt x="820417" y="114832"/>
                  </a:lnTo>
                  <a:lnTo>
                    <a:pt x="847325" y="51800"/>
                  </a:lnTo>
                  <a:lnTo>
                    <a:pt x="855555" y="0"/>
                  </a:lnTo>
                  <a:lnTo>
                    <a:pt x="856004" y="644"/>
                  </a:lnTo>
                  <a:lnTo>
                    <a:pt x="856004" y="1048"/>
                  </a:lnTo>
                  <a:lnTo>
                    <a:pt x="1521935" y="983873"/>
                  </a:lnTo>
                  <a:lnTo>
                    <a:pt x="117129" y="3057007"/>
                  </a:lnTo>
                  <a:close/>
                </a:path>
              </a:pathLst>
            </a:custGeom>
            <a:solidFill>
              <a:srgbClr val="8B7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816101" y="3022366"/>
              <a:ext cx="855980" cy="1466215"/>
            </a:xfrm>
            <a:custGeom>
              <a:avLst/>
              <a:gdLst/>
              <a:ahLst/>
              <a:cxnLst/>
              <a:rect l="l" t="t" r="r" b="b"/>
              <a:pathLst>
                <a:path w="855979" h="1466214">
                  <a:moveTo>
                    <a:pt x="207747" y="1466111"/>
                  </a:moveTo>
                  <a:lnTo>
                    <a:pt x="144998" y="1461173"/>
                  </a:lnTo>
                  <a:lnTo>
                    <a:pt x="89382" y="1447969"/>
                  </a:lnTo>
                  <a:lnTo>
                    <a:pt x="41012" y="1428918"/>
                  </a:lnTo>
                  <a:lnTo>
                    <a:pt x="0" y="1406438"/>
                  </a:lnTo>
                  <a:lnTo>
                    <a:pt x="0" y="0"/>
                  </a:lnTo>
                  <a:lnTo>
                    <a:pt x="49877" y="2855"/>
                  </a:lnTo>
                  <a:lnTo>
                    <a:pt x="96471" y="11432"/>
                  </a:lnTo>
                  <a:lnTo>
                    <a:pt x="141984" y="25773"/>
                  </a:lnTo>
                  <a:lnTo>
                    <a:pt x="185919" y="45916"/>
                  </a:lnTo>
                  <a:lnTo>
                    <a:pt x="227781" y="71899"/>
                  </a:lnTo>
                  <a:lnTo>
                    <a:pt x="267076" y="103760"/>
                  </a:lnTo>
                  <a:lnTo>
                    <a:pt x="303308" y="141536"/>
                  </a:lnTo>
                  <a:lnTo>
                    <a:pt x="822153" y="861359"/>
                  </a:lnTo>
                  <a:lnTo>
                    <a:pt x="830274" y="868990"/>
                  </a:lnTo>
                  <a:lnTo>
                    <a:pt x="849781" y="910795"/>
                  </a:lnTo>
                  <a:lnTo>
                    <a:pt x="855405" y="955796"/>
                  </a:lnTo>
                  <a:lnTo>
                    <a:pt x="853248" y="980294"/>
                  </a:lnTo>
                  <a:lnTo>
                    <a:pt x="836433" y="1037708"/>
                  </a:lnTo>
                  <a:lnTo>
                    <a:pt x="797926" y="1106363"/>
                  </a:lnTo>
                  <a:lnTo>
                    <a:pt x="768656" y="1144913"/>
                  </a:lnTo>
                  <a:lnTo>
                    <a:pt x="731704" y="1186282"/>
                  </a:lnTo>
                  <a:lnTo>
                    <a:pt x="686317" y="1230473"/>
                  </a:lnTo>
                  <a:lnTo>
                    <a:pt x="631741" y="1277488"/>
                  </a:lnTo>
                  <a:lnTo>
                    <a:pt x="567224" y="1327331"/>
                  </a:lnTo>
                  <a:lnTo>
                    <a:pt x="515096" y="1363177"/>
                  </a:lnTo>
                  <a:lnTo>
                    <a:pt x="464991" y="1392924"/>
                  </a:lnTo>
                  <a:lnTo>
                    <a:pt x="416926" y="1416979"/>
                  </a:lnTo>
                  <a:lnTo>
                    <a:pt x="370916" y="1435749"/>
                  </a:lnTo>
                  <a:lnTo>
                    <a:pt x="326978" y="1449639"/>
                  </a:lnTo>
                  <a:lnTo>
                    <a:pt x="285126" y="1459057"/>
                  </a:lnTo>
                  <a:lnTo>
                    <a:pt x="245377" y="1464410"/>
                  </a:lnTo>
                  <a:lnTo>
                    <a:pt x="207747" y="1466104"/>
                  </a:lnTo>
                  <a:close/>
                </a:path>
              </a:pathLst>
            </a:custGeom>
            <a:solidFill>
              <a:srgbClr val="B9C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32781" y="4107266"/>
              <a:ext cx="4273550" cy="2928620"/>
            </a:xfrm>
            <a:custGeom>
              <a:avLst/>
              <a:gdLst/>
              <a:ahLst/>
              <a:cxnLst/>
              <a:rect l="l" t="t" r="r" b="b"/>
              <a:pathLst>
                <a:path w="4273550" h="2928620">
                  <a:moveTo>
                    <a:pt x="4272982" y="2928270"/>
                  </a:moveTo>
                  <a:lnTo>
                    <a:pt x="0" y="2928420"/>
                  </a:lnTo>
                  <a:lnTo>
                    <a:pt x="1915862" y="100834"/>
                  </a:lnTo>
                  <a:lnTo>
                    <a:pt x="1950872" y="67225"/>
                  </a:lnTo>
                  <a:lnTo>
                    <a:pt x="1988943" y="40339"/>
                  </a:lnTo>
                  <a:lnTo>
                    <a:pt x="2029396" y="20173"/>
                  </a:lnTo>
                  <a:lnTo>
                    <a:pt x="2071548" y="6728"/>
                  </a:lnTo>
                  <a:lnTo>
                    <a:pt x="2114718" y="4"/>
                  </a:lnTo>
                  <a:lnTo>
                    <a:pt x="2158225" y="0"/>
                  </a:lnTo>
                  <a:lnTo>
                    <a:pt x="2201388" y="6715"/>
                  </a:lnTo>
                  <a:lnTo>
                    <a:pt x="2243525" y="20151"/>
                  </a:lnTo>
                  <a:lnTo>
                    <a:pt x="2283956" y="40306"/>
                  </a:lnTo>
                  <a:lnTo>
                    <a:pt x="2321998" y="67180"/>
                  </a:lnTo>
                  <a:lnTo>
                    <a:pt x="2356970" y="100774"/>
                  </a:lnTo>
                  <a:lnTo>
                    <a:pt x="4272982" y="2928210"/>
                  </a:lnTo>
                  <a:close/>
                </a:path>
              </a:pathLst>
            </a:custGeom>
            <a:solidFill>
              <a:srgbClr val="B9A3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73140" y="4105520"/>
              <a:ext cx="1219200" cy="1140460"/>
            </a:xfrm>
            <a:custGeom>
              <a:avLst/>
              <a:gdLst/>
              <a:ahLst/>
              <a:cxnLst/>
              <a:rect l="l" t="t" r="r" b="b"/>
              <a:pathLst>
                <a:path w="1219200" h="1140460">
                  <a:moveTo>
                    <a:pt x="716819" y="1140248"/>
                  </a:moveTo>
                  <a:lnTo>
                    <a:pt x="632333" y="1097476"/>
                  </a:lnTo>
                  <a:lnTo>
                    <a:pt x="529030" y="969159"/>
                  </a:lnTo>
                  <a:lnTo>
                    <a:pt x="505924" y="923579"/>
                  </a:lnTo>
                  <a:lnTo>
                    <a:pt x="439891" y="830199"/>
                  </a:lnTo>
                  <a:lnTo>
                    <a:pt x="335860" y="754063"/>
                  </a:lnTo>
                  <a:lnTo>
                    <a:pt x="198760" y="760213"/>
                  </a:lnTo>
                  <a:lnTo>
                    <a:pt x="81577" y="809653"/>
                  </a:lnTo>
                  <a:lnTo>
                    <a:pt x="21812" y="810858"/>
                  </a:lnTo>
                  <a:lnTo>
                    <a:pt x="830" y="750082"/>
                  </a:lnTo>
                  <a:lnTo>
                    <a:pt x="0" y="613577"/>
                  </a:lnTo>
                  <a:lnTo>
                    <a:pt x="371459" y="102580"/>
                  </a:lnTo>
                  <a:lnTo>
                    <a:pt x="406600" y="68874"/>
                  </a:lnTo>
                  <a:lnTo>
                    <a:pt x="445094" y="41734"/>
                  </a:lnTo>
                  <a:lnTo>
                    <a:pt x="486177" y="21218"/>
                  </a:lnTo>
                  <a:lnTo>
                    <a:pt x="529088" y="7385"/>
                  </a:lnTo>
                  <a:lnTo>
                    <a:pt x="573065" y="292"/>
                  </a:lnTo>
                  <a:lnTo>
                    <a:pt x="617345" y="0"/>
                  </a:lnTo>
                  <a:lnTo>
                    <a:pt x="661166" y="6565"/>
                  </a:lnTo>
                  <a:lnTo>
                    <a:pt x="703765" y="20047"/>
                  </a:lnTo>
                  <a:lnTo>
                    <a:pt x="744381" y="40505"/>
                  </a:lnTo>
                  <a:lnTo>
                    <a:pt x="782250" y="67996"/>
                  </a:lnTo>
                  <a:lnTo>
                    <a:pt x="816611" y="102580"/>
                  </a:lnTo>
                  <a:lnTo>
                    <a:pt x="1195410" y="628255"/>
                  </a:lnTo>
                  <a:lnTo>
                    <a:pt x="1218795" y="713219"/>
                  </a:lnTo>
                  <a:lnTo>
                    <a:pt x="1169439" y="819719"/>
                  </a:lnTo>
                  <a:lnTo>
                    <a:pt x="1009531" y="969159"/>
                  </a:lnTo>
                  <a:lnTo>
                    <a:pt x="827536" y="1097476"/>
                  </a:lnTo>
                  <a:lnTo>
                    <a:pt x="716819" y="1140248"/>
                  </a:lnTo>
                  <a:close/>
                </a:path>
              </a:pathLst>
            </a:custGeom>
            <a:solidFill>
              <a:srgbClr val="D0E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685925" y="4761335"/>
              <a:ext cx="1520190" cy="2275205"/>
            </a:xfrm>
            <a:custGeom>
              <a:avLst/>
              <a:gdLst/>
              <a:ahLst/>
              <a:cxnLst/>
              <a:rect l="l" t="t" r="r" b="b"/>
              <a:pathLst>
                <a:path w="1520190" h="2275204">
                  <a:moveTo>
                    <a:pt x="1520138" y="2275039"/>
                  </a:moveTo>
                  <a:lnTo>
                    <a:pt x="57666" y="2275039"/>
                  </a:lnTo>
                  <a:lnTo>
                    <a:pt x="57066" y="2274290"/>
                  </a:lnTo>
                  <a:lnTo>
                    <a:pt x="1519539" y="2274290"/>
                  </a:lnTo>
                  <a:lnTo>
                    <a:pt x="1520138" y="2275039"/>
                  </a:lnTo>
                  <a:close/>
                </a:path>
                <a:path w="1520190" h="2275204">
                  <a:moveTo>
                    <a:pt x="7638" y="42538"/>
                  </a:moveTo>
                  <a:lnTo>
                    <a:pt x="7189" y="42088"/>
                  </a:lnTo>
                  <a:lnTo>
                    <a:pt x="6866" y="29762"/>
                  </a:lnTo>
                  <a:lnTo>
                    <a:pt x="5392" y="18629"/>
                  </a:lnTo>
                  <a:lnTo>
                    <a:pt x="3019" y="8703"/>
                  </a:lnTo>
                  <a:lnTo>
                    <a:pt x="0" y="0"/>
                  </a:lnTo>
                  <a:lnTo>
                    <a:pt x="3131" y="8731"/>
                  </a:lnTo>
                  <a:lnTo>
                    <a:pt x="5616" y="18741"/>
                  </a:lnTo>
                  <a:lnTo>
                    <a:pt x="7203" y="30014"/>
                  </a:lnTo>
                  <a:lnTo>
                    <a:pt x="7638" y="42538"/>
                  </a:lnTo>
                  <a:close/>
                </a:path>
              </a:pathLst>
            </a:custGeom>
            <a:solidFill>
              <a:srgbClr val="E7E7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4086" y="3713493"/>
              <a:ext cx="9101892" cy="69092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184052" y="2471009"/>
              <a:ext cx="285750" cy="8149590"/>
            </a:xfrm>
            <a:custGeom>
              <a:avLst/>
              <a:gdLst/>
              <a:ahLst/>
              <a:cxnLst/>
              <a:rect l="l" t="t" r="r" b="b"/>
              <a:pathLst>
                <a:path w="285750" h="8149590">
                  <a:moveTo>
                    <a:pt x="285315" y="501689"/>
                  </a:moveTo>
                  <a:lnTo>
                    <a:pt x="279304" y="1197399"/>
                  </a:lnTo>
                  <a:lnTo>
                    <a:pt x="279304" y="8149365"/>
                  </a:lnTo>
                  <a:lnTo>
                    <a:pt x="0" y="8149365"/>
                  </a:lnTo>
                  <a:lnTo>
                    <a:pt x="5178" y="132402"/>
                  </a:lnTo>
                  <a:lnTo>
                    <a:pt x="10572" y="91911"/>
                  </a:lnTo>
                  <a:lnTo>
                    <a:pt x="48011" y="33049"/>
                  </a:lnTo>
                  <a:lnTo>
                    <a:pt x="108293" y="3655"/>
                  </a:lnTo>
                  <a:lnTo>
                    <a:pt x="142241" y="0"/>
                  </a:lnTo>
                  <a:lnTo>
                    <a:pt x="176190" y="3700"/>
                  </a:lnTo>
                  <a:lnTo>
                    <a:pt x="236472" y="33152"/>
                  </a:lnTo>
                  <a:lnTo>
                    <a:pt x="273911" y="91981"/>
                  </a:lnTo>
                  <a:lnTo>
                    <a:pt x="279121" y="131033"/>
                  </a:lnTo>
                  <a:lnTo>
                    <a:pt x="279121" y="142453"/>
                  </a:lnTo>
                  <a:lnTo>
                    <a:pt x="283562" y="299880"/>
                  </a:lnTo>
                  <a:lnTo>
                    <a:pt x="285315" y="501689"/>
                  </a:lnTo>
                  <a:close/>
                </a:path>
                <a:path w="285750" h="8149590">
                  <a:moveTo>
                    <a:pt x="279304" y="132402"/>
                  </a:moveTo>
                  <a:lnTo>
                    <a:pt x="279304" y="137519"/>
                  </a:lnTo>
                  <a:lnTo>
                    <a:pt x="279121" y="142453"/>
                  </a:lnTo>
                  <a:lnTo>
                    <a:pt x="279121" y="131033"/>
                  </a:lnTo>
                  <a:lnTo>
                    <a:pt x="279304" y="132402"/>
                  </a:lnTo>
                  <a:close/>
                </a:path>
              </a:pathLst>
            </a:custGeom>
            <a:solidFill>
              <a:srgbClr val="FFFFF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014257" y="4273524"/>
            <a:ext cx="6908165" cy="47833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"/>
              </a:spcBef>
            </a:pPr>
            <a:endParaRPr sz="300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19075" y="0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218922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507075" y="0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621375" y="218923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0505922"/>
            <a:ext cx="18720435" cy="213360"/>
          </a:xfrm>
          <a:custGeom>
            <a:avLst/>
            <a:gdLst/>
            <a:ahLst/>
            <a:cxnLst/>
            <a:rect l="l" t="t" r="r" b="b"/>
            <a:pathLst>
              <a:path w="18720435" h="213359">
                <a:moveTo>
                  <a:pt x="104775" y="0"/>
                </a:moveTo>
                <a:lnTo>
                  <a:pt x="0" y="0"/>
                </a:lnTo>
                <a:lnTo>
                  <a:pt x="0" y="9525"/>
                </a:lnTo>
                <a:lnTo>
                  <a:pt x="104775" y="9525"/>
                </a:lnTo>
                <a:lnTo>
                  <a:pt x="104775" y="0"/>
                </a:lnTo>
                <a:close/>
              </a:path>
              <a:path w="18720435" h="213359">
                <a:moveTo>
                  <a:pt x="228600" y="114312"/>
                </a:moveTo>
                <a:lnTo>
                  <a:pt x="219075" y="114312"/>
                </a:lnTo>
                <a:lnTo>
                  <a:pt x="219075" y="213080"/>
                </a:lnTo>
                <a:lnTo>
                  <a:pt x="228600" y="213080"/>
                </a:lnTo>
                <a:lnTo>
                  <a:pt x="228600" y="114312"/>
                </a:lnTo>
                <a:close/>
              </a:path>
              <a:path w="18720435" h="213359">
                <a:moveTo>
                  <a:pt x="18516600" y="114312"/>
                </a:moveTo>
                <a:lnTo>
                  <a:pt x="18507075" y="114312"/>
                </a:lnTo>
                <a:lnTo>
                  <a:pt x="18507075" y="213080"/>
                </a:lnTo>
                <a:lnTo>
                  <a:pt x="18516600" y="213080"/>
                </a:lnTo>
                <a:lnTo>
                  <a:pt x="18516600" y="114312"/>
                </a:lnTo>
                <a:close/>
              </a:path>
              <a:path w="18720435" h="213359">
                <a:moveTo>
                  <a:pt x="18720054" y="12"/>
                </a:moveTo>
                <a:lnTo>
                  <a:pt x="18621375" y="12"/>
                </a:lnTo>
                <a:lnTo>
                  <a:pt x="18621375" y="9537"/>
                </a:lnTo>
                <a:lnTo>
                  <a:pt x="18720054" y="9537"/>
                </a:lnTo>
                <a:lnTo>
                  <a:pt x="1872005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75" y="104774"/>
            <a:ext cx="18516600" cy="10515600"/>
          </a:xfrm>
          <a:custGeom>
            <a:avLst/>
            <a:gdLst/>
            <a:ahLst/>
            <a:cxnLst/>
            <a:rect l="l" t="t" r="r" b="b"/>
            <a:pathLst>
              <a:path w="18516600" h="10515600">
                <a:moveTo>
                  <a:pt x="18516600" y="10515600"/>
                </a:moveTo>
                <a:lnTo>
                  <a:pt x="0" y="10515600"/>
                </a:lnTo>
                <a:lnTo>
                  <a:pt x="0" y="0"/>
                </a:lnTo>
                <a:lnTo>
                  <a:pt x="18516600" y="0"/>
                </a:lnTo>
                <a:lnTo>
                  <a:pt x="18516600" y="10515600"/>
                </a:lnTo>
                <a:close/>
              </a:path>
            </a:pathLst>
          </a:custGeom>
          <a:solidFill>
            <a:srgbClr val="A2E1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4775" y="2984007"/>
            <a:ext cx="8921115" cy="7636509"/>
            <a:chOff x="104775" y="2984007"/>
            <a:chExt cx="8921115" cy="7636509"/>
          </a:xfrm>
        </p:grpSpPr>
        <p:sp>
          <p:nvSpPr>
            <p:cNvPr id="4" name="object 4"/>
            <p:cNvSpPr/>
            <p:nvPr/>
          </p:nvSpPr>
          <p:spPr>
            <a:xfrm>
              <a:off x="104775" y="3010236"/>
              <a:ext cx="8920900" cy="76101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47859" y="7740151"/>
              <a:ext cx="177818" cy="3636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77547" y="8133953"/>
              <a:ext cx="74718" cy="199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44685" y="8127305"/>
              <a:ext cx="74717" cy="2060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97267" y="7733080"/>
              <a:ext cx="374017" cy="4045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38021" y="7724210"/>
              <a:ext cx="367466" cy="4134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02852" y="7420975"/>
              <a:ext cx="782822" cy="8724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8235" y="7644596"/>
              <a:ext cx="26487" cy="5114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98540" y="7398623"/>
              <a:ext cx="374964" cy="2945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76546" y="7540202"/>
              <a:ext cx="147843" cy="766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76542" y="7463513"/>
              <a:ext cx="147955" cy="147955"/>
            </a:xfrm>
            <a:custGeom>
              <a:avLst/>
              <a:gdLst/>
              <a:ahLst/>
              <a:cxnLst/>
              <a:rect l="l" t="t" r="r" b="b"/>
              <a:pathLst>
                <a:path w="147954" h="147954">
                  <a:moveTo>
                    <a:pt x="73924" y="147848"/>
                  </a:moveTo>
                  <a:lnTo>
                    <a:pt x="45145" y="142040"/>
                  </a:lnTo>
                  <a:lnTo>
                    <a:pt x="21647" y="126200"/>
                  </a:lnTo>
                  <a:lnTo>
                    <a:pt x="5807" y="102702"/>
                  </a:lnTo>
                  <a:lnTo>
                    <a:pt x="0" y="73924"/>
                  </a:lnTo>
                  <a:lnTo>
                    <a:pt x="5807" y="45145"/>
                  </a:lnTo>
                  <a:lnTo>
                    <a:pt x="21647" y="21647"/>
                  </a:lnTo>
                  <a:lnTo>
                    <a:pt x="45145" y="5807"/>
                  </a:lnTo>
                  <a:lnTo>
                    <a:pt x="73924" y="0"/>
                  </a:lnTo>
                  <a:lnTo>
                    <a:pt x="102702" y="5807"/>
                  </a:lnTo>
                  <a:lnTo>
                    <a:pt x="126200" y="21647"/>
                  </a:lnTo>
                  <a:lnTo>
                    <a:pt x="142040" y="45145"/>
                  </a:lnTo>
                  <a:lnTo>
                    <a:pt x="147848" y="73924"/>
                  </a:lnTo>
                  <a:lnTo>
                    <a:pt x="142040" y="102702"/>
                  </a:lnTo>
                  <a:lnTo>
                    <a:pt x="126200" y="126200"/>
                  </a:lnTo>
                  <a:lnTo>
                    <a:pt x="102702" y="142040"/>
                  </a:lnTo>
                  <a:lnTo>
                    <a:pt x="73924" y="1478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76542" y="7529126"/>
              <a:ext cx="147955" cy="82550"/>
            </a:xfrm>
            <a:custGeom>
              <a:avLst/>
              <a:gdLst/>
              <a:ahLst/>
              <a:cxnLst/>
              <a:rect l="l" t="t" r="r" b="b"/>
              <a:pathLst>
                <a:path w="147954" h="82550">
                  <a:moveTo>
                    <a:pt x="73924" y="82234"/>
                  </a:moveTo>
                  <a:lnTo>
                    <a:pt x="45145" y="76426"/>
                  </a:lnTo>
                  <a:lnTo>
                    <a:pt x="21647" y="60586"/>
                  </a:lnTo>
                  <a:lnTo>
                    <a:pt x="5807" y="37089"/>
                  </a:lnTo>
                  <a:lnTo>
                    <a:pt x="0" y="8310"/>
                  </a:lnTo>
                  <a:lnTo>
                    <a:pt x="0" y="5510"/>
                  </a:lnTo>
                  <a:lnTo>
                    <a:pt x="156" y="2732"/>
                  </a:lnTo>
                  <a:lnTo>
                    <a:pt x="470" y="0"/>
                  </a:lnTo>
                  <a:lnTo>
                    <a:pt x="8340" y="25826"/>
                  </a:lnTo>
                  <a:lnTo>
                    <a:pt x="24487" y="46650"/>
                  </a:lnTo>
                  <a:lnTo>
                    <a:pt x="46988" y="60552"/>
                  </a:lnTo>
                  <a:lnTo>
                    <a:pt x="73924" y="65613"/>
                  </a:lnTo>
                  <a:lnTo>
                    <a:pt x="100855" y="60552"/>
                  </a:lnTo>
                  <a:lnTo>
                    <a:pt x="123352" y="46650"/>
                  </a:lnTo>
                  <a:lnTo>
                    <a:pt x="139497" y="25826"/>
                  </a:lnTo>
                  <a:lnTo>
                    <a:pt x="147377" y="0"/>
                  </a:lnTo>
                  <a:lnTo>
                    <a:pt x="147691" y="2732"/>
                  </a:lnTo>
                  <a:lnTo>
                    <a:pt x="147848" y="5510"/>
                  </a:lnTo>
                  <a:lnTo>
                    <a:pt x="147848" y="8310"/>
                  </a:lnTo>
                  <a:lnTo>
                    <a:pt x="142040" y="37089"/>
                  </a:lnTo>
                  <a:lnTo>
                    <a:pt x="126200" y="60586"/>
                  </a:lnTo>
                  <a:lnTo>
                    <a:pt x="102702" y="76426"/>
                  </a:lnTo>
                  <a:lnTo>
                    <a:pt x="73924" y="82234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41438" y="7527288"/>
              <a:ext cx="50783" cy="5078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60054" y="7514609"/>
              <a:ext cx="142631" cy="8097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60039" y="7514630"/>
              <a:ext cx="142646" cy="8095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3328" y="7595568"/>
              <a:ext cx="129357" cy="5079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05889" y="7575631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59">
                  <a:moveTo>
                    <a:pt x="8602" y="9699"/>
                  </a:moveTo>
                  <a:lnTo>
                    <a:pt x="2486" y="9699"/>
                  </a:lnTo>
                  <a:lnTo>
                    <a:pt x="0" y="7526"/>
                  </a:lnTo>
                  <a:lnTo>
                    <a:pt x="0" y="2172"/>
                  </a:lnTo>
                  <a:lnTo>
                    <a:pt x="2486" y="0"/>
                  </a:lnTo>
                  <a:lnTo>
                    <a:pt x="8602" y="0"/>
                  </a:lnTo>
                  <a:lnTo>
                    <a:pt x="11088" y="2172"/>
                  </a:lnTo>
                  <a:lnTo>
                    <a:pt x="11088" y="7526"/>
                  </a:lnTo>
                  <a:close/>
                </a:path>
              </a:pathLst>
            </a:custGeom>
            <a:solidFill>
              <a:srgbClr val="D67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60155" y="7727106"/>
              <a:ext cx="196413" cy="34497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02522" y="7696291"/>
              <a:ext cx="196687" cy="3454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89193" y="7600858"/>
              <a:ext cx="93207" cy="1920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72987" y="7812694"/>
              <a:ext cx="143530" cy="25088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74028" y="7702387"/>
              <a:ext cx="231617" cy="41772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94018" y="7576473"/>
              <a:ext cx="315864" cy="55571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01954" y="7633532"/>
              <a:ext cx="371551" cy="13770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11286" y="7854329"/>
              <a:ext cx="90830" cy="22908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31268" y="9969482"/>
              <a:ext cx="541655" cy="469900"/>
            </a:xfrm>
            <a:custGeom>
              <a:avLst/>
              <a:gdLst/>
              <a:ahLst/>
              <a:cxnLst/>
              <a:rect l="l" t="t" r="r" b="b"/>
              <a:pathLst>
                <a:path w="541654" h="469900">
                  <a:moveTo>
                    <a:pt x="202661" y="469790"/>
                  </a:moveTo>
                  <a:lnTo>
                    <a:pt x="125511" y="464869"/>
                  </a:lnTo>
                  <a:lnTo>
                    <a:pt x="0" y="435966"/>
                  </a:lnTo>
                  <a:lnTo>
                    <a:pt x="160500" y="258147"/>
                  </a:lnTo>
                  <a:lnTo>
                    <a:pt x="158471" y="259360"/>
                  </a:lnTo>
                  <a:lnTo>
                    <a:pt x="541466" y="0"/>
                  </a:lnTo>
                  <a:lnTo>
                    <a:pt x="536471" y="15707"/>
                  </a:lnTo>
                  <a:lnTo>
                    <a:pt x="526760" y="46702"/>
                  </a:lnTo>
                  <a:lnTo>
                    <a:pt x="512480" y="89403"/>
                  </a:lnTo>
                  <a:lnTo>
                    <a:pt x="493775" y="140224"/>
                  </a:lnTo>
                  <a:lnTo>
                    <a:pt x="470792" y="195583"/>
                  </a:lnTo>
                  <a:lnTo>
                    <a:pt x="443678" y="251895"/>
                  </a:lnTo>
                  <a:lnTo>
                    <a:pt x="412578" y="305577"/>
                  </a:lnTo>
                  <a:lnTo>
                    <a:pt x="377638" y="353046"/>
                  </a:lnTo>
                  <a:lnTo>
                    <a:pt x="339004" y="390717"/>
                  </a:lnTo>
                  <a:lnTo>
                    <a:pt x="263231" y="446487"/>
                  </a:lnTo>
                  <a:lnTo>
                    <a:pt x="202661" y="469790"/>
                  </a:lnTo>
                  <a:close/>
                </a:path>
              </a:pathLst>
            </a:custGeom>
            <a:solidFill>
              <a:srgbClr val="5BB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83834" y="9959205"/>
              <a:ext cx="589915" cy="392430"/>
            </a:xfrm>
            <a:custGeom>
              <a:avLst/>
              <a:gdLst/>
              <a:ahLst/>
              <a:cxnLst/>
              <a:rect l="l" t="t" r="r" b="b"/>
              <a:pathLst>
                <a:path w="589915" h="392429">
                  <a:moveTo>
                    <a:pt x="0" y="392213"/>
                  </a:moveTo>
                  <a:lnTo>
                    <a:pt x="1290" y="346861"/>
                  </a:lnTo>
                  <a:lnTo>
                    <a:pt x="10816" y="299912"/>
                  </a:lnTo>
                  <a:lnTo>
                    <a:pt x="27245" y="252812"/>
                  </a:lnTo>
                  <a:lnTo>
                    <a:pt x="49244" y="207008"/>
                  </a:lnTo>
                  <a:lnTo>
                    <a:pt x="75479" y="163946"/>
                  </a:lnTo>
                  <a:lnTo>
                    <a:pt x="104618" y="125074"/>
                  </a:lnTo>
                  <a:lnTo>
                    <a:pt x="135328" y="91839"/>
                  </a:lnTo>
                  <a:lnTo>
                    <a:pt x="186431" y="50368"/>
                  </a:lnTo>
                  <a:lnTo>
                    <a:pt x="244203" y="20711"/>
                  </a:lnTo>
                  <a:lnTo>
                    <a:pt x="301657" y="5796"/>
                  </a:lnTo>
                  <a:lnTo>
                    <a:pt x="360666" y="0"/>
                  </a:lnTo>
                  <a:lnTo>
                    <a:pt x="418670" y="500"/>
                  </a:lnTo>
                  <a:lnTo>
                    <a:pt x="473110" y="4479"/>
                  </a:lnTo>
                  <a:lnTo>
                    <a:pt x="521426" y="9116"/>
                  </a:lnTo>
                  <a:lnTo>
                    <a:pt x="561060" y="11591"/>
                  </a:lnTo>
                  <a:lnTo>
                    <a:pt x="589451" y="9084"/>
                  </a:lnTo>
                  <a:lnTo>
                    <a:pt x="588900" y="10276"/>
                  </a:lnTo>
                  <a:lnTo>
                    <a:pt x="205904" y="269636"/>
                  </a:lnTo>
                  <a:lnTo>
                    <a:pt x="0" y="392213"/>
                  </a:lnTo>
                  <a:close/>
                </a:path>
              </a:pathLst>
            </a:custGeom>
            <a:solidFill>
              <a:srgbClr val="89C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01348" y="9978968"/>
              <a:ext cx="148590" cy="641985"/>
            </a:xfrm>
            <a:custGeom>
              <a:avLst/>
              <a:gdLst/>
              <a:ahLst/>
              <a:cxnLst/>
              <a:rect l="l" t="t" r="r" b="b"/>
              <a:pathLst>
                <a:path w="148590" h="641984">
                  <a:moveTo>
                    <a:pt x="148108" y="641399"/>
                  </a:moveTo>
                  <a:lnTo>
                    <a:pt x="61677" y="641399"/>
                  </a:lnTo>
                  <a:lnTo>
                    <a:pt x="63989" y="630412"/>
                  </a:lnTo>
                  <a:lnTo>
                    <a:pt x="63865" y="571713"/>
                  </a:lnTo>
                  <a:lnTo>
                    <a:pt x="50894" y="522070"/>
                  </a:lnTo>
                  <a:lnTo>
                    <a:pt x="35368" y="472189"/>
                  </a:lnTo>
                  <a:lnTo>
                    <a:pt x="19962" y="423396"/>
                  </a:lnTo>
                  <a:lnTo>
                    <a:pt x="7353" y="377015"/>
                  </a:lnTo>
                  <a:lnTo>
                    <a:pt x="217" y="334371"/>
                  </a:lnTo>
                  <a:lnTo>
                    <a:pt x="0" y="277248"/>
                  </a:lnTo>
                  <a:lnTo>
                    <a:pt x="8462" y="223858"/>
                  </a:lnTo>
                  <a:lnTo>
                    <a:pt x="23936" y="174523"/>
                  </a:lnTo>
                  <a:lnTo>
                    <a:pt x="44754" y="129567"/>
                  </a:lnTo>
                  <a:lnTo>
                    <a:pt x="69247" y="89313"/>
                  </a:lnTo>
                  <a:lnTo>
                    <a:pt x="95748" y="54085"/>
                  </a:lnTo>
                  <a:lnTo>
                    <a:pt x="122587" y="24206"/>
                  </a:lnTo>
                  <a:lnTo>
                    <a:pt x="148098" y="0"/>
                  </a:lnTo>
                  <a:lnTo>
                    <a:pt x="135990" y="18296"/>
                  </a:lnTo>
                  <a:lnTo>
                    <a:pt x="107562" y="66996"/>
                  </a:lnTo>
                  <a:lnTo>
                    <a:pt x="74653" y="136818"/>
                  </a:lnTo>
                  <a:lnTo>
                    <a:pt x="49106" y="218479"/>
                  </a:lnTo>
                  <a:lnTo>
                    <a:pt x="42328" y="271527"/>
                  </a:lnTo>
                  <a:lnTo>
                    <a:pt x="44549" y="318862"/>
                  </a:lnTo>
                  <a:lnTo>
                    <a:pt x="53734" y="361966"/>
                  </a:lnTo>
                  <a:lnTo>
                    <a:pt x="67850" y="402322"/>
                  </a:lnTo>
                  <a:lnTo>
                    <a:pt x="84863" y="441412"/>
                  </a:lnTo>
                  <a:lnTo>
                    <a:pt x="102738" y="480718"/>
                  </a:lnTo>
                  <a:lnTo>
                    <a:pt x="119442" y="521724"/>
                  </a:lnTo>
                  <a:lnTo>
                    <a:pt x="132941" y="565911"/>
                  </a:lnTo>
                  <a:lnTo>
                    <a:pt x="142113" y="607358"/>
                  </a:lnTo>
                  <a:lnTo>
                    <a:pt x="148108" y="641399"/>
                  </a:lnTo>
                  <a:close/>
                </a:path>
              </a:pathLst>
            </a:custGeom>
            <a:solidFill>
              <a:srgbClr val="663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27773" y="9733750"/>
              <a:ext cx="349885" cy="428625"/>
            </a:xfrm>
            <a:custGeom>
              <a:avLst/>
              <a:gdLst/>
              <a:ahLst/>
              <a:cxnLst/>
              <a:rect l="l" t="t" r="r" b="b"/>
              <a:pathLst>
                <a:path w="349885" h="428625">
                  <a:moveTo>
                    <a:pt x="247247" y="428494"/>
                  </a:moveTo>
                  <a:lnTo>
                    <a:pt x="186562" y="419762"/>
                  </a:lnTo>
                  <a:lnTo>
                    <a:pt x="143334" y="391819"/>
                  </a:lnTo>
                  <a:lnTo>
                    <a:pt x="93582" y="336202"/>
                  </a:lnTo>
                  <a:lnTo>
                    <a:pt x="63754" y="289113"/>
                  </a:lnTo>
                  <a:lnTo>
                    <a:pt x="41075" y="231775"/>
                  </a:lnTo>
                  <a:lnTo>
                    <a:pt x="24549" y="170149"/>
                  </a:lnTo>
                  <a:lnTo>
                    <a:pt x="13176" y="110197"/>
                  </a:lnTo>
                  <a:lnTo>
                    <a:pt x="5959" y="57880"/>
                  </a:lnTo>
                  <a:lnTo>
                    <a:pt x="1899" y="19160"/>
                  </a:lnTo>
                  <a:lnTo>
                    <a:pt x="0" y="0"/>
                  </a:lnTo>
                  <a:lnTo>
                    <a:pt x="255098" y="263618"/>
                  </a:lnTo>
                  <a:lnTo>
                    <a:pt x="253708" y="262338"/>
                  </a:lnTo>
                  <a:lnTo>
                    <a:pt x="349368" y="426479"/>
                  </a:lnTo>
                  <a:lnTo>
                    <a:pt x="247247" y="428494"/>
                  </a:lnTo>
                  <a:close/>
                </a:path>
              </a:pathLst>
            </a:custGeom>
            <a:solidFill>
              <a:srgbClr val="5BB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27542" y="9732712"/>
              <a:ext cx="402590" cy="393700"/>
            </a:xfrm>
            <a:custGeom>
              <a:avLst/>
              <a:gdLst/>
              <a:ahLst/>
              <a:cxnLst/>
              <a:rect l="l" t="t" r="r" b="b"/>
              <a:pathLst>
                <a:path w="402589" h="393700">
                  <a:moveTo>
                    <a:pt x="395196" y="393276"/>
                  </a:moveTo>
                  <a:lnTo>
                    <a:pt x="255323" y="264655"/>
                  </a:lnTo>
                  <a:lnTo>
                    <a:pt x="220" y="1036"/>
                  </a:lnTo>
                  <a:lnTo>
                    <a:pt x="61" y="110"/>
                  </a:lnTo>
                  <a:lnTo>
                    <a:pt x="26231" y="7416"/>
                  </a:lnTo>
                  <a:lnTo>
                    <a:pt x="64885" y="12460"/>
                  </a:lnTo>
                  <a:lnTo>
                    <a:pt x="112079" y="17944"/>
                  </a:lnTo>
                  <a:lnTo>
                    <a:pt x="163932" y="26685"/>
                  </a:lnTo>
                  <a:lnTo>
                    <a:pt x="216563" y="41496"/>
                  </a:lnTo>
                  <a:lnTo>
                    <a:pt x="266089" y="65193"/>
                  </a:lnTo>
                  <a:lnTo>
                    <a:pt x="306107" y="97621"/>
                  </a:lnTo>
                  <a:lnTo>
                    <a:pt x="339026" y="138107"/>
                  </a:lnTo>
                  <a:lnTo>
                    <a:pt x="364283" y="182457"/>
                  </a:lnTo>
                  <a:lnTo>
                    <a:pt x="384718" y="233820"/>
                  </a:lnTo>
                  <a:lnTo>
                    <a:pt x="398142" y="288525"/>
                  </a:lnTo>
                  <a:lnTo>
                    <a:pt x="402365" y="342901"/>
                  </a:lnTo>
                  <a:lnTo>
                    <a:pt x="395196" y="393276"/>
                  </a:lnTo>
                  <a:close/>
                </a:path>
              </a:pathLst>
            </a:custGeom>
            <a:solidFill>
              <a:srgbClr val="89C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822279" y="9552119"/>
              <a:ext cx="541655" cy="469900"/>
            </a:xfrm>
            <a:custGeom>
              <a:avLst/>
              <a:gdLst/>
              <a:ahLst/>
              <a:cxnLst/>
              <a:rect l="l" t="t" r="r" b="b"/>
              <a:pathLst>
                <a:path w="541654" h="469900">
                  <a:moveTo>
                    <a:pt x="202661" y="469790"/>
                  </a:moveTo>
                  <a:lnTo>
                    <a:pt x="125511" y="464869"/>
                  </a:lnTo>
                  <a:lnTo>
                    <a:pt x="0" y="435966"/>
                  </a:lnTo>
                  <a:lnTo>
                    <a:pt x="160500" y="258147"/>
                  </a:lnTo>
                  <a:lnTo>
                    <a:pt x="158471" y="259360"/>
                  </a:lnTo>
                  <a:lnTo>
                    <a:pt x="541466" y="0"/>
                  </a:lnTo>
                  <a:lnTo>
                    <a:pt x="536471" y="15707"/>
                  </a:lnTo>
                  <a:lnTo>
                    <a:pt x="526760" y="46702"/>
                  </a:lnTo>
                  <a:lnTo>
                    <a:pt x="512480" y="89403"/>
                  </a:lnTo>
                  <a:lnTo>
                    <a:pt x="493775" y="140224"/>
                  </a:lnTo>
                  <a:lnTo>
                    <a:pt x="470792" y="195583"/>
                  </a:lnTo>
                  <a:lnTo>
                    <a:pt x="443678" y="251895"/>
                  </a:lnTo>
                  <a:lnTo>
                    <a:pt x="412578" y="305577"/>
                  </a:lnTo>
                  <a:lnTo>
                    <a:pt x="377638" y="353046"/>
                  </a:lnTo>
                  <a:lnTo>
                    <a:pt x="339004" y="390717"/>
                  </a:lnTo>
                  <a:lnTo>
                    <a:pt x="263231" y="446487"/>
                  </a:lnTo>
                  <a:lnTo>
                    <a:pt x="202661" y="469790"/>
                  </a:lnTo>
                  <a:close/>
                </a:path>
              </a:pathLst>
            </a:custGeom>
            <a:solidFill>
              <a:srgbClr val="5BB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774845" y="9541843"/>
              <a:ext cx="589915" cy="392430"/>
            </a:xfrm>
            <a:custGeom>
              <a:avLst/>
              <a:gdLst/>
              <a:ahLst/>
              <a:cxnLst/>
              <a:rect l="l" t="t" r="r" b="b"/>
              <a:pathLst>
                <a:path w="589915" h="392429">
                  <a:moveTo>
                    <a:pt x="0" y="392213"/>
                  </a:moveTo>
                  <a:lnTo>
                    <a:pt x="1290" y="346861"/>
                  </a:lnTo>
                  <a:lnTo>
                    <a:pt x="10816" y="299912"/>
                  </a:lnTo>
                  <a:lnTo>
                    <a:pt x="27245" y="252812"/>
                  </a:lnTo>
                  <a:lnTo>
                    <a:pt x="49244" y="207008"/>
                  </a:lnTo>
                  <a:lnTo>
                    <a:pt x="75479" y="163946"/>
                  </a:lnTo>
                  <a:lnTo>
                    <a:pt x="104618" y="125074"/>
                  </a:lnTo>
                  <a:lnTo>
                    <a:pt x="135328" y="91839"/>
                  </a:lnTo>
                  <a:lnTo>
                    <a:pt x="186431" y="50368"/>
                  </a:lnTo>
                  <a:lnTo>
                    <a:pt x="244203" y="20711"/>
                  </a:lnTo>
                  <a:lnTo>
                    <a:pt x="301657" y="5796"/>
                  </a:lnTo>
                  <a:lnTo>
                    <a:pt x="360666" y="0"/>
                  </a:lnTo>
                  <a:lnTo>
                    <a:pt x="418670" y="500"/>
                  </a:lnTo>
                  <a:lnTo>
                    <a:pt x="473110" y="4479"/>
                  </a:lnTo>
                  <a:lnTo>
                    <a:pt x="521426" y="9116"/>
                  </a:lnTo>
                  <a:lnTo>
                    <a:pt x="561060" y="11591"/>
                  </a:lnTo>
                  <a:lnTo>
                    <a:pt x="589451" y="9084"/>
                  </a:lnTo>
                  <a:lnTo>
                    <a:pt x="588900" y="10276"/>
                  </a:lnTo>
                  <a:lnTo>
                    <a:pt x="205904" y="269636"/>
                  </a:lnTo>
                  <a:lnTo>
                    <a:pt x="0" y="392213"/>
                  </a:lnTo>
                  <a:close/>
                </a:path>
              </a:pathLst>
            </a:custGeom>
            <a:solidFill>
              <a:srgbClr val="89C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92359" y="9561605"/>
              <a:ext cx="159385" cy="832485"/>
            </a:xfrm>
            <a:custGeom>
              <a:avLst/>
              <a:gdLst/>
              <a:ahLst/>
              <a:cxnLst/>
              <a:rect l="l" t="t" r="r" b="b"/>
              <a:pathLst>
                <a:path w="159384" h="832484">
                  <a:moveTo>
                    <a:pt x="94333" y="832067"/>
                  </a:moveTo>
                  <a:lnTo>
                    <a:pt x="69092" y="828578"/>
                  </a:lnTo>
                  <a:lnTo>
                    <a:pt x="48474" y="819064"/>
                  </a:lnTo>
                  <a:lnTo>
                    <a:pt x="34570" y="804954"/>
                  </a:lnTo>
                  <a:lnTo>
                    <a:pt x="29471" y="787678"/>
                  </a:lnTo>
                  <a:lnTo>
                    <a:pt x="29471" y="786443"/>
                  </a:lnTo>
                  <a:lnTo>
                    <a:pt x="29559" y="785207"/>
                  </a:lnTo>
                  <a:lnTo>
                    <a:pt x="29713" y="783994"/>
                  </a:lnTo>
                  <a:lnTo>
                    <a:pt x="34826" y="751839"/>
                  </a:lnTo>
                  <a:lnTo>
                    <a:pt x="50281" y="695550"/>
                  </a:lnTo>
                  <a:lnTo>
                    <a:pt x="63989" y="630412"/>
                  </a:lnTo>
                  <a:lnTo>
                    <a:pt x="63865" y="571713"/>
                  </a:lnTo>
                  <a:lnTo>
                    <a:pt x="50894" y="522070"/>
                  </a:lnTo>
                  <a:lnTo>
                    <a:pt x="35368" y="472189"/>
                  </a:lnTo>
                  <a:lnTo>
                    <a:pt x="19962" y="423396"/>
                  </a:lnTo>
                  <a:lnTo>
                    <a:pt x="7353" y="377015"/>
                  </a:lnTo>
                  <a:lnTo>
                    <a:pt x="217" y="334371"/>
                  </a:lnTo>
                  <a:lnTo>
                    <a:pt x="0" y="277248"/>
                  </a:lnTo>
                  <a:lnTo>
                    <a:pt x="8462" y="223858"/>
                  </a:lnTo>
                  <a:lnTo>
                    <a:pt x="23936" y="174523"/>
                  </a:lnTo>
                  <a:lnTo>
                    <a:pt x="44754" y="129567"/>
                  </a:lnTo>
                  <a:lnTo>
                    <a:pt x="69247" y="89313"/>
                  </a:lnTo>
                  <a:lnTo>
                    <a:pt x="95748" y="54085"/>
                  </a:lnTo>
                  <a:lnTo>
                    <a:pt x="122587" y="24206"/>
                  </a:lnTo>
                  <a:lnTo>
                    <a:pt x="148098" y="0"/>
                  </a:lnTo>
                  <a:lnTo>
                    <a:pt x="135990" y="18296"/>
                  </a:lnTo>
                  <a:lnTo>
                    <a:pt x="107562" y="66996"/>
                  </a:lnTo>
                  <a:lnTo>
                    <a:pt x="74653" y="136818"/>
                  </a:lnTo>
                  <a:lnTo>
                    <a:pt x="49106" y="218479"/>
                  </a:lnTo>
                  <a:lnTo>
                    <a:pt x="42328" y="271527"/>
                  </a:lnTo>
                  <a:lnTo>
                    <a:pt x="44549" y="318862"/>
                  </a:lnTo>
                  <a:lnTo>
                    <a:pt x="53734" y="361966"/>
                  </a:lnTo>
                  <a:lnTo>
                    <a:pt x="67850" y="402322"/>
                  </a:lnTo>
                  <a:lnTo>
                    <a:pt x="84863" y="441412"/>
                  </a:lnTo>
                  <a:lnTo>
                    <a:pt x="102738" y="480718"/>
                  </a:lnTo>
                  <a:lnTo>
                    <a:pt x="119442" y="521724"/>
                  </a:lnTo>
                  <a:lnTo>
                    <a:pt x="132941" y="565911"/>
                  </a:lnTo>
                  <a:lnTo>
                    <a:pt x="142113" y="607358"/>
                  </a:lnTo>
                  <a:lnTo>
                    <a:pt x="149262" y="647949"/>
                  </a:lnTo>
                  <a:lnTo>
                    <a:pt x="153920" y="686107"/>
                  </a:lnTo>
                  <a:lnTo>
                    <a:pt x="156189" y="739053"/>
                  </a:lnTo>
                  <a:lnTo>
                    <a:pt x="157416" y="757417"/>
                  </a:lnTo>
                  <a:lnTo>
                    <a:pt x="158640" y="774057"/>
                  </a:lnTo>
                  <a:lnTo>
                    <a:pt x="159195" y="787678"/>
                  </a:lnTo>
                  <a:lnTo>
                    <a:pt x="154099" y="804954"/>
                  </a:lnTo>
                  <a:lnTo>
                    <a:pt x="140200" y="819064"/>
                  </a:lnTo>
                  <a:lnTo>
                    <a:pt x="119583" y="828578"/>
                  </a:lnTo>
                  <a:lnTo>
                    <a:pt x="94333" y="832067"/>
                  </a:lnTo>
                  <a:close/>
                </a:path>
              </a:pathLst>
            </a:custGeom>
            <a:solidFill>
              <a:srgbClr val="663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18785" y="9316387"/>
              <a:ext cx="349885" cy="428625"/>
            </a:xfrm>
            <a:custGeom>
              <a:avLst/>
              <a:gdLst/>
              <a:ahLst/>
              <a:cxnLst/>
              <a:rect l="l" t="t" r="r" b="b"/>
              <a:pathLst>
                <a:path w="349884" h="428625">
                  <a:moveTo>
                    <a:pt x="247247" y="428494"/>
                  </a:moveTo>
                  <a:lnTo>
                    <a:pt x="186562" y="419762"/>
                  </a:lnTo>
                  <a:lnTo>
                    <a:pt x="143334" y="391819"/>
                  </a:lnTo>
                  <a:lnTo>
                    <a:pt x="93582" y="336202"/>
                  </a:lnTo>
                  <a:lnTo>
                    <a:pt x="63754" y="289113"/>
                  </a:lnTo>
                  <a:lnTo>
                    <a:pt x="41075" y="231775"/>
                  </a:lnTo>
                  <a:lnTo>
                    <a:pt x="24549" y="170149"/>
                  </a:lnTo>
                  <a:lnTo>
                    <a:pt x="13176" y="110197"/>
                  </a:lnTo>
                  <a:lnTo>
                    <a:pt x="5959" y="57880"/>
                  </a:lnTo>
                  <a:lnTo>
                    <a:pt x="1899" y="19160"/>
                  </a:lnTo>
                  <a:lnTo>
                    <a:pt x="0" y="0"/>
                  </a:lnTo>
                  <a:lnTo>
                    <a:pt x="255098" y="263618"/>
                  </a:lnTo>
                  <a:lnTo>
                    <a:pt x="253708" y="262338"/>
                  </a:lnTo>
                  <a:lnTo>
                    <a:pt x="349368" y="426479"/>
                  </a:lnTo>
                  <a:lnTo>
                    <a:pt x="247247" y="428494"/>
                  </a:lnTo>
                  <a:close/>
                </a:path>
              </a:pathLst>
            </a:custGeom>
            <a:solidFill>
              <a:srgbClr val="5BB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18553" y="9315350"/>
              <a:ext cx="402590" cy="393700"/>
            </a:xfrm>
            <a:custGeom>
              <a:avLst/>
              <a:gdLst/>
              <a:ahLst/>
              <a:cxnLst/>
              <a:rect l="l" t="t" r="r" b="b"/>
              <a:pathLst>
                <a:path w="402590" h="393700">
                  <a:moveTo>
                    <a:pt x="395196" y="393276"/>
                  </a:moveTo>
                  <a:lnTo>
                    <a:pt x="255323" y="264655"/>
                  </a:lnTo>
                  <a:lnTo>
                    <a:pt x="220" y="1036"/>
                  </a:lnTo>
                  <a:lnTo>
                    <a:pt x="61" y="110"/>
                  </a:lnTo>
                  <a:lnTo>
                    <a:pt x="26231" y="7416"/>
                  </a:lnTo>
                  <a:lnTo>
                    <a:pt x="64885" y="12460"/>
                  </a:lnTo>
                  <a:lnTo>
                    <a:pt x="112079" y="17944"/>
                  </a:lnTo>
                  <a:lnTo>
                    <a:pt x="163932" y="26685"/>
                  </a:lnTo>
                  <a:lnTo>
                    <a:pt x="216563" y="41496"/>
                  </a:lnTo>
                  <a:lnTo>
                    <a:pt x="266089" y="65193"/>
                  </a:lnTo>
                  <a:lnTo>
                    <a:pt x="306107" y="97621"/>
                  </a:lnTo>
                  <a:lnTo>
                    <a:pt x="339026" y="138107"/>
                  </a:lnTo>
                  <a:lnTo>
                    <a:pt x="364283" y="182457"/>
                  </a:lnTo>
                  <a:lnTo>
                    <a:pt x="384718" y="233820"/>
                  </a:lnTo>
                  <a:lnTo>
                    <a:pt x="398142" y="288525"/>
                  </a:lnTo>
                  <a:lnTo>
                    <a:pt x="402365" y="342901"/>
                  </a:lnTo>
                  <a:lnTo>
                    <a:pt x="395196" y="393276"/>
                  </a:lnTo>
                  <a:close/>
                </a:path>
              </a:pathLst>
            </a:custGeom>
            <a:solidFill>
              <a:srgbClr val="89C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8028" y="2984016"/>
              <a:ext cx="7510145" cy="7400925"/>
            </a:xfrm>
            <a:custGeom>
              <a:avLst/>
              <a:gdLst/>
              <a:ahLst/>
              <a:cxnLst/>
              <a:rect l="l" t="t" r="r" b="b"/>
              <a:pathLst>
                <a:path w="7510145" h="7400925">
                  <a:moveTo>
                    <a:pt x="1943100" y="822312"/>
                  </a:moveTo>
                  <a:lnTo>
                    <a:pt x="1939404" y="773734"/>
                  </a:lnTo>
                  <a:lnTo>
                    <a:pt x="1928660" y="727417"/>
                  </a:lnTo>
                  <a:lnTo>
                    <a:pt x="1911426" y="683920"/>
                  </a:lnTo>
                  <a:lnTo>
                    <a:pt x="1888236" y="643750"/>
                  </a:lnTo>
                  <a:lnTo>
                    <a:pt x="1859610" y="607453"/>
                  </a:lnTo>
                  <a:lnTo>
                    <a:pt x="1826120" y="575538"/>
                  </a:lnTo>
                  <a:lnTo>
                    <a:pt x="1827936" y="559384"/>
                  </a:lnTo>
                  <a:lnTo>
                    <a:pt x="1829282" y="543001"/>
                  </a:lnTo>
                  <a:lnTo>
                    <a:pt x="1830108" y="526465"/>
                  </a:lnTo>
                  <a:lnTo>
                    <a:pt x="1830400" y="509866"/>
                  </a:lnTo>
                  <a:lnTo>
                    <a:pt x="1828063" y="460794"/>
                  </a:lnTo>
                  <a:lnTo>
                    <a:pt x="1821205" y="413042"/>
                  </a:lnTo>
                  <a:lnTo>
                    <a:pt x="1810042" y="366814"/>
                  </a:lnTo>
                  <a:lnTo>
                    <a:pt x="1794776" y="322326"/>
                  </a:lnTo>
                  <a:lnTo>
                    <a:pt x="1775637" y="279793"/>
                  </a:lnTo>
                  <a:lnTo>
                    <a:pt x="1752815" y="239433"/>
                  </a:lnTo>
                  <a:lnTo>
                    <a:pt x="1726552" y="201447"/>
                  </a:lnTo>
                  <a:lnTo>
                    <a:pt x="1697024" y="166065"/>
                  </a:lnTo>
                  <a:lnTo>
                    <a:pt x="1664474" y="133502"/>
                  </a:lnTo>
                  <a:lnTo>
                    <a:pt x="1629105" y="103962"/>
                  </a:lnTo>
                  <a:lnTo>
                    <a:pt x="1591132" y="77673"/>
                  </a:lnTo>
                  <a:lnTo>
                    <a:pt x="1550771" y="54825"/>
                  </a:lnTo>
                  <a:lnTo>
                    <a:pt x="1508226" y="35661"/>
                  </a:lnTo>
                  <a:lnTo>
                    <a:pt x="1463725" y="20383"/>
                  </a:lnTo>
                  <a:lnTo>
                    <a:pt x="1417459" y="9194"/>
                  </a:lnTo>
                  <a:lnTo>
                    <a:pt x="1369656" y="2336"/>
                  </a:lnTo>
                  <a:lnTo>
                    <a:pt x="1320533" y="0"/>
                  </a:lnTo>
                  <a:lnTo>
                    <a:pt x="1266621" y="2832"/>
                  </a:lnTo>
                  <a:lnTo>
                    <a:pt x="1214323" y="11125"/>
                  </a:lnTo>
                  <a:lnTo>
                    <a:pt x="1163916" y="24574"/>
                  </a:lnTo>
                  <a:lnTo>
                    <a:pt x="1115707" y="42887"/>
                  </a:lnTo>
                  <a:lnTo>
                    <a:pt x="1070013" y="65760"/>
                  </a:lnTo>
                  <a:lnTo>
                    <a:pt x="1027125" y="92875"/>
                  </a:lnTo>
                  <a:lnTo>
                    <a:pt x="1001725" y="60490"/>
                  </a:lnTo>
                  <a:lnTo>
                    <a:pt x="969073" y="35458"/>
                  </a:lnTo>
                  <a:lnTo>
                    <a:pt x="930668" y="19316"/>
                  </a:lnTo>
                  <a:lnTo>
                    <a:pt x="887996" y="13601"/>
                  </a:lnTo>
                  <a:lnTo>
                    <a:pt x="839584" y="20967"/>
                  </a:lnTo>
                  <a:lnTo>
                    <a:pt x="797052" y="41554"/>
                  </a:lnTo>
                  <a:lnTo>
                    <a:pt x="762635" y="73113"/>
                  </a:lnTo>
                  <a:lnTo>
                    <a:pt x="738581" y="113385"/>
                  </a:lnTo>
                  <a:lnTo>
                    <a:pt x="727100" y="160108"/>
                  </a:lnTo>
                  <a:lnTo>
                    <a:pt x="701776" y="151892"/>
                  </a:lnTo>
                  <a:lnTo>
                    <a:pt x="675462" y="145923"/>
                  </a:lnTo>
                  <a:lnTo>
                    <a:pt x="648360" y="142290"/>
                  </a:lnTo>
                  <a:lnTo>
                    <a:pt x="620623" y="141058"/>
                  </a:lnTo>
                  <a:lnTo>
                    <a:pt x="575170" y="144399"/>
                  </a:lnTo>
                  <a:lnTo>
                    <a:pt x="531787" y="154076"/>
                  </a:lnTo>
                  <a:lnTo>
                    <a:pt x="490931" y="169633"/>
                  </a:lnTo>
                  <a:lnTo>
                    <a:pt x="453097" y="190588"/>
                  </a:lnTo>
                  <a:lnTo>
                    <a:pt x="418757" y="216484"/>
                  </a:lnTo>
                  <a:lnTo>
                    <a:pt x="388378" y="246824"/>
                  </a:lnTo>
                  <a:lnTo>
                    <a:pt x="362458" y="281152"/>
                  </a:lnTo>
                  <a:lnTo>
                    <a:pt x="341464" y="318998"/>
                  </a:lnTo>
                  <a:lnTo>
                    <a:pt x="325882" y="359879"/>
                  </a:lnTo>
                  <a:lnTo>
                    <a:pt x="316179" y="403313"/>
                  </a:lnTo>
                  <a:lnTo>
                    <a:pt x="312839" y="448856"/>
                  </a:lnTo>
                  <a:lnTo>
                    <a:pt x="313131" y="462534"/>
                  </a:lnTo>
                  <a:lnTo>
                    <a:pt x="314007" y="476148"/>
                  </a:lnTo>
                  <a:lnTo>
                    <a:pt x="315455" y="489623"/>
                  </a:lnTo>
                  <a:lnTo>
                    <a:pt x="317500" y="502869"/>
                  </a:lnTo>
                  <a:lnTo>
                    <a:pt x="270687" y="506628"/>
                  </a:lnTo>
                  <a:lnTo>
                    <a:pt x="225971" y="516940"/>
                  </a:lnTo>
                  <a:lnTo>
                    <a:pt x="183857" y="533311"/>
                  </a:lnTo>
                  <a:lnTo>
                    <a:pt x="144830" y="555244"/>
                  </a:lnTo>
                  <a:lnTo>
                    <a:pt x="109385" y="582218"/>
                  </a:lnTo>
                  <a:lnTo>
                    <a:pt x="78028" y="613752"/>
                  </a:lnTo>
                  <a:lnTo>
                    <a:pt x="51269" y="649351"/>
                  </a:lnTo>
                  <a:lnTo>
                    <a:pt x="29578" y="688505"/>
                  </a:lnTo>
                  <a:lnTo>
                    <a:pt x="13474" y="730719"/>
                  </a:lnTo>
                  <a:lnTo>
                    <a:pt x="3454" y="775487"/>
                  </a:lnTo>
                  <a:lnTo>
                    <a:pt x="0" y="822312"/>
                  </a:lnTo>
                  <a:lnTo>
                    <a:pt x="3467" y="869251"/>
                  </a:lnTo>
                  <a:lnTo>
                    <a:pt x="13550" y="914133"/>
                  </a:lnTo>
                  <a:lnTo>
                    <a:pt x="29730" y="956449"/>
                  </a:lnTo>
                  <a:lnTo>
                    <a:pt x="51523" y="995692"/>
                  </a:lnTo>
                  <a:lnTo>
                    <a:pt x="78409" y="1031354"/>
                  </a:lnTo>
                  <a:lnTo>
                    <a:pt x="109905" y="1062939"/>
                  </a:lnTo>
                  <a:lnTo>
                    <a:pt x="145491" y="1089939"/>
                  </a:lnTo>
                  <a:lnTo>
                    <a:pt x="184670" y="1111846"/>
                  </a:lnTo>
                  <a:lnTo>
                    <a:pt x="226949" y="1128153"/>
                  </a:lnTo>
                  <a:lnTo>
                    <a:pt x="226174" y="1133983"/>
                  </a:lnTo>
                  <a:lnTo>
                    <a:pt x="225780" y="1140206"/>
                  </a:lnTo>
                  <a:lnTo>
                    <a:pt x="225780" y="1146035"/>
                  </a:lnTo>
                  <a:lnTo>
                    <a:pt x="232168" y="1187373"/>
                  </a:lnTo>
                  <a:lnTo>
                    <a:pt x="250177" y="1224508"/>
                  </a:lnTo>
                  <a:lnTo>
                    <a:pt x="278104" y="1255966"/>
                  </a:lnTo>
                  <a:lnTo>
                    <a:pt x="314223" y="1280274"/>
                  </a:lnTo>
                  <a:lnTo>
                    <a:pt x="356806" y="1295933"/>
                  </a:lnTo>
                  <a:lnTo>
                    <a:pt x="404164" y="1301483"/>
                  </a:lnTo>
                  <a:lnTo>
                    <a:pt x="451269" y="1295971"/>
                  </a:lnTo>
                  <a:lnTo>
                    <a:pt x="493598" y="1280452"/>
                  </a:lnTo>
                  <a:lnTo>
                    <a:pt x="529577" y="1256398"/>
                  </a:lnTo>
                  <a:lnTo>
                    <a:pt x="557669" y="1225308"/>
                  </a:lnTo>
                  <a:lnTo>
                    <a:pt x="598411" y="1244841"/>
                  </a:lnTo>
                  <a:lnTo>
                    <a:pt x="641756" y="1259370"/>
                  </a:lnTo>
                  <a:lnTo>
                    <a:pt x="687349" y="1268437"/>
                  </a:lnTo>
                  <a:lnTo>
                    <a:pt x="734872" y="1271562"/>
                  </a:lnTo>
                  <a:lnTo>
                    <a:pt x="788809" y="1267637"/>
                  </a:lnTo>
                  <a:lnTo>
                    <a:pt x="840257" y="1256233"/>
                  </a:lnTo>
                  <a:lnTo>
                    <a:pt x="888669" y="1237894"/>
                  </a:lnTo>
                  <a:lnTo>
                    <a:pt x="933538" y="1213180"/>
                  </a:lnTo>
                  <a:lnTo>
                    <a:pt x="974293" y="1182636"/>
                  </a:lnTo>
                  <a:lnTo>
                    <a:pt x="1010412" y="1146810"/>
                  </a:lnTo>
                  <a:lnTo>
                    <a:pt x="1044003" y="1185164"/>
                  </a:lnTo>
                  <a:lnTo>
                    <a:pt x="1082167" y="1218933"/>
                  </a:lnTo>
                  <a:lnTo>
                    <a:pt x="1124432" y="1247648"/>
                  </a:lnTo>
                  <a:lnTo>
                    <a:pt x="1170343" y="1270812"/>
                  </a:lnTo>
                  <a:lnTo>
                    <a:pt x="1219415" y="1287957"/>
                  </a:lnTo>
                  <a:lnTo>
                    <a:pt x="1271193" y="1298600"/>
                  </a:lnTo>
                  <a:lnTo>
                    <a:pt x="1325194" y="1302258"/>
                  </a:lnTo>
                  <a:lnTo>
                    <a:pt x="1380604" y="1298397"/>
                  </a:lnTo>
                  <a:lnTo>
                    <a:pt x="1433639" y="1287157"/>
                  </a:lnTo>
                  <a:lnTo>
                    <a:pt x="1483817" y="1269111"/>
                  </a:lnTo>
                  <a:lnTo>
                    <a:pt x="1530604" y="1244803"/>
                  </a:lnTo>
                  <a:lnTo>
                    <a:pt x="1573517" y="1214818"/>
                  </a:lnTo>
                  <a:lnTo>
                    <a:pt x="1588973" y="1243812"/>
                  </a:lnTo>
                  <a:lnTo>
                    <a:pt x="1615541" y="1264272"/>
                  </a:lnTo>
                  <a:lnTo>
                    <a:pt x="1649755" y="1274394"/>
                  </a:lnTo>
                  <a:lnTo>
                    <a:pt x="1688160" y="1272336"/>
                  </a:lnTo>
                  <a:lnTo>
                    <a:pt x="1724533" y="1257439"/>
                  </a:lnTo>
                  <a:lnTo>
                    <a:pt x="1751507" y="1232992"/>
                  </a:lnTo>
                  <a:lnTo>
                    <a:pt x="1766531" y="1202270"/>
                  </a:lnTo>
                  <a:lnTo>
                    <a:pt x="1767052" y="1168577"/>
                  </a:lnTo>
                  <a:lnTo>
                    <a:pt x="1762442" y="1154684"/>
                  </a:lnTo>
                  <a:lnTo>
                    <a:pt x="1755241" y="1142250"/>
                  </a:lnTo>
                  <a:lnTo>
                    <a:pt x="1745792" y="1131417"/>
                  </a:lnTo>
                  <a:lnTo>
                    <a:pt x="1734413" y="1122324"/>
                  </a:lnTo>
                  <a:lnTo>
                    <a:pt x="1778304" y="1101890"/>
                  </a:lnTo>
                  <a:lnTo>
                    <a:pt x="1818335" y="1075347"/>
                  </a:lnTo>
                  <a:lnTo>
                    <a:pt x="1853895" y="1043317"/>
                  </a:lnTo>
                  <a:lnTo>
                    <a:pt x="1884362" y="1006424"/>
                  </a:lnTo>
                  <a:lnTo>
                    <a:pt x="1909140" y="965263"/>
                  </a:lnTo>
                  <a:lnTo>
                    <a:pt x="1927593" y="920457"/>
                  </a:lnTo>
                  <a:lnTo>
                    <a:pt x="1939124" y="872604"/>
                  </a:lnTo>
                  <a:lnTo>
                    <a:pt x="1943100" y="822312"/>
                  </a:lnTo>
                  <a:close/>
                </a:path>
                <a:path w="7510145" h="7400925">
                  <a:moveTo>
                    <a:pt x="7510132" y="7399134"/>
                  </a:moveTo>
                  <a:lnTo>
                    <a:pt x="7470026" y="7370127"/>
                  </a:lnTo>
                  <a:lnTo>
                    <a:pt x="7464488" y="7345083"/>
                  </a:lnTo>
                  <a:lnTo>
                    <a:pt x="7468959" y="7315632"/>
                  </a:lnTo>
                  <a:lnTo>
                    <a:pt x="7476630" y="7286968"/>
                  </a:lnTo>
                  <a:lnTo>
                    <a:pt x="7480706" y="7264324"/>
                  </a:lnTo>
                  <a:lnTo>
                    <a:pt x="7470978" y="7288962"/>
                  </a:lnTo>
                  <a:lnTo>
                    <a:pt x="7460932" y="7317918"/>
                  </a:lnTo>
                  <a:lnTo>
                    <a:pt x="7454163" y="7347051"/>
                  </a:lnTo>
                  <a:lnTo>
                    <a:pt x="7454227" y="7372261"/>
                  </a:lnTo>
                  <a:lnTo>
                    <a:pt x="7458697" y="7389495"/>
                  </a:lnTo>
                  <a:lnTo>
                    <a:pt x="7466012" y="7398029"/>
                  </a:lnTo>
                  <a:lnTo>
                    <a:pt x="7481417" y="7400404"/>
                  </a:lnTo>
                  <a:lnTo>
                    <a:pt x="7510132" y="73991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20137" y="4303656"/>
              <a:ext cx="121394" cy="10822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01318" y="8012522"/>
              <a:ext cx="1531058" cy="235949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9000461" y="2746792"/>
            <a:ext cx="9506585" cy="7874000"/>
            <a:chOff x="9000461" y="2746792"/>
            <a:chExt cx="9506585" cy="7874000"/>
          </a:xfrm>
        </p:grpSpPr>
        <p:sp>
          <p:nvSpPr>
            <p:cNvPr id="43" name="object 43"/>
            <p:cNvSpPr/>
            <p:nvPr/>
          </p:nvSpPr>
          <p:spPr>
            <a:xfrm>
              <a:off x="17040163" y="4774722"/>
              <a:ext cx="205740" cy="299085"/>
            </a:xfrm>
            <a:custGeom>
              <a:avLst/>
              <a:gdLst/>
              <a:ahLst/>
              <a:cxnLst/>
              <a:rect l="l" t="t" r="r" b="b"/>
              <a:pathLst>
                <a:path w="205740" h="299085">
                  <a:moveTo>
                    <a:pt x="102864" y="298748"/>
                  </a:moveTo>
                  <a:lnTo>
                    <a:pt x="62828" y="290663"/>
                  </a:lnTo>
                  <a:lnTo>
                    <a:pt x="30131" y="268617"/>
                  </a:lnTo>
                  <a:lnTo>
                    <a:pt x="8084" y="235920"/>
                  </a:lnTo>
                  <a:lnTo>
                    <a:pt x="0" y="195884"/>
                  </a:lnTo>
                  <a:lnTo>
                    <a:pt x="0" y="102811"/>
                  </a:lnTo>
                  <a:lnTo>
                    <a:pt x="8084" y="62784"/>
                  </a:lnTo>
                  <a:lnTo>
                    <a:pt x="30131" y="30105"/>
                  </a:lnTo>
                  <a:lnTo>
                    <a:pt x="62828" y="8076"/>
                  </a:lnTo>
                  <a:lnTo>
                    <a:pt x="102864" y="0"/>
                  </a:lnTo>
                  <a:lnTo>
                    <a:pt x="142900" y="8076"/>
                  </a:lnTo>
                  <a:lnTo>
                    <a:pt x="175597" y="30105"/>
                  </a:lnTo>
                  <a:lnTo>
                    <a:pt x="197643" y="62784"/>
                  </a:lnTo>
                  <a:lnTo>
                    <a:pt x="205728" y="102811"/>
                  </a:lnTo>
                  <a:lnTo>
                    <a:pt x="205728" y="195884"/>
                  </a:lnTo>
                  <a:lnTo>
                    <a:pt x="197643" y="235920"/>
                  </a:lnTo>
                  <a:lnTo>
                    <a:pt x="175597" y="268617"/>
                  </a:lnTo>
                  <a:lnTo>
                    <a:pt x="142900" y="290663"/>
                  </a:lnTo>
                  <a:lnTo>
                    <a:pt x="102864" y="298748"/>
                  </a:lnTo>
                  <a:close/>
                </a:path>
              </a:pathLst>
            </a:custGeom>
            <a:solidFill>
              <a:srgbClr val="F5F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241566" y="3010236"/>
              <a:ext cx="9265447" cy="761014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410909" y="7740151"/>
              <a:ext cx="177818" cy="3636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740609" y="8133953"/>
              <a:ext cx="74706" cy="19940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607748" y="8127305"/>
              <a:ext cx="74705" cy="20604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460316" y="7733080"/>
              <a:ext cx="354998" cy="40457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601071" y="7724210"/>
              <a:ext cx="367466" cy="4134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365952" y="7420843"/>
              <a:ext cx="782783" cy="87375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361285" y="7644596"/>
              <a:ext cx="26487" cy="5114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361590" y="7398623"/>
              <a:ext cx="374964" cy="29577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439604" y="7540202"/>
              <a:ext cx="147825" cy="766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439604" y="7463513"/>
              <a:ext cx="147955" cy="147955"/>
            </a:xfrm>
            <a:custGeom>
              <a:avLst/>
              <a:gdLst/>
              <a:ahLst/>
              <a:cxnLst/>
              <a:rect l="l" t="t" r="r" b="b"/>
              <a:pathLst>
                <a:path w="147954" h="147954">
                  <a:moveTo>
                    <a:pt x="73924" y="147848"/>
                  </a:moveTo>
                  <a:lnTo>
                    <a:pt x="45145" y="142040"/>
                  </a:lnTo>
                  <a:lnTo>
                    <a:pt x="21647" y="126200"/>
                  </a:lnTo>
                  <a:lnTo>
                    <a:pt x="5807" y="102702"/>
                  </a:lnTo>
                  <a:lnTo>
                    <a:pt x="0" y="73924"/>
                  </a:lnTo>
                  <a:lnTo>
                    <a:pt x="5807" y="45145"/>
                  </a:lnTo>
                  <a:lnTo>
                    <a:pt x="21647" y="21647"/>
                  </a:lnTo>
                  <a:lnTo>
                    <a:pt x="45145" y="5807"/>
                  </a:lnTo>
                  <a:lnTo>
                    <a:pt x="73924" y="0"/>
                  </a:lnTo>
                  <a:lnTo>
                    <a:pt x="102702" y="5807"/>
                  </a:lnTo>
                  <a:lnTo>
                    <a:pt x="126200" y="21647"/>
                  </a:lnTo>
                  <a:lnTo>
                    <a:pt x="142040" y="45145"/>
                  </a:lnTo>
                  <a:lnTo>
                    <a:pt x="147848" y="73924"/>
                  </a:lnTo>
                  <a:lnTo>
                    <a:pt x="142040" y="102702"/>
                  </a:lnTo>
                  <a:lnTo>
                    <a:pt x="126200" y="126200"/>
                  </a:lnTo>
                  <a:lnTo>
                    <a:pt x="102702" y="142040"/>
                  </a:lnTo>
                  <a:lnTo>
                    <a:pt x="73924" y="1478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439604" y="7529126"/>
              <a:ext cx="147955" cy="82550"/>
            </a:xfrm>
            <a:custGeom>
              <a:avLst/>
              <a:gdLst/>
              <a:ahLst/>
              <a:cxnLst/>
              <a:rect l="l" t="t" r="r" b="b"/>
              <a:pathLst>
                <a:path w="147954" h="82550">
                  <a:moveTo>
                    <a:pt x="73924" y="82234"/>
                  </a:moveTo>
                  <a:lnTo>
                    <a:pt x="45145" y="76426"/>
                  </a:lnTo>
                  <a:lnTo>
                    <a:pt x="21647" y="60586"/>
                  </a:lnTo>
                  <a:lnTo>
                    <a:pt x="5807" y="37089"/>
                  </a:lnTo>
                  <a:lnTo>
                    <a:pt x="0" y="8310"/>
                  </a:lnTo>
                  <a:lnTo>
                    <a:pt x="0" y="5510"/>
                  </a:lnTo>
                  <a:lnTo>
                    <a:pt x="156" y="2732"/>
                  </a:lnTo>
                  <a:lnTo>
                    <a:pt x="470" y="0"/>
                  </a:lnTo>
                  <a:lnTo>
                    <a:pt x="8340" y="25826"/>
                  </a:lnTo>
                  <a:lnTo>
                    <a:pt x="24487" y="46650"/>
                  </a:lnTo>
                  <a:lnTo>
                    <a:pt x="46988" y="60552"/>
                  </a:lnTo>
                  <a:lnTo>
                    <a:pt x="73924" y="65613"/>
                  </a:lnTo>
                  <a:lnTo>
                    <a:pt x="100855" y="60552"/>
                  </a:lnTo>
                  <a:lnTo>
                    <a:pt x="123352" y="46650"/>
                  </a:lnTo>
                  <a:lnTo>
                    <a:pt x="139497" y="25826"/>
                  </a:lnTo>
                  <a:lnTo>
                    <a:pt x="147377" y="0"/>
                  </a:lnTo>
                  <a:lnTo>
                    <a:pt x="147691" y="2732"/>
                  </a:lnTo>
                  <a:lnTo>
                    <a:pt x="147848" y="5510"/>
                  </a:lnTo>
                  <a:lnTo>
                    <a:pt x="147848" y="8310"/>
                  </a:lnTo>
                  <a:lnTo>
                    <a:pt x="142040" y="37089"/>
                  </a:lnTo>
                  <a:lnTo>
                    <a:pt x="126200" y="60586"/>
                  </a:lnTo>
                  <a:lnTo>
                    <a:pt x="102702" y="76426"/>
                  </a:lnTo>
                  <a:lnTo>
                    <a:pt x="73924" y="82234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504501" y="7527288"/>
              <a:ext cx="50783" cy="5078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223117" y="7514609"/>
              <a:ext cx="142630" cy="8097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223089" y="7514630"/>
              <a:ext cx="142646" cy="8095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236378" y="7595568"/>
              <a:ext cx="129368" cy="5079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268952" y="7575631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8602" y="9699"/>
                  </a:moveTo>
                  <a:lnTo>
                    <a:pt x="2486" y="9699"/>
                  </a:lnTo>
                  <a:lnTo>
                    <a:pt x="0" y="7526"/>
                  </a:lnTo>
                  <a:lnTo>
                    <a:pt x="0" y="2172"/>
                  </a:lnTo>
                  <a:lnTo>
                    <a:pt x="2486" y="0"/>
                  </a:lnTo>
                  <a:lnTo>
                    <a:pt x="8602" y="0"/>
                  </a:lnTo>
                  <a:lnTo>
                    <a:pt x="11088" y="2172"/>
                  </a:lnTo>
                  <a:lnTo>
                    <a:pt x="11088" y="7526"/>
                  </a:lnTo>
                  <a:close/>
                </a:path>
              </a:pathLst>
            </a:custGeom>
            <a:solidFill>
              <a:srgbClr val="D67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723205" y="7727106"/>
              <a:ext cx="196413" cy="344972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765572" y="7696291"/>
              <a:ext cx="196687" cy="3454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552243" y="7600858"/>
              <a:ext cx="93207" cy="1920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2736037" y="7812694"/>
              <a:ext cx="143530" cy="25088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2837078" y="7702386"/>
              <a:ext cx="231617" cy="41772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757099" y="7576473"/>
              <a:ext cx="315833" cy="55571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365004" y="7633532"/>
              <a:ext cx="371551" cy="13770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474336" y="7854329"/>
              <a:ext cx="90830" cy="22908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5694318" y="9969482"/>
              <a:ext cx="541655" cy="469900"/>
            </a:xfrm>
            <a:custGeom>
              <a:avLst/>
              <a:gdLst/>
              <a:ahLst/>
              <a:cxnLst/>
              <a:rect l="l" t="t" r="r" b="b"/>
              <a:pathLst>
                <a:path w="541655" h="469900">
                  <a:moveTo>
                    <a:pt x="202661" y="469790"/>
                  </a:moveTo>
                  <a:lnTo>
                    <a:pt x="125511" y="464869"/>
                  </a:lnTo>
                  <a:lnTo>
                    <a:pt x="0" y="435966"/>
                  </a:lnTo>
                  <a:lnTo>
                    <a:pt x="160500" y="258147"/>
                  </a:lnTo>
                  <a:lnTo>
                    <a:pt x="158471" y="259360"/>
                  </a:lnTo>
                  <a:lnTo>
                    <a:pt x="541466" y="0"/>
                  </a:lnTo>
                  <a:lnTo>
                    <a:pt x="536471" y="15707"/>
                  </a:lnTo>
                  <a:lnTo>
                    <a:pt x="526760" y="46702"/>
                  </a:lnTo>
                  <a:lnTo>
                    <a:pt x="512480" y="89403"/>
                  </a:lnTo>
                  <a:lnTo>
                    <a:pt x="493775" y="140224"/>
                  </a:lnTo>
                  <a:lnTo>
                    <a:pt x="470792" y="195583"/>
                  </a:lnTo>
                  <a:lnTo>
                    <a:pt x="443678" y="251895"/>
                  </a:lnTo>
                  <a:lnTo>
                    <a:pt x="412578" y="305577"/>
                  </a:lnTo>
                  <a:lnTo>
                    <a:pt x="377638" y="353046"/>
                  </a:lnTo>
                  <a:lnTo>
                    <a:pt x="339004" y="390717"/>
                  </a:lnTo>
                  <a:lnTo>
                    <a:pt x="263231" y="446487"/>
                  </a:lnTo>
                  <a:lnTo>
                    <a:pt x="202661" y="469790"/>
                  </a:lnTo>
                  <a:close/>
                </a:path>
              </a:pathLst>
            </a:custGeom>
            <a:solidFill>
              <a:srgbClr val="5BB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646885" y="9959205"/>
              <a:ext cx="589915" cy="392430"/>
            </a:xfrm>
            <a:custGeom>
              <a:avLst/>
              <a:gdLst/>
              <a:ahLst/>
              <a:cxnLst/>
              <a:rect l="l" t="t" r="r" b="b"/>
              <a:pathLst>
                <a:path w="589915" h="392429">
                  <a:moveTo>
                    <a:pt x="0" y="392213"/>
                  </a:moveTo>
                  <a:lnTo>
                    <a:pt x="1290" y="346861"/>
                  </a:lnTo>
                  <a:lnTo>
                    <a:pt x="10816" y="299912"/>
                  </a:lnTo>
                  <a:lnTo>
                    <a:pt x="27245" y="252812"/>
                  </a:lnTo>
                  <a:lnTo>
                    <a:pt x="49244" y="207008"/>
                  </a:lnTo>
                  <a:lnTo>
                    <a:pt x="75479" y="163946"/>
                  </a:lnTo>
                  <a:lnTo>
                    <a:pt x="104618" y="125074"/>
                  </a:lnTo>
                  <a:lnTo>
                    <a:pt x="135328" y="91839"/>
                  </a:lnTo>
                  <a:lnTo>
                    <a:pt x="186431" y="50368"/>
                  </a:lnTo>
                  <a:lnTo>
                    <a:pt x="244203" y="20711"/>
                  </a:lnTo>
                  <a:lnTo>
                    <a:pt x="301657" y="5796"/>
                  </a:lnTo>
                  <a:lnTo>
                    <a:pt x="360666" y="0"/>
                  </a:lnTo>
                  <a:lnTo>
                    <a:pt x="418670" y="500"/>
                  </a:lnTo>
                  <a:lnTo>
                    <a:pt x="473110" y="4479"/>
                  </a:lnTo>
                  <a:lnTo>
                    <a:pt x="521426" y="9116"/>
                  </a:lnTo>
                  <a:lnTo>
                    <a:pt x="561060" y="11591"/>
                  </a:lnTo>
                  <a:lnTo>
                    <a:pt x="589451" y="9084"/>
                  </a:lnTo>
                  <a:lnTo>
                    <a:pt x="588900" y="10276"/>
                  </a:lnTo>
                  <a:lnTo>
                    <a:pt x="205904" y="269636"/>
                  </a:lnTo>
                  <a:lnTo>
                    <a:pt x="0" y="392213"/>
                  </a:lnTo>
                  <a:close/>
                </a:path>
              </a:pathLst>
            </a:custGeom>
            <a:solidFill>
              <a:srgbClr val="89C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5564398" y="9978968"/>
              <a:ext cx="148590" cy="641985"/>
            </a:xfrm>
            <a:custGeom>
              <a:avLst/>
              <a:gdLst/>
              <a:ahLst/>
              <a:cxnLst/>
              <a:rect l="l" t="t" r="r" b="b"/>
              <a:pathLst>
                <a:path w="148590" h="641984">
                  <a:moveTo>
                    <a:pt x="148108" y="641399"/>
                  </a:moveTo>
                  <a:lnTo>
                    <a:pt x="61677" y="641399"/>
                  </a:lnTo>
                  <a:lnTo>
                    <a:pt x="63989" y="630412"/>
                  </a:lnTo>
                  <a:lnTo>
                    <a:pt x="63865" y="571713"/>
                  </a:lnTo>
                  <a:lnTo>
                    <a:pt x="50894" y="522070"/>
                  </a:lnTo>
                  <a:lnTo>
                    <a:pt x="35368" y="472189"/>
                  </a:lnTo>
                  <a:lnTo>
                    <a:pt x="19962" y="423396"/>
                  </a:lnTo>
                  <a:lnTo>
                    <a:pt x="7353" y="377015"/>
                  </a:lnTo>
                  <a:lnTo>
                    <a:pt x="217" y="334371"/>
                  </a:lnTo>
                  <a:lnTo>
                    <a:pt x="0" y="277248"/>
                  </a:lnTo>
                  <a:lnTo>
                    <a:pt x="8462" y="223858"/>
                  </a:lnTo>
                  <a:lnTo>
                    <a:pt x="23936" y="174523"/>
                  </a:lnTo>
                  <a:lnTo>
                    <a:pt x="44754" y="129567"/>
                  </a:lnTo>
                  <a:lnTo>
                    <a:pt x="69247" y="89313"/>
                  </a:lnTo>
                  <a:lnTo>
                    <a:pt x="95748" y="54085"/>
                  </a:lnTo>
                  <a:lnTo>
                    <a:pt x="122587" y="24206"/>
                  </a:lnTo>
                  <a:lnTo>
                    <a:pt x="148098" y="0"/>
                  </a:lnTo>
                  <a:lnTo>
                    <a:pt x="135990" y="18296"/>
                  </a:lnTo>
                  <a:lnTo>
                    <a:pt x="107562" y="66996"/>
                  </a:lnTo>
                  <a:lnTo>
                    <a:pt x="74653" y="136818"/>
                  </a:lnTo>
                  <a:lnTo>
                    <a:pt x="49106" y="218479"/>
                  </a:lnTo>
                  <a:lnTo>
                    <a:pt x="42328" y="271527"/>
                  </a:lnTo>
                  <a:lnTo>
                    <a:pt x="44549" y="318862"/>
                  </a:lnTo>
                  <a:lnTo>
                    <a:pt x="53734" y="361966"/>
                  </a:lnTo>
                  <a:lnTo>
                    <a:pt x="67850" y="402322"/>
                  </a:lnTo>
                  <a:lnTo>
                    <a:pt x="84863" y="441412"/>
                  </a:lnTo>
                  <a:lnTo>
                    <a:pt x="102738" y="480718"/>
                  </a:lnTo>
                  <a:lnTo>
                    <a:pt x="119442" y="521724"/>
                  </a:lnTo>
                  <a:lnTo>
                    <a:pt x="132941" y="565911"/>
                  </a:lnTo>
                  <a:lnTo>
                    <a:pt x="142113" y="607358"/>
                  </a:lnTo>
                  <a:lnTo>
                    <a:pt x="148108" y="641399"/>
                  </a:lnTo>
                  <a:close/>
                </a:path>
              </a:pathLst>
            </a:custGeom>
            <a:solidFill>
              <a:srgbClr val="663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5190824" y="9733749"/>
              <a:ext cx="349885" cy="428625"/>
            </a:xfrm>
            <a:custGeom>
              <a:avLst/>
              <a:gdLst/>
              <a:ahLst/>
              <a:cxnLst/>
              <a:rect l="l" t="t" r="r" b="b"/>
              <a:pathLst>
                <a:path w="349884" h="428625">
                  <a:moveTo>
                    <a:pt x="247247" y="428494"/>
                  </a:moveTo>
                  <a:lnTo>
                    <a:pt x="186562" y="419762"/>
                  </a:lnTo>
                  <a:lnTo>
                    <a:pt x="143334" y="391819"/>
                  </a:lnTo>
                  <a:lnTo>
                    <a:pt x="93582" y="336202"/>
                  </a:lnTo>
                  <a:lnTo>
                    <a:pt x="63754" y="289113"/>
                  </a:lnTo>
                  <a:lnTo>
                    <a:pt x="41075" y="231775"/>
                  </a:lnTo>
                  <a:lnTo>
                    <a:pt x="24549" y="170149"/>
                  </a:lnTo>
                  <a:lnTo>
                    <a:pt x="13176" y="110197"/>
                  </a:lnTo>
                  <a:lnTo>
                    <a:pt x="5959" y="57880"/>
                  </a:lnTo>
                  <a:lnTo>
                    <a:pt x="1899" y="19160"/>
                  </a:lnTo>
                  <a:lnTo>
                    <a:pt x="0" y="0"/>
                  </a:lnTo>
                  <a:lnTo>
                    <a:pt x="255098" y="263618"/>
                  </a:lnTo>
                  <a:lnTo>
                    <a:pt x="253708" y="262338"/>
                  </a:lnTo>
                  <a:lnTo>
                    <a:pt x="349368" y="426479"/>
                  </a:lnTo>
                  <a:lnTo>
                    <a:pt x="247247" y="428494"/>
                  </a:lnTo>
                  <a:close/>
                </a:path>
              </a:pathLst>
            </a:custGeom>
            <a:solidFill>
              <a:srgbClr val="5BB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5190592" y="9732712"/>
              <a:ext cx="402590" cy="393700"/>
            </a:xfrm>
            <a:custGeom>
              <a:avLst/>
              <a:gdLst/>
              <a:ahLst/>
              <a:cxnLst/>
              <a:rect l="l" t="t" r="r" b="b"/>
              <a:pathLst>
                <a:path w="402590" h="393700">
                  <a:moveTo>
                    <a:pt x="395196" y="393276"/>
                  </a:moveTo>
                  <a:lnTo>
                    <a:pt x="255323" y="264655"/>
                  </a:lnTo>
                  <a:lnTo>
                    <a:pt x="220" y="1036"/>
                  </a:lnTo>
                  <a:lnTo>
                    <a:pt x="61" y="110"/>
                  </a:lnTo>
                  <a:lnTo>
                    <a:pt x="26231" y="7416"/>
                  </a:lnTo>
                  <a:lnTo>
                    <a:pt x="64885" y="12460"/>
                  </a:lnTo>
                  <a:lnTo>
                    <a:pt x="112079" y="17944"/>
                  </a:lnTo>
                  <a:lnTo>
                    <a:pt x="163932" y="26685"/>
                  </a:lnTo>
                  <a:lnTo>
                    <a:pt x="216563" y="41496"/>
                  </a:lnTo>
                  <a:lnTo>
                    <a:pt x="266089" y="65193"/>
                  </a:lnTo>
                  <a:lnTo>
                    <a:pt x="306107" y="97621"/>
                  </a:lnTo>
                  <a:lnTo>
                    <a:pt x="339026" y="138107"/>
                  </a:lnTo>
                  <a:lnTo>
                    <a:pt x="364283" y="182457"/>
                  </a:lnTo>
                  <a:lnTo>
                    <a:pt x="384718" y="233820"/>
                  </a:lnTo>
                  <a:lnTo>
                    <a:pt x="398142" y="288525"/>
                  </a:lnTo>
                  <a:lnTo>
                    <a:pt x="402365" y="342901"/>
                  </a:lnTo>
                  <a:lnTo>
                    <a:pt x="395196" y="393276"/>
                  </a:lnTo>
                  <a:close/>
                </a:path>
              </a:pathLst>
            </a:custGeom>
            <a:solidFill>
              <a:srgbClr val="89C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6985329" y="9552119"/>
              <a:ext cx="541655" cy="469900"/>
            </a:xfrm>
            <a:custGeom>
              <a:avLst/>
              <a:gdLst/>
              <a:ahLst/>
              <a:cxnLst/>
              <a:rect l="l" t="t" r="r" b="b"/>
              <a:pathLst>
                <a:path w="541655" h="469900">
                  <a:moveTo>
                    <a:pt x="202661" y="469790"/>
                  </a:moveTo>
                  <a:lnTo>
                    <a:pt x="125511" y="464869"/>
                  </a:lnTo>
                  <a:lnTo>
                    <a:pt x="0" y="435966"/>
                  </a:lnTo>
                  <a:lnTo>
                    <a:pt x="160500" y="258147"/>
                  </a:lnTo>
                  <a:lnTo>
                    <a:pt x="158471" y="259360"/>
                  </a:lnTo>
                  <a:lnTo>
                    <a:pt x="541466" y="0"/>
                  </a:lnTo>
                  <a:lnTo>
                    <a:pt x="536471" y="15707"/>
                  </a:lnTo>
                  <a:lnTo>
                    <a:pt x="526760" y="46702"/>
                  </a:lnTo>
                  <a:lnTo>
                    <a:pt x="512480" y="89403"/>
                  </a:lnTo>
                  <a:lnTo>
                    <a:pt x="493775" y="140224"/>
                  </a:lnTo>
                  <a:lnTo>
                    <a:pt x="470792" y="195583"/>
                  </a:lnTo>
                  <a:lnTo>
                    <a:pt x="443678" y="251895"/>
                  </a:lnTo>
                  <a:lnTo>
                    <a:pt x="412578" y="305577"/>
                  </a:lnTo>
                  <a:lnTo>
                    <a:pt x="377638" y="353046"/>
                  </a:lnTo>
                  <a:lnTo>
                    <a:pt x="339004" y="390717"/>
                  </a:lnTo>
                  <a:lnTo>
                    <a:pt x="263231" y="446487"/>
                  </a:lnTo>
                  <a:lnTo>
                    <a:pt x="202661" y="469790"/>
                  </a:lnTo>
                  <a:close/>
                </a:path>
              </a:pathLst>
            </a:custGeom>
            <a:solidFill>
              <a:srgbClr val="5BB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937895" y="9541843"/>
              <a:ext cx="589915" cy="392430"/>
            </a:xfrm>
            <a:custGeom>
              <a:avLst/>
              <a:gdLst/>
              <a:ahLst/>
              <a:cxnLst/>
              <a:rect l="l" t="t" r="r" b="b"/>
              <a:pathLst>
                <a:path w="589915" h="392429">
                  <a:moveTo>
                    <a:pt x="0" y="392213"/>
                  </a:moveTo>
                  <a:lnTo>
                    <a:pt x="1290" y="346861"/>
                  </a:lnTo>
                  <a:lnTo>
                    <a:pt x="10816" y="299912"/>
                  </a:lnTo>
                  <a:lnTo>
                    <a:pt x="27245" y="252812"/>
                  </a:lnTo>
                  <a:lnTo>
                    <a:pt x="49244" y="207008"/>
                  </a:lnTo>
                  <a:lnTo>
                    <a:pt x="75479" y="163946"/>
                  </a:lnTo>
                  <a:lnTo>
                    <a:pt x="104618" y="125074"/>
                  </a:lnTo>
                  <a:lnTo>
                    <a:pt x="135328" y="91839"/>
                  </a:lnTo>
                  <a:lnTo>
                    <a:pt x="186431" y="50368"/>
                  </a:lnTo>
                  <a:lnTo>
                    <a:pt x="244203" y="20711"/>
                  </a:lnTo>
                  <a:lnTo>
                    <a:pt x="301657" y="5796"/>
                  </a:lnTo>
                  <a:lnTo>
                    <a:pt x="360666" y="0"/>
                  </a:lnTo>
                  <a:lnTo>
                    <a:pt x="418670" y="500"/>
                  </a:lnTo>
                  <a:lnTo>
                    <a:pt x="473110" y="4479"/>
                  </a:lnTo>
                  <a:lnTo>
                    <a:pt x="521426" y="9116"/>
                  </a:lnTo>
                  <a:lnTo>
                    <a:pt x="561060" y="11591"/>
                  </a:lnTo>
                  <a:lnTo>
                    <a:pt x="589451" y="9084"/>
                  </a:lnTo>
                  <a:lnTo>
                    <a:pt x="588900" y="10276"/>
                  </a:lnTo>
                  <a:lnTo>
                    <a:pt x="205904" y="269636"/>
                  </a:lnTo>
                  <a:lnTo>
                    <a:pt x="0" y="392213"/>
                  </a:lnTo>
                  <a:close/>
                </a:path>
              </a:pathLst>
            </a:custGeom>
            <a:solidFill>
              <a:srgbClr val="89C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855409" y="9561605"/>
              <a:ext cx="159385" cy="832485"/>
            </a:xfrm>
            <a:custGeom>
              <a:avLst/>
              <a:gdLst/>
              <a:ahLst/>
              <a:cxnLst/>
              <a:rect l="l" t="t" r="r" b="b"/>
              <a:pathLst>
                <a:path w="159384" h="832484">
                  <a:moveTo>
                    <a:pt x="94333" y="832067"/>
                  </a:moveTo>
                  <a:lnTo>
                    <a:pt x="69092" y="828578"/>
                  </a:lnTo>
                  <a:lnTo>
                    <a:pt x="48474" y="819064"/>
                  </a:lnTo>
                  <a:lnTo>
                    <a:pt x="34570" y="804954"/>
                  </a:lnTo>
                  <a:lnTo>
                    <a:pt x="29471" y="787678"/>
                  </a:lnTo>
                  <a:lnTo>
                    <a:pt x="29471" y="786443"/>
                  </a:lnTo>
                  <a:lnTo>
                    <a:pt x="29559" y="785207"/>
                  </a:lnTo>
                  <a:lnTo>
                    <a:pt x="29713" y="783994"/>
                  </a:lnTo>
                  <a:lnTo>
                    <a:pt x="34826" y="751839"/>
                  </a:lnTo>
                  <a:lnTo>
                    <a:pt x="50281" y="695550"/>
                  </a:lnTo>
                  <a:lnTo>
                    <a:pt x="63989" y="630412"/>
                  </a:lnTo>
                  <a:lnTo>
                    <a:pt x="63865" y="571713"/>
                  </a:lnTo>
                  <a:lnTo>
                    <a:pt x="50894" y="522070"/>
                  </a:lnTo>
                  <a:lnTo>
                    <a:pt x="35368" y="472189"/>
                  </a:lnTo>
                  <a:lnTo>
                    <a:pt x="19962" y="423396"/>
                  </a:lnTo>
                  <a:lnTo>
                    <a:pt x="7353" y="377015"/>
                  </a:lnTo>
                  <a:lnTo>
                    <a:pt x="217" y="334371"/>
                  </a:lnTo>
                  <a:lnTo>
                    <a:pt x="0" y="277248"/>
                  </a:lnTo>
                  <a:lnTo>
                    <a:pt x="8462" y="223858"/>
                  </a:lnTo>
                  <a:lnTo>
                    <a:pt x="23936" y="174523"/>
                  </a:lnTo>
                  <a:lnTo>
                    <a:pt x="44754" y="129567"/>
                  </a:lnTo>
                  <a:lnTo>
                    <a:pt x="69247" y="89313"/>
                  </a:lnTo>
                  <a:lnTo>
                    <a:pt x="95748" y="54085"/>
                  </a:lnTo>
                  <a:lnTo>
                    <a:pt x="122587" y="24206"/>
                  </a:lnTo>
                  <a:lnTo>
                    <a:pt x="148098" y="0"/>
                  </a:lnTo>
                  <a:lnTo>
                    <a:pt x="135990" y="18296"/>
                  </a:lnTo>
                  <a:lnTo>
                    <a:pt x="107562" y="66996"/>
                  </a:lnTo>
                  <a:lnTo>
                    <a:pt x="74653" y="136818"/>
                  </a:lnTo>
                  <a:lnTo>
                    <a:pt x="49106" y="218479"/>
                  </a:lnTo>
                  <a:lnTo>
                    <a:pt x="42328" y="271527"/>
                  </a:lnTo>
                  <a:lnTo>
                    <a:pt x="44549" y="318862"/>
                  </a:lnTo>
                  <a:lnTo>
                    <a:pt x="53734" y="361966"/>
                  </a:lnTo>
                  <a:lnTo>
                    <a:pt x="67850" y="402322"/>
                  </a:lnTo>
                  <a:lnTo>
                    <a:pt x="84863" y="441412"/>
                  </a:lnTo>
                  <a:lnTo>
                    <a:pt x="102738" y="480718"/>
                  </a:lnTo>
                  <a:lnTo>
                    <a:pt x="119442" y="521724"/>
                  </a:lnTo>
                  <a:lnTo>
                    <a:pt x="132941" y="565911"/>
                  </a:lnTo>
                  <a:lnTo>
                    <a:pt x="142113" y="607358"/>
                  </a:lnTo>
                  <a:lnTo>
                    <a:pt x="149262" y="647949"/>
                  </a:lnTo>
                  <a:lnTo>
                    <a:pt x="153920" y="686107"/>
                  </a:lnTo>
                  <a:lnTo>
                    <a:pt x="156189" y="739053"/>
                  </a:lnTo>
                  <a:lnTo>
                    <a:pt x="157416" y="757417"/>
                  </a:lnTo>
                  <a:lnTo>
                    <a:pt x="158640" y="774057"/>
                  </a:lnTo>
                  <a:lnTo>
                    <a:pt x="159195" y="787678"/>
                  </a:lnTo>
                  <a:lnTo>
                    <a:pt x="154099" y="804954"/>
                  </a:lnTo>
                  <a:lnTo>
                    <a:pt x="140200" y="819064"/>
                  </a:lnTo>
                  <a:lnTo>
                    <a:pt x="119583" y="828578"/>
                  </a:lnTo>
                  <a:lnTo>
                    <a:pt x="94333" y="832067"/>
                  </a:lnTo>
                  <a:close/>
                </a:path>
              </a:pathLst>
            </a:custGeom>
            <a:solidFill>
              <a:srgbClr val="663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6481835" y="9316387"/>
              <a:ext cx="349885" cy="428625"/>
            </a:xfrm>
            <a:custGeom>
              <a:avLst/>
              <a:gdLst/>
              <a:ahLst/>
              <a:cxnLst/>
              <a:rect l="l" t="t" r="r" b="b"/>
              <a:pathLst>
                <a:path w="349884" h="428625">
                  <a:moveTo>
                    <a:pt x="247247" y="428494"/>
                  </a:moveTo>
                  <a:lnTo>
                    <a:pt x="186562" y="419762"/>
                  </a:lnTo>
                  <a:lnTo>
                    <a:pt x="143334" y="391819"/>
                  </a:lnTo>
                  <a:lnTo>
                    <a:pt x="93582" y="336202"/>
                  </a:lnTo>
                  <a:lnTo>
                    <a:pt x="63754" y="289113"/>
                  </a:lnTo>
                  <a:lnTo>
                    <a:pt x="41075" y="231775"/>
                  </a:lnTo>
                  <a:lnTo>
                    <a:pt x="24549" y="170149"/>
                  </a:lnTo>
                  <a:lnTo>
                    <a:pt x="13176" y="110197"/>
                  </a:lnTo>
                  <a:lnTo>
                    <a:pt x="5959" y="57880"/>
                  </a:lnTo>
                  <a:lnTo>
                    <a:pt x="1899" y="19160"/>
                  </a:lnTo>
                  <a:lnTo>
                    <a:pt x="0" y="0"/>
                  </a:lnTo>
                  <a:lnTo>
                    <a:pt x="255098" y="263618"/>
                  </a:lnTo>
                  <a:lnTo>
                    <a:pt x="253708" y="262338"/>
                  </a:lnTo>
                  <a:lnTo>
                    <a:pt x="349368" y="426479"/>
                  </a:lnTo>
                  <a:lnTo>
                    <a:pt x="247247" y="428494"/>
                  </a:lnTo>
                  <a:close/>
                </a:path>
              </a:pathLst>
            </a:custGeom>
            <a:solidFill>
              <a:srgbClr val="5BB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6481603" y="9315350"/>
              <a:ext cx="402590" cy="393700"/>
            </a:xfrm>
            <a:custGeom>
              <a:avLst/>
              <a:gdLst/>
              <a:ahLst/>
              <a:cxnLst/>
              <a:rect l="l" t="t" r="r" b="b"/>
              <a:pathLst>
                <a:path w="402590" h="393700">
                  <a:moveTo>
                    <a:pt x="395196" y="393276"/>
                  </a:moveTo>
                  <a:lnTo>
                    <a:pt x="255323" y="264655"/>
                  </a:lnTo>
                  <a:lnTo>
                    <a:pt x="220" y="1036"/>
                  </a:lnTo>
                  <a:lnTo>
                    <a:pt x="61" y="110"/>
                  </a:lnTo>
                  <a:lnTo>
                    <a:pt x="26231" y="7416"/>
                  </a:lnTo>
                  <a:lnTo>
                    <a:pt x="64885" y="12460"/>
                  </a:lnTo>
                  <a:lnTo>
                    <a:pt x="112079" y="17944"/>
                  </a:lnTo>
                  <a:lnTo>
                    <a:pt x="163932" y="26685"/>
                  </a:lnTo>
                  <a:lnTo>
                    <a:pt x="216563" y="41496"/>
                  </a:lnTo>
                  <a:lnTo>
                    <a:pt x="266089" y="65193"/>
                  </a:lnTo>
                  <a:lnTo>
                    <a:pt x="306107" y="97621"/>
                  </a:lnTo>
                  <a:lnTo>
                    <a:pt x="339026" y="138107"/>
                  </a:lnTo>
                  <a:lnTo>
                    <a:pt x="364283" y="182457"/>
                  </a:lnTo>
                  <a:lnTo>
                    <a:pt x="384718" y="233820"/>
                  </a:lnTo>
                  <a:lnTo>
                    <a:pt x="398142" y="288525"/>
                  </a:lnTo>
                  <a:lnTo>
                    <a:pt x="402365" y="342901"/>
                  </a:lnTo>
                  <a:lnTo>
                    <a:pt x="395196" y="393276"/>
                  </a:lnTo>
                  <a:close/>
                </a:path>
              </a:pathLst>
            </a:custGeom>
            <a:solidFill>
              <a:srgbClr val="89C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441079" y="2984016"/>
              <a:ext cx="7510145" cy="7400925"/>
            </a:xfrm>
            <a:custGeom>
              <a:avLst/>
              <a:gdLst/>
              <a:ahLst/>
              <a:cxnLst/>
              <a:rect l="l" t="t" r="r" b="b"/>
              <a:pathLst>
                <a:path w="7510144" h="7400925">
                  <a:moveTo>
                    <a:pt x="1943100" y="822312"/>
                  </a:moveTo>
                  <a:lnTo>
                    <a:pt x="1939404" y="773734"/>
                  </a:lnTo>
                  <a:lnTo>
                    <a:pt x="1928672" y="727417"/>
                  </a:lnTo>
                  <a:lnTo>
                    <a:pt x="1911426" y="683920"/>
                  </a:lnTo>
                  <a:lnTo>
                    <a:pt x="1888236" y="643750"/>
                  </a:lnTo>
                  <a:lnTo>
                    <a:pt x="1859622" y="607453"/>
                  </a:lnTo>
                  <a:lnTo>
                    <a:pt x="1826133" y="575538"/>
                  </a:lnTo>
                  <a:lnTo>
                    <a:pt x="1827949" y="559384"/>
                  </a:lnTo>
                  <a:lnTo>
                    <a:pt x="1829282" y="543001"/>
                  </a:lnTo>
                  <a:lnTo>
                    <a:pt x="1830120" y="526465"/>
                  </a:lnTo>
                  <a:lnTo>
                    <a:pt x="1830400" y="509866"/>
                  </a:lnTo>
                  <a:lnTo>
                    <a:pt x="1828076" y="460794"/>
                  </a:lnTo>
                  <a:lnTo>
                    <a:pt x="1821218" y="413042"/>
                  </a:lnTo>
                  <a:lnTo>
                    <a:pt x="1810054" y="366814"/>
                  </a:lnTo>
                  <a:lnTo>
                    <a:pt x="1794789" y="322326"/>
                  </a:lnTo>
                  <a:lnTo>
                    <a:pt x="1775637" y="279793"/>
                  </a:lnTo>
                  <a:lnTo>
                    <a:pt x="1752828" y="239433"/>
                  </a:lnTo>
                  <a:lnTo>
                    <a:pt x="1726552" y="201447"/>
                  </a:lnTo>
                  <a:lnTo>
                    <a:pt x="1697037" y="166065"/>
                  </a:lnTo>
                  <a:lnTo>
                    <a:pt x="1664487" y="133502"/>
                  </a:lnTo>
                  <a:lnTo>
                    <a:pt x="1629117" y="103962"/>
                  </a:lnTo>
                  <a:lnTo>
                    <a:pt x="1591144" y="77673"/>
                  </a:lnTo>
                  <a:lnTo>
                    <a:pt x="1550784" y="54825"/>
                  </a:lnTo>
                  <a:lnTo>
                    <a:pt x="1508239" y="35661"/>
                  </a:lnTo>
                  <a:lnTo>
                    <a:pt x="1463725" y="20383"/>
                  </a:lnTo>
                  <a:lnTo>
                    <a:pt x="1417459" y="9194"/>
                  </a:lnTo>
                  <a:lnTo>
                    <a:pt x="1369656" y="2336"/>
                  </a:lnTo>
                  <a:lnTo>
                    <a:pt x="1320533" y="0"/>
                  </a:lnTo>
                  <a:lnTo>
                    <a:pt x="1266634" y="2832"/>
                  </a:lnTo>
                  <a:lnTo>
                    <a:pt x="1214323" y="11125"/>
                  </a:lnTo>
                  <a:lnTo>
                    <a:pt x="1163916" y="24574"/>
                  </a:lnTo>
                  <a:lnTo>
                    <a:pt x="1115720" y="42887"/>
                  </a:lnTo>
                  <a:lnTo>
                    <a:pt x="1070013" y="65760"/>
                  </a:lnTo>
                  <a:lnTo>
                    <a:pt x="1027125" y="92875"/>
                  </a:lnTo>
                  <a:lnTo>
                    <a:pt x="1001725" y="60490"/>
                  </a:lnTo>
                  <a:lnTo>
                    <a:pt x="969073" y="35458"/>
                  </a:lnTo>
                  <a:lnTo>
                    <a:pt x="930668" y="19316"/>
                  </a:lnTo>
                  <a:lnTo>
                    <a:pt x="887996" y="13601"/>
                  </a:lnTo>
                  <a:lnTo>
                    <a:pt x="839597" y="20967"/>
                  </a:lnTo>
                  <a:lnTo>
                    <a:pt x="797064" y="41554"/>
                  </a:lnTo>
                  <a:lnTo>
                    <a:pt x="762647" y="73113"/>
                  </a:lnTo>
                  <a:lnTo>
                    <a:pt x="738581" y="113385"/>
                  </a:lnTo>
                  <a:lnTo>
                    <a:pt x="727113" y="160108"/>
                  </a:lnTo>
                  <a:lnTo>
                    <a:pt x="701789" y="151892"/>
                  </a:lnTo>
                  <a:lnTo>
                    <a:pt x="675474" y="145923"/>
                  </a:lnTo>
                  <a:lnTo>
                    <a:pt x="648360" y="142290"/>
                  </a:lnTo>
                  <a:lnTo>
                    <a:pt x="620623" y="141058"/>
                  </a:lnTo>
                  <a:lnTo>
                    <a:pt x="575183" y="144399"/>
                  </a:lnTo>
                  <a:lnTo>
                    <a:pt x="531799" y="154076"/>
                  </a:lnTo>
                  <a:lnTo>
                    <a:pt x="490943" y="169633"/>
                  </a:lnTo>
                  <a:lnTo>
                    <a:pt x="453110" y="190588"/>
                  </a:lnTo>
                  <a:lnTo>
                    <a:pt x="418769" y="216484"/>
                  </a:lnTo>
                  <a:lnTo>
                    <a:pt x="388391" y="246824"/>
                  </a:lnTo>
                  <a:lnTo>
                    <a:pt x="362470" y="281152"/>
                  </a:lnTo>
                  <a:lnTo>
                    <a:pt x="341477" y="318998"/>
                  </a:lnTo>
                  <a:lnTo>
                    <a:pt x="325882" y="359879"/>
                  </a:lnTo>
                  <a:lnTo>
                    <a:pt x="316179" y="403313"/>
                  </a:lnTo>
                  <a:lnTo>
                    <a:pt x="312839" y="448856"/>
                  </a:lnTo>
                  <a:lnTo>
                    <a:pt x="313131" y="462534"/>
                  </a:lnTo>
                  <a:lnTo>
                    <a:pt x="314007" y="476148"/>
                  </a:lnTo>
                  <a:lnTo>
                    <a:pt x="315468" y="489623"/>
                  </a:lnTo>
                  <a:lnTo>
                    <a:pt x="317500" y="502869"/>
                  </a:lnTo>
                  <a:lnTo>
                    <a:pt x="270700" y="506628"/>
                  </a:lnTo>
                  <a:lnTo>
                    <a:pt x="225983" y="516940"/>
                  </a:lnTo>
                  <a:lnTo>
                    <a:pt x="183857" y="533311"/>
                  </a:lnTo>
                  <a:lnTo>
                    <a:pt x="144830" y="555244"/>
                  </a:lnTo>
                  <a:lnTo>
                    <a:pt x="109397" y="582218"/>
                  </a:lnTo>
                  <a:lnTo>
                    <a:pt x="78041" y="613752"/>
                  </a:lnTo>
                  <a:lnTo>
                    <a:pt x="51269" y="649351"/>
                  </a:lnTo>
                  <a:lnTo>
                    <a:pt x="29591" y="688505"/>
                  </a:lnTo>
                  <a:lnTo>
                    <a:pt x="13487" y="730719"/>
                  </a:lnTo>
                  <a:lnTo>
                    <a:pt x="3454" y="775487"/>
                  </a:lnTo>
                  <a:lnTo>
                    <a:pt x="0" y="822312"/>
                  </a:lnTo>
                  <a:lnTo>
                    <a:pt x="3479" y="869251"/>
                  </a:lnTo>
                  <a:lnTo>
                    <a:pt x="13550" y="914133"/>
                  </a:lnTo>
                  <a:lnTo>
                    <a:pt x="29743" y="956449"/>
                  </a:lnTo>
                  <a:lnTo>
                    <a:pt x="51523" y="995692"/>
                  </a:lnTo>
                  <a:lnTo>
                    <a:pt x="78422" y="1031354"/>
                  </a:lnTo>
                  <a:lnTo>
                    <a:pt x="109905" y="1062939"/>
                  </a:lnTo>
                  <a:lnTo>
                    <a:pt x="145503" y="1089939"/>
                  </a:lnTo>
                  <a:lnTo>
                    <a:pt x="184683" y="1111846"/>
                  </a:lnTo>
                  <a:lnTo>
                    <a:pt x="226961" y="1128153"/>
                  </a:lnTo>
                  <a:lnTo>
                    <a:pt x="226174" y="1133983"/>
                  </a:lnTo>
                  <a:lnTo>
                    <a:pt x="225793" y="1140206"/>
                  </a:lnTo>
                  <a:lnTo>
                    <a:pt x="225793" y="1146035"/>
                  </a:lnTo>
                  <a:lnTo>
                    <a:pt x="232181" y="1187373"/>
                  </a:lnTo>
                  <a:lnTo>
                    <a:pt x="250190" y="1224508"/>
                  </a:lnTo>
                  <a:lnTo>
                    <a:pt x="278104" y="1255966"/>
                  </a:lnTo>
                  <a:lnTo>
                    <a:pt x="314223" y="1280274"/>
                  </a:lnTo>
                  <a:lnTo>
                    <a:pt x="356819" y="1295933"/>
                  </a:lnTo>
                  <a:lnTo>
                    <a:pt x="404164" y="1301483"/>
                  </a:lnTo>
                  <a:lnTo>
                    <a:pt x="451269" y="1295971"/>
                  </a:lnTo>
                  <a:lnTo>
                    <a:pt x="493598" y="1280452"/>
                  </a:lnTo>
                  <a:lnTo>
                    <a:pt x="529590" y="1256398"/>
                  </a:lnTo>
                  <a:lnTo>
                    <a:pt x="557669" y="1225308"/>
                  </a:lnTo>
                  <a:lnTo>
                    <a:pt x="598424" y="1244841"/>
                  </a:lnTo>
                  <a:lnTo>
                    <a:pt x="641756" y="1259370"/>
                  </a:lnTo>
                  <a:lnTo>
                    <a:pt x="687362" y="1268437"/>
                  </a:lnTo>
                  <a:lnTo>
                    <a:pt x="734885" y="1271562"/>
                  </a:lnTo>
                  <a:lnTo>
                    <a:pt x="788809" y="1267637"/>
                  </a:lnTo>
                  <a:lnTo>
                    <a:pt x="840257" y="1256233"/>
                  </a:lnTo>
                  <a:lnTo>
                    <a:pt x="888682" y="1237894"/>
                  </a:lnTo>
                  <a:lnTo>
                    <a:pt x="933538" y="1213180"/>
                  </a:lnTo>
                  <a:lnTo>
                    <a:pt x="974293" y="1182636"/>
                  </a:lnTo>
                  <a:lnTo>
                    <a:pt x="1010412" y="1146810"/>
                  </a:lnTo>
                  <a:lnTo>
                    <a:pt x="1044003" y="1185164"/>
                  </a:lnTo>
                  <a:lnTo>
                    <a:pt x="1082167" y="1218933"/>
                  </a:lnTo>
                  <a:lnTo>
                    <a:pt x="1124445" y="1247648"/>
                  </a:lnTo>
                  <a:lnTo>
                    <a:pt x="1170343" y="1270812"/>
                  </a:lnTo>
                  <a:lnTo>
                    <a:pt x="1219415" y="1287957"/>
                  </a:lnTo>
                  <a:lnTo>
                    <a:pt x="1271193" y="1298600"/>
                  </a:lnTo>
                  <a:lnTo>
                    <a:pt x="1325194" y="1302258"/>
                  </a:lnTo>
                  <a:lnTo>
                    <a:pt x="1380604" y="1298397"/>
                  </a:lnTo>
                  <a:lnTo>
                    <a:pt x="1433652" y="1287157"/>
                  </a:lnTo>
                  <a:lnTo>
                    <a:pt x="1483817" y="1269111"/>
                  </a:lnTo>
                  <a:lnTo>
                    <a:pt x="1530616" y="1244803"/>
                  </a:lnTo>
                  <a:lnTo>
                    <a:pt x="1573530" y="1214818"/>
                  </a:lnTo>
                  <a:lnTo>
                    <a:pt x="1588985" y="1243812"/>
                  </a:lnTo>
                  <a:lnTo>
                    <a:pt x="1615541" y="1264272"/>
                  </a:lnTo>
                  <a:lnTo>
                    <a:pt x="1649768" y="1274394"/>
                  </a:lnTo>
                  <a:lnTo>
                    <a:pt x="1688172" y="1272336"/>
                  </a:lnTo>
                  <a:lnTo>
                    <a:pt x="1724545" y="1257439"/>
                  </a:lnTo>
                  <a:lnTo>
                    <a:pt x="1751507" y="1232992"/>
                  </a:lnTo>
                  <a:lnTo>
                    <a:pt x="1766531" y="1202270"/>
                  </a:lnTo>
                  <a:lnTo>
                    <a:pt x="1767052" y="1168577"/>
                  </a:lnTo>
                  <a:lnTo>
                    <a:pt x="1762455" y="1154684"/>
                  </a:lnTo>
                  <a:lnTo>
                    <a:pt x="1755254" y="1142250"/>
                  </a:lnTo>
                  <a:lnTo>
                    <a:pt x="1745805" y="1131417"/>
                  </a:lnTo>
                  <a:lnTo>
                    <a:pt x="1734413" y="1122324"/>
                  </a:lnTo>
                  <a:lnTo>
                    <a:pt x="1778304" y="1101890"/>
                  </a:lnTo>
                  <a:lnTo>
                    <a:pt x="1818335" y="1075347"/>
                  </a:lnTo>
                  <a:lnTo>
                    <a:pt x="1853895" y="1043317"/>
                  </a:lnTo>
                  <a:lnTo>
                    <a:pt x="1884375" y="1006424"/>
                  </a:lnTo>
                  <a:lnTo>
                    <a:pt x="1909140" y="965263"/>
                  </a:lnTo>
                  <a:lnTo>
                    <a:pt x="1927606" y="920457"/>
                  </a:lnTo>
                  <a:lnTo>
                    <a:pt x="1939124" y="872604"/>
                  </a:lnTo>
                  <a:lnTo>
                    <a:pt x="1943100" y="822312"/>
                  </a:lnTo>
                  <a:close/>
                </a:path>
                <a:path w="7510144" h="7400925">
                  <a:moveTo>
                    <a:pt x="7510132" y="7399134"/>
                  </a:moveTo>
                  <a:lnTo>
                    <a:pt x="7470026" y="7370127"/>
                  </a:lnTo>
                  <a:lnTo>
                    <a:pt x="7464488" y="7345083"/>
                  </a:lnTo>
                  <a:lnTo>
                    <a:pt x="7468959" y="7315632"/>
                  </a:lnTo>
                  <a:lnTo>
                    <a:pt x="7476630" y="7286968"/>
                  </a:lnTo>
                  <a:lnTo>
                    <a:pt x="7480706" y="7264324"/>
                  </a:lnTo>
                  <a:lnTo>
                    <a:pt x="7470978" y="7288962"/>
                  </a:lnTo>
                  <a:lnTo>
                    <a:pt x="7460932" y="7317918"/>
                  </a:lnTo>
                  <a:lnTo>
                    <a:pt x="7454163" y="7347051"/>
                  </a:lnTo>
                  <a:lnTo>
                    <a:pt x="7454227" y="7372261"/>
                  </a:lnTo>
                  <a:lnTo>
                    <a:pt x="7458697" y="7389495"/>
                  </a:lnTo>
                  <a:lnTo>
                    <a:pt x="7466012" y="7398029"/>
                  </a:lnTo>
                  <a:lnTo>
                    <a:pt x="7481417" y="7400404"/>
                  </a:lnTo>
                  <a:lnTo>
                    <a:pt x="7510132" y="73991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183182" y="4303656"/>
              <a:ext cx="121394" cy="10822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264368" y="8012522"/>
              <a:ext cx="1531058" cy="235949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000461" y="2746792"/>
              <a:ext cx="282575" cy="7874000"/>
            </a:xfrm>
            <a:custGeom>
              <a:avLst/>
              <a:gdLst/>
              <a:ahLst/>
              <a:cxnLst/>
              <a:rect l="l" t="t" r="r" b="b"/>
              <a:pathLst>
                <a:path w="282575" h="7874000">
                  <a:moveTo>
                    <a:pt x="282005" y="501689"/>
                  </a:moveTo>
                  <a:lnTo>
                    <a:pt x="275995" y="1197399"/>
                  </a:lnTo>
                  <a:lnTo>
                    <a:pt x="275995" y="7873585"/>
                  </a:lnTo>
                  <a:lnTo>
                    <a:pt x="0" y="7873585"/>
                  </a:lnTo>
                  <a:lnTo>
                    <a:pt x="1869" y="132402"/>
                  </a:lnTo>
                  <a:lnTo>
                    <a:pt x="7263" y="91911"/>
                  </a:lnTo>
                  <a:lnTo>
                    <a:pt x="44701" y="33049"/>
                  </a:lnTo>
                  <a:lnTo>
                    <a:pt x="104984" y="3655"/>
                  </a:lnTo>
                  <a:lnTo>
                    <a:pt x="138932" y="0"/>
                  </a:lnTo>
                  <a:lnTo>
                    <a:pt x="172880" y="3700"/>
                  </a:lnTo>
                  <a:lnTo>
                    <a:pt x="233163" y="33152"/>
                  </a:lnTo>
                  <a:lnTo>
                    <a:pt x="270601" y="91981"/>
                  </a:lnTo>
                  <a:lnTo>
                    <a:pt x="275812" y="131033"/>
                  </a:lnTo>
                  <a:lnTo>
                    <a:pt x="275812" y="142453"/>
                  </a:lnTo>
                  <a:lnTo>
                    <a:pt x="280253" y="299880"/>
                  </a:lnTo>
                  <a:lnTo>
                    <a:pt x="282005" y="501689"/>
                  </a:lnTo>
                  <a:close/>
                </a:path>
                <a:path w="282575" h="7874000">
                  <a:moveTo>
                    <a:pt x="275995" y="132402"/>
                  </a:moveTo>
                  <a:lnTo>
                    <a:pt x="275995" y="137519"/>
                  </a:lnTo>
                  <a:lnTo>
                    <a:pt x="275812" y="142453"/>
                  </a:lnTo>
                  <a:lnTo>
                    <a:pt x="275812" y="131033"/>
                  </a:lnTo>
                  <a:lnTo>
                    <a:pt x="275995" y="132402"/>
                  </a:lnTo>
                  <a:close/>
                </a:path>
              </a:pathLst>
            </a:custGeom>
            <a:solidFill>
              <a:srgbClr val="FFFFF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>
            <a:spLocks noGrp="1"/>
          </p:cNvSpPr>
          <p:nvPr>
            <p:ph type="title"/>
          </p:nvPr>
        </p:nvSpPr>
        <p:spPr>
          <a:xfrm>
            <a:off x="2384190" y="609864"/>
            <a:ext cx="13510894" cy="1864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50" b="0" spc="560" dirty="0">
                <a:latin typeface="Arial"/>
                <a:cs typeface="Arial"/>
              </a:rPr>
              <a:t>Encuentra </a:t>
            </a:r>
            <a:r>
              <a:rPr sz="8550" b="0" spc="-114" dirty="0">
                <a:latin typeface="Arial"/>
                <a:cs typeface="Arial"/>
              </a:rPr>
              <a:t>las</a:t>
            </a:r>
            <a:r>
              <a:rPr sz="8550" b="0" spc="-1185" dirty="0">
                <a:latin typeface="Arial"/>
                <a:cs typeface="Arial"/>
              </a:rPr>
              <a:t> </a:t>
            </a:r>
            <a:r>
              <a:rPr sz="8550" b="0" spc="545" dirty="0">
                <a:latin typeface="Arial"/>
                <a:cs typeface="Arial"/>
              </a:rPr>
              <a:t>diferencias</a:t>
            </a:r>
            <a:endParaRPr sz="8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1422400" algn="l"/>
              </a:tabLst>
            </a:pPr>
            <a:r>
              <a:rPr sz="3400" b="0" spc="285" dirty="0">
                <a:latin typeface="Arial"/>
                <a:cs typeface="Arial"/>
              </a:rPr>
              <a:t>M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á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-50" dirty="0">
                <a:latin typeface="Arial"/>
                <a:cs typeface="Arial"/>
              </a:rPr>
              <a:t>s	</a:t>
            </a:r>
            <a:r>
              <a:rPr sz="3400" b="0" spc="-40" dirty="0">
                <a:latin typeface="Arial"/>
                <a:cs typeface="Arial"/>
              </a:rPr>
              <a:t>F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40" dirty="0">
                <a:latin typeface="Arial"/>
                <a:cs typeface="Arial"/>
              </a:rPr>
              <a:t>n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a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40" dirty="0">
                <a:latin typeface="Arial"/>
                <a:cs typeface="Arial"/>
              </a:rPr>
              <a:t>u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320" dirty="0">
                <a:latin typeface="Arial"/>
                <a:cs typeface="Arial"/>
              </a:rPr>
              <a:t>d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100" dirty="0">
                <a:latin typeface="Arial"/>
                <a:cs typeface="Arial"/>
              </a:rPr>
              <a:t>i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130" dirty="0">
                <a:latin typeface="Arial"/>
                <a:cs typeface="Arial"/>
              </a:rPr>
              <a:t>l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320" dirty="0">
                <a:latin typeface="Arial"/>
                <a:cs typeface="Arial"/>
              </a:rPr>
              <a:t>g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-90" dirty="0">
                <a:latin typeface="Arial"/>
                <a:cs typeface="Arial"/>
              </a:rPr>
              <a:t>í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a</a:t>
            </a:r>
            <a:endParaRPr sz="34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19075" y="0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0" y="219074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507075" y="0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8621375" y="219076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19075" y="10620376"/>
            <a:ext cx="9525" cy="99060"/>
          </a:xfrm>
          <a:custGeom>
            <a:avLst/>
            <a:gdLst/>
            <a:ahLst/>
            <a:cxnLst/>
            <a:rect l="l" t="t" r="r" b="b"/>
            <a:pathLst>
              <a:path w="9525" h="99059">
                <a:moveTo>
                  <a:pt x="0" y="0"/>
                </a:moveTo>
                <a:lnTo>
                  <a:pt x="9525" y="0"/>
                </a:lnTo>
                <a:lnTo>
                  <a:pt x="9525" y="98623"/>
                </a:lnTo>
                <a:lnTo>
                  <a:pt x="0" y="986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10506075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8507075" y="10620376"/>
            <a:ext cx="9525" cy="99060"/>
          </a:xfrm>
          <a:custGeom>
            <a:avLst/>
            <a:gdLst/>
            <a:ahLst/>
            <a:cxnLst/>
            <a:rect l="l" t="t" r="r" b="b"/>
            <a:pathLst>
              <a:path w="9525" h="99059">
                <a:moveTo>
                  <a:pt x="0" y="0"/>
                </a:moveTo>
                <a:lnTo>
                  <a:pt x="9525" y="0"/>
                </a:lnTo>
                <a:lnTo>
                  <a:pt x="9525" y="98623"/>
                </a:lnTo>
                <a:lnTo>
                  <a:pt x="0" y="986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8621375" y="10506076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75" y="104927"/>
            <a:ext cx="18516600" cy="10515600"/>
          </a:xfrm>
          <a:custGeom>
            <a:avLst/>
            <a:gdLst/>
            <a:ahLst/>
            <a:cxnLst/>
            <a:rect l="l" t="t" r="r" b="b"/>
            <a:pathLst>
              <a:path w="18516600" h="10515600">
                <a:moveTo>
                  <a:pt x="18516600" y="10515600"/>
                </a:moveTo>
                <a:lnTo>
                  <a:pt x="0" y="10515600"/>
                </a:lnTo>
                <a:lnTo>
                  <a:pt x="0" y="0"/>
                </a:lnTo>
                <a:lnTo>
                  <a:pt x="18516600" y="0"/>
                </a:lnTo>
                <a:lnTo>
                  <a:pt x="18516600" y="1051560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050751" y="2747828"/>
            <a:ext cx="405130" cy="7872730"/>
            <a:chOff x="9050751" y="2747828"/>
            <a:chExt cx="405130" cy="7872730"/>
          </a:xfrm>
        </p:grpSpPr>
        <p:sp>
          <p:nvSpPr>
            <p:cNvPr id="4" name="object 4"/>
            <p:cNvSpPr/>
            <p:nvPr/>
          </p:nvSpPr>
          <p:spPr>
            <a:xfrm>
              <a:off x="9050751" y="10496056"/>
              <a:ext cx="145963" cy="1243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73719" y="2747828"/>
              <a:ext cx="282575" cy="7872730"/>
            </a:xfrm>
            <a:custGeom>
              <a:avLst/>
              <a:gdLst/>
              <a:ahLst/>
              <a:cxnLst/>
              <a:rect l="l" t="t" r="r" b="b"/>
              <a:pathLst>
                <a:path w="282575" h="7872730">
                  <a:moveTo>
                    <a:pt x="281992" y="501689"/>
                  </a:moveTo>
                  <a:lnTo>
                    <a:pt x="275982" y="1197399"/>
                  </a:lnTo>
                  <a:lnTo>
                    <a:pt x="275982" y="7872546"/>
                  </a:lnTo>
                  <a:lnTo>
                    <a:pt x="0" y="7872546"/>
                  </a:lnTo>
                  <a:lnTo>
                    <a:pt x="1856" y="132402"/>
                  </a:lnTo>
                  <a:lnTo>
                    <a:pt x="7250" y="91911"/>
                  </a:lnTo>
                  <a:lnTo>
                    <a:pt x="44688" y="33049"/>
                  </a:lnTo>
                  <a:lnTo>
                    <a:pt x="104971" y="3655"/>
                  </a:lnTo>
                  <a:lnTo>
                    <a:pt x="138919" y="0"/>
                  </a:lnTo>
                  <a:lnTo>
                    <a:pt x="172867" y="3700"/>
                  </a:lnTo>
                  <a:lnTo>
                    <a:pt x="233150" y="33152"/>
                  </a:lnTo>
                  <a:lnTo>
                    <a:pt x="270588" y="91981"/>
                  </a:lnTo>
                  <a:lnTo>
                    <a:pt x="275799" y="131033"/>
                  </a:lnTo>
                  <a:lnTo>
                    <a:pt x="275799" y="142453"/>
                  </a:lnTo>
                  <a:lnTo>
                    <a:pt x="280240" y="299880"/>
                  </a:lnTo>
                  <a:lnTo>
                    <a:pt x="281992" y="501689"/>
                  </a:lnTo>
                  <a:close/>
                </a:path>
                <a:path w="282575" h="7872730">
                  <a:moveTo>
                    <a:pt x="275982" y="132402"/>
                  </a:moveTo>
                  <a:lnTo>
                    <a:pt x="275982" y="137519"/>
                  </a:lnTo>
                  <a:lnTo>
                    <a:pt x="275799" y="142453"/>
                  </a:lnTo>
                  <a:lnTo>
                    <a:pt x="275799" y="131033"/>
                  </a:lnTo>
                  <a:lnTo>
                    <a:pt x="275982" y="132402"/>
                  </a:lnTo>
                  <a:close/>
                </a:path>
              </a:pathLst>
            </a:custGeom>
            <a:solidFill>
              <a:srgbClr val="FFFFF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45235" y="5816932"/>
            <a:ext cx="5568315" cy="4633595"/>
            <a:chOff x="445235" y="5816932"/>
            <a:chExt cx="5568315" cy="4633595"/>
          </a:xfrm>
        </p:grpSpPr>
        <p:sp>
          <p:nvSpPr>
            <p:cNvPr id="7" name="object 7"/>
            <p:cNvSpPr/>
            <p:nvPr/>
          </p:nvSpPr>
          <p:spPr>
            <a:xfrm>
              <a:off x="4055543" y="8015184"/>
              <a:ext cx="1881231" cy="2435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5235" y="5816932"/>
              <a:ext cx="4751294" cy="24507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60378" y="5989027"/>
              <a:ext cx="393065" cy="814069"/>
            </a:xfrm>
            <a:custGeom>
              <a:avLst/>
              <a:gdLst/>
              <a:ahLst/>
              <a:cxnLst/>
              <a:rect l="l" t="t" r="r" b="b"/>
              <a:pathLst>
                <a:path w="393064" h="814070">
                  <a:moveTo>
                    <a:pt x="167157" y="337527"/>
                  </a:moveTo>
                  <a:lnTo>
                    <a:pt x="163703" y="333400"/>
                  </a:lnTo>
                  <a:lnTo>
                    <a:pt x="129298" y="300469"/>
                  </a:lnTo>
                  <a:lnTo>
                    <a:pt x="122135" y="258572"/>
                  </a:lnTo>
                  <a:lnTo>
                    <a:pt x="133845" y="213715"/>
                  </a:lnTo>
                  <a:lnTo>
                    <a:pt x="156070" y="171945"/>
                  </a:lnTo>
                  <a:lnTo>
                    <a:pt x="156972" y="166890"/>
                  </a:lnTo>
                  <a:lnTo>
                    <a:pt x="153924" y="163258"/>
                  </a:lnTo>
                  <a:lnTo>
                    <a:pt x="149098" y="162306"/>
                  </a:lnTo>
                  <a:lnTo>
                    <a:pt x="144627" y="165277"/>
                  </a:lnTo>
                  <a:lnTo>
                    <a:pt x="124523" y="201828"/>
                  </a:lnTo>
                  <a:lnTo>
                    <a:pt x="110934" y="241998"/>
                  </a:lnTo>
                  <a:lnTo>
                    <a:pt x="108623" y="281838"/>
                  </a:lnTo>
                  <a:lnTo>
                    <a:pt x="122389" y="317423"/>
                  </a:lnTo>
                  <a:lnTo>
                    <a:pt x="157022" y="344830"/>
                  </a:lnTo>
                  <a:lnTo>
                    <a:pt x="162433" y="345249"/>
                  </a:lnTo>
                  <a:lnTo>
                    <a:pt x="166268" y="342150"/>
                  </a:lnTo>
                  <a:lnTo>
                    <a:pt x="167157" y="337527"/>
                  </a:lnTo>
                  <a:close/>
                </a:path>
                <a:path w="393064" h="814070">
                  <a:moveTo>
                    <a:pt x="185648" y="127292"/>
                  </a:moveTo>
                  <a:lnTo>
                    <a:pt x="185178" y="126174"/>
                  </a:lnTo>
                  <a:lnTo>
                    <a:pt x="183324" y="124307"/>
                  </a:lnTo>
                  <a:lnTo>
                    <a:pt x="182194" y="123850"/>
                  </a:lnTo>
                  <a:lnTo>
                    <a:pt x="179565" y="123850"/>
                  </a:lnTo>
                  <a:lnTo>
                    <a:pt x="178435" y="124307"/>
                  </a:lnTo>
                  <a:lnTo>
                    <a:pt x="176580" y="126174"/>
                  </a:lnTo>
                  <a:lnTo>
                    <a:pt x="176110" y="127292"/>
                  </a:lnTo>
                  <a:lnTo>
                    <a:pt x="176110" y="129921"/>
                  </a:lnTo>
                  <a:lnTo>
                    <a:pt x="176580" y="131051"/>
                  </a:lnTo>
                  <a:lnTo>
                    <a:pt x="178435" y="132905"/>
                  </a:lnTo>
                  <a:lnTo>
                    <a:pt x="179565" y="133375"/>
                  </a:lnTo>
                  <a:lnTo>
                    <a:pt x="182194" y="133375"/>
                  </a:lnTo>
                  <a:lnTo>
                    <a:pt x="183324" y="132905"/>
                  </a:lnTo>
                  <a:lnTo>
                    <a:pt x="185178" y="131051"/>
                  </a:lnTo>
                  <a:lnTo>
                    <a:pt x="185648" y="129921"/>
                  </a:lnTo>
                  <a:lnTo>
                    <a:pt x="185648" y="127292"/>
                  </a:lnTo>
                  <a:close/>
                </a:path>
                <a:path w="393064" h="814070">
                  <a:moveTo>
                    <a:pt x="231533" y="148183"/>
                  </a:moveTo>
                  <a:lnTo>
                    <a:pt x="231038" y="146735"/>
                  </a:lnTo>
                  <a:lnTo>
                    <a:pt x="229057" y="144157"/>
                  </a:lnTo>
                  <a:lnTo>
                    <a:pt x="227774" y="143319"/>
                  </a:lnTo>
                  <a:lnTo>
                    <a:pt x="226199" y="142900"/>
                  </a:lnTo>
                  <a:lnTo>
                    <a:pt x="224637" y="143319"/>
                  </a:lnTo>
                  <a:lnTo>
                    <a:pt x="223354" y="144157"/>
                  </a:lnTo>
                  <a:lnTo>
                    <a:pt x="221373" y="146735"/>
                  </a:lnTo>
                  <a:lnTo>
                    <a:pt x="220878" y="148183"/>
                  </a:lnTo>
                  <a:lnTo>
                    <a:pt x="220878" y="151422"/>
                  </a:lnTo>
                  <a:lnTo>
                    <a:pt x="221373" y="152882"/>
                  </a:lnTo>
                  <a:lnTo>
                    <a:pt x="223354" y="155448"/>
                  </a:lnTo>
                  <a:lnTo>
                    <a:pt x="224637" y="156298"/>
                  </a:lnTo>
                  <a:lnTo>
                    <a:pt x="226199" y="156705"/>
                  </a:lnTo>
                  <a:lnTo>
                    <a:pt x="227774" y="156298"/>
                  </a:lnTo>
                  <a:lnTo>
                    <a:pt x="229057" y="155448"/>
                  </a:lnTo>
                  <a:lnTo>
                    <a:pt x="231038" y="152882"/>
                  </a:lnTo>
                  <a:lnTo>
                    <a:pt x="231533" y="151422"/>
                  </a:lnTo>
                  <a:lnTo>
                    <a:pt x="231533" y="148183"/>
                  </a:lnTo>
                  <a:close/>
                </a:path>
                <a:path w="393064" h="814070">
                  <a:moveTo>
                    <a:pt x="254825" y="321970"/>
                  </a:moveTo>
                  <a:lnTo>
                    <a:pt x="247192" y="315302"/>
                  </a:lnTo>
                  <a:lnTo>
                    <a:pt x="234327" y="328155"/>
                  </a:lnTo>
                  <a:lnTo>
                    <a:pt x="225666" y="334505"/>
                  </a:lnTo>
                  <a:lnTo>
                    <a:pt x="215963" y="339115"/>
                  </a:lnTo>
                  <a:lnTo>
                    <a:pt x="205206" y="341972"/>
                  </a:lnTo>
                  <a:lnTo>
                    <a:pt x="202349" y="341972"/>
                  </a:lnTo>
                  <a:lnTo>
                    <a:pt x="205206" y="346735"/>
                  </a:lnTo>
                  <a:lnTo>
                    <a:pt x="213893" y="347802"/>
                  </a:lnTo>
                  <a:lnTo>
                    <a:pt x="226872" y="345770"/>
                  </a:lnTo>
                  <a:lnTo>
                    <a:pt x="238671" y="339979"/>
                  </a:lnTo>
                  <a:lnTo>
                    <a:pt x="248196" y="330936"/>
                  </a:lnTo>
                  <a:lnTo>
                    <a:pt x="254825" y="321970"/>
                  </a:lnTo>
                  <a:close/>
                </a:path>
                <a:path w="393064" h="814070">
                  <a:moveTo>
                    <a:pt x="282460" y="754214"/>
                  </a:moveTo>
                  <a:lnTo>
                    <a:pt x="281876" y="752551"/>
                  </a:lnTo>
                  <a:lnTo>
                    <a:pt x="279590" y="749617"/>
                  </a:lnTo>
                  <a:lnTo>
                    <a:pt x="278104" y="748665"/>
                  </a:lnTo>
                  <a:lnTo>
                    <a:pt x="276301" y="748207"/>
                  </a:lnTo>
                  <a:lnTo>
                    <a:pt x="274485" y="748665"/>
                  </a:lnTo>
                  <a:lnTo>
                    <a:pt x="273011" y="749617"/>
                  </a:lnTo>
                  <a:lnTo>
                    <a:pt x="270713" y="752551"/>
                  </a:lnTo>
                  <a:lnTo>
                    <a:pt x="270141" y="754214"/>
                  </a:lnTo>
                  <a:lnTo>
                    <a:pt x="270141" y="757936"/>
                  </a:lnTo>
                  <a:lnTo>
                    <a:pt x="270713" y="759599"/>
                  </a:lnTo>
                  <a:lnTo>
                    <a:pt x="273011" y="762520"/>
                  </a:lnTo>
                  <a:lnTo>
                    <a:pt x="274485" y="763485"/>
                  </a:lnTo>
                  <a:lnTo>
                    <a:pt x="276301" y="763930"/>
                  </a:lnTo>
                  <a:lnTo>
                    <a:pt x="278104" y="763485"/>
                  </a:lnTo>
                  <a:lnTo>
                    <a:pt x="279590" y="762520"/>
                  </a:lnTo>
                  <a:lnTo>
                    <a:pt x="281876" y="759599"/>
                  </a:lnTo>
                  <a:lnTo>
                    <a:pt x="282460" y="757936"/>
                  </a:lnTo>
                  <a:lnTo>
                    <a:pt x="282460" y="754214"/>
                  </a:lnTo>
                  <a:close/>
                </a:path>
                <a:path w="393064" h="814070">
                  <a:moveTo>
                    <a:pt x="360743" y="747433"/>
                  </a:moveTo>
                  <a:lnTo>
                    <a:pt x="350824" y="708875"/>
                  </a:lnTo>
                  <a:lnTo>
                    <a:pt x="343179" y="697052"/>
                  </a:lnTo>
                  <a:lnTo>
                    <a:pt x="339191" y="692213"/>
                  </a:lnTo>
                  <a:lnTo>
                    <a:pt x="334441" y="687311"/>
                  </a:lnTo>
                  <a:lnTo>
                    <a:pt x="329311" y="682815"/>
                  </a:lnTo>
                  <a:lnTo>
                    <a:pt x="328739" y="682396"/>
                  </a:lnTo>
                  <a:lnTo>
                    <a:pt x="328739" y="748004"/>
                  </a:lnTo>
                  <a:lnTo>
                    <a:pt x="328383" y="750671"/>
                  </a:lnTo>
                  <a:lnTo>
                    <a:pt x="299656" y="781735"/>
                  </a:lnTo>
                  <a:lnTo>
                    <a:pt x="287972" y="783386"/>
                  </a:lnTo>
                  <a:lnTo>
                    <a:pt x="282041" y="782942"/>
                  </a:lnTo>
                  <a:lnTo>
                    <a:pt x="279146" y="782408"/>
                  </a:lnTo>
                  <a:lnTo>
                    <a:pt x="276301" y="781545"/>
                  </a:lnTo>
                  <a:lnTo>
                    <a:pt x="258381" y="768134"/>
                  </a:lnTo>
                  <a:lnTo>
                    <a:pt x="252145" y="747433"/>
                  </a:lnTo>
                  <a:lnTo>
                    <a:pt x="255841" y="725220"/>
                  </a:lnTo>
                  <a:lnTo>
                    <a:pt x="267716" y="707250"/>
                  </a:lnTo>
                  <a:lnTo>
                    <a:pt x="270052" y="705434"/>
                  </a:lnTo>
                  <a:lnTo>
                    <a:pt x="271018" y="703046"/>
                  </a:lnTo>
                  <a:lnTo>
                    <a:pt x="270573" y="700112"/>
                  </a:lnTo>
                  <a:lnTo>
                    <a:pt x="274116" y="698068"/>
                  </a:lnTo>
                  <a:lnTo>
                    <a:pt x="277939" y="697052"/>
                  </a:lnTo>
                  <a:lnTo>
                    <a:pt x="286105" y="697052"/>
                  </a:lnTo>
                  <a:lnTo>
                    <a:pt x="289928" y="698068"/>
                  </a:lnTo>
                  <a:lnTo>
                    <a:pt x="293471" y="700112"/>
                  </a:lnTo>
                  <a:lnTo>
                    <a:pt x="300520" y="703592"/>
                  </a:lnTo>
                  <a:lnTo>
                    <a:pt x="325234" y="732624"/>
                  </a:lnTo>
                  <a:lnTo>
                    <a:pt x="328739" y="748004"/>
                  </a:lnTo>
                  <a:lnTo>
                    <a:pt x="328739" y="682396"/>
                  </a:lnTo>
                  <a:lnTo>
                    <a:pt x="323875" y="678764"/>
                  </a:lnTo>
                  <a:lnTo>
                    <a:pt x="318135" y="675157"/>
                  </a:lnTo>
                  <a:lnTo>
                    <a:pt x="312077" y="672007"/>
                  </a:lnTo>
                  <a:lnTo>
                    <a:pt x="284657" y="665264"/>
                  </a:lnTo>
                  <a:lnTo>
                    <a:pt x="257695" y="670877"/>
                  </a:lnTo>
                  <a:lnTo>
                    <a:pt x="237883" y="688022"/>
                  </a:lnTo>
                  <a:lnTo>
                    <a:pt x="231927" y="715822"/>
                  </a:lnTo>
                  <a:lnTo>
                    <a:pt x="232130" y="717981"/>
                  </a:lnTo>
                  <a:lnTo>
                    <a:pt x="232930" y="719886"/>
                  </a:lnTo>
                  <a:lnTo>
                    <a:pt x="234315" y="721537"/>
                  </a:lnTo>
                  <a:lnTo>
                    <a:pt x="231000" y="728611"/>
                  </a:lnTo>
                  <a:lnTo>
                    <a:pt x="228981" y="736041"/>
                  </a:lnTo>
                  <a:lnTo>
                    <a:pt x="227622" y="750671"/>
                  </a:lnTo>
                  <a:lnTo>
                    <a:pt x="227685" y="753541"/>
                  </a:lnTo>
                  <a:lnTo>
                    <a:pt x="244068" y="794308"/>
                  </a:lnTo>
                  <a:lnTo>
                    <a:pt x="281152" y="813155"/>
                  </a:lnTo>
                  <a:lnTo>
                    <a:pt x="291973" y="813803"/>
                  </a:lnTo>
                  <a:lnTo>
                    <a:pt x="297345" y="813523"/>
                  </a:lnTo>
                  <a:lnTo>
                    <a:pt x="336765" y="797280"/>
                  </a:lnTo>
                  <a:lnTo>
                    <a:pt x="349542" y="783386"/>
                  </a:lnTo>
                  <a:lnTo>
                    <a:pt x="351078" y="781215"/>
                  </a:lnTo>
                  <a:lnTo>
                    <a:pt x="360654" y="751598"/>
                  </a:lnTo>
                  <a:lnTo>
                    <a:pt x="360743" y="747433"/>
                  </a:lnTo>
                  <a:close/>
                </a:path>
                <a:path w="393064" h="814070">
                  <a:moveTo>
                    <a:pt x="392887" y="250113"/>
                  </a:moveTo>
                  <a:lnTo>
                    <a:pt x="390004" y="207098"/>
                  </a:lnTo>
                  <a:lnTo>
                    <a:pt x="378904" y="164655"/>
                  </a:lnTo>
                  <a:lnTo>
                    <a:pt x="360083" y="124193"/>
                  </a:lnTo>
                  <a:lnTo>
                    <a:pt x="349123" y="108635"/>
                  </a:lnTo>
                  <a:lnTo>
                    <a:pt x="349123" y="233387"/>
                  </a:lnTo>
                  <a:lnTo>
                    <a:pt x="349034" y="239623"/>
                  </a:lnTo>
                  <a:lnTo>
                    <a:pt x="339928" y="288505"/>
                  </a:lnTo>
                  <a:lnTo>
                    <a:pt x="320408" y="327418"/>
                  </a:lnTo>
                  <a:lnTo>
                    <a:pt x="286651" y="363982"/>
                  </a:lnTo>
                  <a:lnTo>
                    <a:pt x="217652" y="401726"/>
                  </a:lnTo>
                  <a:lnTo>
                    <a:pt x="177571" y="411187"/>
                  </a:lnTo>
                  <a:lnTo>
                    <a:pt x="141401" y="409397"/>
                  </a:lnTo>
                  <a:lnTo>
                    <a:pt x="85090" y="372160"/>
                  </a:lnTo>
                  <a:lnTo>
                    <a:pt x="67094" y="336715"/>
                  </a:lnTo>
                  <a:lnTo>
                    <a:pt x="57315" y="290055"/>
                  </a:lnTo>
                  <a:lnTo>
                    <a:pt x="56159" y="262229"/>
                  </a:lnTo>
                  <a:lnTo>
                    <a:pt x="57162" y="234556"/>
                  </a:lnTo>
                  <a:lnTo>
                    <a:pt x="65659" y="179705"/>
                  </a:lnTo>
                  <a:lnTo>
                    <a:pt x="82511" y="126809"/>
                  </a:lnTo>
                  <a:lnTo>
                    <a:pt x="107403" y="77177"/>
                  </a:lnTo>
                  <a:lnTo>
                    <a:pt x="148958" y="52273"/>
                  </a:lnTo>
                  <a:lnTo>
                    <a:pt x="190957" y="46901"/>
                  </a:lnTo>
                  <a:lnTo>
                    <a:pt x="232270" y="58724"/>
                  </a:lnTo>
                  <a:lnTo>
                    <a:pt x="271754" y="85471"/>
                  </a:lnTo>
                  <a:lnTo>
                    <a:pt x="308267" y="124802"/>
                  </a:lnTo>
                  <a:lnTo>
                    <a:pt x="332359" y="161074"/>
                  </a:lnTo>
                  <a:lnTo>
                    <a:pt x="346113" y="202387"/>
                  </a:lnTo>
                  <a:lnTo>
                    <a:pt x="349123" y="233387"/>
                  </a:lnTo>
                  <a:lnTo>
                    <a:pt x="349123" y="108635"/>
                  </a:lnTo>
                  <a:lnTo>
                    <a:pt x="334022" y="87172"/>
                  </a:lnTo>
                  <a:lnTo>
                    <a:pt x="306260" y="59410"/>
                  </a:lnTo>
                  <a:lnTo>
                    <a:pt x="289267" y="46901"/>
                  </a:lnTo>
                  <a:lnTo>
                    <a:pt x="272656" y="34658"/>
                  </a:lnTo>
                  <a:lnTo>
                    <a:pt x="235305" y="15087"/>
                  </a:lnTo>
                  <a:lnTo>
                    <a:pt x="196265" y="2819"/>
                  </a:lnTo>
                  <a:lnTo>
                    <a:pt x="157632" y="0"/>
                  </a:lnTo>
                  <a:lnTo>
                    <a:pt x="121488" y="8750"/>
                  </a:lnTo>
                  <a:lnTo>
                    <a:pt x="89890" y="31229"/>
                  </a:lnTo>
                  <a:lnTo>
                    <a:pt x="64947" y="69557"/>
                  </a:lnTo>
                  <a:lnTo>
                    <a:pt x="64173" y="72567"/>
                  </a:lnTo>
                  <a:lnTo>
                    <a:pt x="64173" y="75590"/>
                  </a:lnTo>
                  <a:lnTo>
                    <a:pt x="64947" y="78600"/>
                  </a:lnTo>
                  <a:lnTo>
                    <a:pt x="38696" y="111277"/>
                  </a:lnTo>
                  <a:lnTo>
                    <a:pt x="18859" y="152285"/>
                  </a:lnTo>
                  <a:lnTo>
                    <a:pt x="5829" y="198615"/>
                  </a:lnTo>
                  <a:lnTo>
                    <a:pt x="0" y="247256"/>
                  </a:lnTo>
                  <a:lnTo>
                    <a:pt x="1752" y="295211"/>
                  </a:lnTo>
                  <a:lnTo>
                    <a:pt x="11480" y="339458"/>
                  </a:lnTo>
                  <a:lnTo>
                    <a:pt x="29552" y="377012"/>
                  </a:lnTo>
                  <a:lnTo>
                    <a:pt x="56362" y="404837"/>
                  </a:lnTo>
                  <a:lnTo>
                    <a:pt x="89255" y="436067"/>
                  </a:lnTo>
                  <a:lnTo>
                    <a:pt x="130098" y="450977"/>
                  </a:lnTo>
                  <a:lnTo>
                    <a:pt x="175869" y="452158"/>
                  </a:lnTo>
                  <a:lnTo>
                    <a:pt x="223558" y="442201"/>
                  </a:lnTo>
                  <a:lnTo>
                    <a:pt x="270116" y="423659"/>
                  </a:lnTo>
                  <a:lnTo>
                    <a:pt x="312559" y="399122"/>
                  </a:lnTo>
                  <a:lnTo>
                    <a:pt x="347395" y="368198"/>
                  </a:lnTo>
                  <a:lnTo>
                    <a:pt x="372059" y="332092"/>
                  </a:lnTo>
                  <a:lnTo>
                    <a:pt x="387070" y="292252"/>
                  </a:lnTo>
                  <a:lnTo>
                    <a:pt x="392887" y="250113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24596" y="6415540"/>
              <a:ext cx="88504" cy="846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89933" y="6597711"/>
              <a:ext cx="121591" cy="1241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89359" y="6812596"/>
              <a:ext cx="481965" cy="525780"/>
            </a:xfrm>
            <a:custGeom>
              <a:avLst/>
              <a:gdLst/>
              <a:ahLst/>
              <a:cxnLst/>
              <a:rect l="l" t="t" r="r" b="b"/>
              <a:pathLst>
                <a:path w="481964" h="525779">
                  <a:moveTo>
                    <a:pt x="42024" y="26098"/>
                  </a:moveTo>
                  <a:lnTo>
                    <a:pt x="40881" y="22275"/>
                  </a:lnTo>
                  <a:lnTo>
                    <a:pt x="39712" y="18351"/>
                  </a:lnTo>
                  <a:lnTo>
                    <a:pt x="35788" y="11480"/>
                  </a:lnTo>
                  <a:lnTo>
                    <a:pt x="31965" y="5600"/>
                  </a:lnTo>
                  <a:lnTo>
                    <a:pt x="31102" y="3302"/>
                  </a:lnTo>
                  <a:lnTo>
                    <a:pt x="29514" y="1727"/>
                  </a:lnTo>
                  <a:lnTo>
                    <a:pt x="28435" y="1320"/>
                  </a:lnTo>
                  <a:lnTo>
                    <a:pt x="24917" y="0"/>
                  </a:lnTo>
                  <a:lnTo>
                    <a:pt x="22682" y="152"/>
                  </a:lnTo>
                  <a:lnTo>
                    <a:pt x="22415" y="304"/>
                  </a:lnTo>
                  <a:lnTo>
                    <a:pt x="22415" y="27508"/>
                  </a:lnTo>
                  <a:lnTo>
                    <a:pt x="19558" y="28943"/>
                  </a:lnTo>
                  <a:lnTo>
                    <a:pt x="19558" y="22275"/>
                  </a:lnTo>
                  <a:lnTo>
                    <a:pt x="22415" y="27508"/>
                  </a:lnTo>
                  <a:lnTo>
                    <a:pt x="22415" y="304"/>
                  </a:lnTo>
                  <a:lnTo>
                    <a:pt x="20510" y="1320"/>
                  </a:lnTo>
                  <a:lnTo>
                    <a:pt x="18999" y="635"/>
                  </a:lnTo>
                  <a:lnTo>
                    <a:pt x="17449" y="558"/>
                  </a:lnTo>
                  <a:lnTo>
                    <a:pt x="14312" y="1676"/>
                  </a:lnTo>
                  <a:lnTo>
                    <a:pt x="13157" y="2692"/>
                  </a:lnTo>
                  <a:lnTo>
                    <a:pt x="12407" y="4178"/>
                  </a:lnTo>
                  <a:lnTo>
                    <a:pt x="7518" y="11976"/>
                  </a:lnTo>
                  <a:lnTo>
                    <a:pt x="3822" y="20218"/>
                  </a:lnTo>
                  <a:lnTo>
                    <a:pt x="1320" y="28879"/>
                  </a:lnTo>
                  <a:lnTo>
                    <a:pt x="0" y="37985"/>
                  </a:lnTo>
                  <a:lnTo>
                    <a:pt x="0" y="40360"/>
                  </a:lnTo>
                  <a:lnTo>
                    <a:pt x="838" y="42379"/>
                  </a:lnTo>
                  <a:lnTo>
                    <a:pt x="4191" y="45720"/>
                  </a:lnTo>
                  <a:lnTo>
                    <a:pt x="6210" y="46558"/>
                  </a:lnTo>
                  <a:lnTo>
                    <a:pt x="8585" y="46558"/>
                  </a:lnTo>
                  <a:lnTo>
                    <a:pt x="41694" y="28943"/>
                  </a:lnTo>
                  <a:lnTo>
                    <a:pt x="42024" y="26098"/>
                  </a:lnTo>
                  <a:close/>
                </a:path>
                <a:path w="481964" h="525779">
                  <a:moveTo>
                    <a:pt x="367588" y="427710"/>
                  </a:moveTo>
                  <a:lnTo>
                    <a:pt x="367055" y="426427"/>
                  </a:lnTo>
                  <a:lnTo>
                    <a:pt x="364921" y="424281"/>
                  </a:lnTo>
                  <a:lnTo>
                    <a:pt x="363626" y="423748"/>
                  </a:lnTo>
                  <a:lnTo>
                    <a:pt x="362102" y="423748"/>
                  </a:lnTo>
                  <a:lnTo>
                    <a:pt x="354812" y="423214"/>
                  </a:lnTo>
                  <a:lnTo>
                    <a:pt x="347611" y="422148"/>
                  </a:lnTo>
                  <a:lnTo>
                    <a:pt x="340499" y="420585"/>
                  </a:lnTo>
                  <a:lnTo>
                    <a:pt x="333476" y="418515"/>
                  </a:lnTo>
                  <a:lnTo>
                    <a:pt x="327279" y="416128"/>
                  </a:lnTo>
                  <a:lnTo>
                    <a:pt x="322986" y="426605"/>
                  </a:lnTo>
                  <a:lnTo>
                    <a:pt x="337134" y="432079"/>
                  </a:lnTo>
                  <a:lnTo>
                    <a:pt x="345262" y="434060"/>
                  </a:lnTo>
                  <a:lnTo>
                    <a:pt x="353593" y="434936"/>
                  </a:lnTo>
                  <a:lnTo>
                    <a:pt x="362102" y="434708"/>
                  </a:lnTo>
                  <a:lnTo>
                    <a:pt x="363626" y="434708"/>
                  </a:lnTo>
                  <a:lnTo>
                    <a:pt x="364921" y="434174"/>
                  </a:lnTo>
                  <a:lnTo>
                    <a:pt x="367055" y="432041"/>
                  </a:lnTo>
                  <a:lnTo>
                    <a:pt x="367588" y="430745"/>
                  </a:lnTo>
                  <a:lnTo>
                    <a:pt x="367588" y="427710"/>
                  </a:lnTo>
                  <a:close/>
                </a:path>
                <a:path w="481964" h="525779">
                  <a:moveTo>
                    <a:pt x="368109" y="346202"/>
                  </a:moveTo>
                  <a:lnTo>
                    <a:pt x="338899" y="320878"/>
                  </a:lnTo>
                  <a:lnTo>
                    <a:pt x="294081" y="309435"/>
                  </a:lnTo>
                  <a:lnTo>
                    <a:pt x="258686" y="318020"/>
                  </a:lnTo>
                  <a:lnTo>
                    <a:pt x="235712" y="342963"/>
                  </a:lnTo>
                  <a:lnTo>
                    <a:pt x="234251" y="384695"/>
                  </a:lnTo>
                  <a:lnTo>
                    <a:pt x="236270" y="360730"/>
                  </a:lnTo>
                  <a:lnTo>
                    <a:pt x="243611" y="341185"/>
                  </a:lnTo>
                  <a:lnTo>
                    <a:pt x="258203" y="327444"/>
                  </a:lnTo>
                  <a:lnTo>
                    <a:pt x="281952" y="320878"/>
                  </a:lnTo>
                  <a:lnTo>
                    <a:pt x="292201" y="321221"/>
                  </a:lnTo>
                  <a:lnTo>
                    <a:pt x="331317" y="332130"/>
                  </a:lnTo>
                  <a:lnTo>
                    <a:pt x="357759" y="350774"/>
                  </a:lnTo>
                  <a:lnTo>
                    <a:pt x="359410" y="351409"/>
                  </a:lnTo>
                  <a:lnTo>
                    <a:pt x="363232" y="351320"/>
                  </a:lnTo>
                  <a:lnTo>
                    <a:pt x="364845" y="350596"/>
                  </a:lnTo>
                  <a:lnTo>
                    <a:pt x="367474" y="347840"/>
                  </a:lnTo>
                  <a:lnTo>
                    <a:pt x="368109" y="346202"/>
                  </a:lnTo>
                  <a:close/>
                </a:path>
                <a:path w="481964" h="525779">
                  <a:moveTo>
                    <a:pt x="391477" y="381152"/>
                  </a:moveTo>
                  <a:lnTo>
                    <a:pt x="390118" y="379323"/>
                  </a:lnTo>
                  <a:lnTo>
                    <a:pt x="387388" y="378510"/>
                  </a:lnTo>
                  <a:lnTo>
                    <a:pt x="384670" y="379323"/>
                  </a:lnTo>
                  <a:lnTo>
                    <a:pt x="383298" y="381152"/>
                  </a:lnTo>
                  <a:lnTo>
                    <a:pt x="383298" y="386829"/>
                  </a:lnTo>
                  <a:lnTo>
                    <a:pt x="384670" y="388658"/>
                  </a:lnTo>
                  <a:lnTo>
                    <a:pt x="387388" y="389458"/>
                  </a:lnTo>
                  <a:lnTo>
                    <a:pt x="390118" y="388658"/>
                  </a:lnTo>
                  <a:lnTo>
                    <a:pt x="391477" y="386829"/>
                  </a:lnTo>
                  <a:lnTo>
                    <a:pt x="391477" y="381152"/>
                  </a:lnTo>
                  <a:close/>
                </a:path>
                <a:path w="481964" h="525779">
                  <a:moveTo>
                    <a:pt x="481825" y="351713"/>
                  </a:moveTo>
                  <a:lnTo>
                    <a:pt x="467893" y="314096"/>
                  </a:lnTo>
                  <a:lnTo>
                    <a:pt x="445604" y="280593"/>
                  </a:lnTo>
                  <a:lnTo>
                    <a:pt x="441998" y="276555"/>
                  </a:lnTo>
                  <a:lnTo>
                    <a:pt x="441998" y="368007"/>
                  </a:lnTo>
                  <a:lnTo>
                    <a:pt x="441883" y="378333"/>
                  </a:lnTo>
                  <a:lnTo>
                    <a:pt x="433006" y="415391"/>
                  </a:lnTo>
                  <a:lnTo>
                    <a:pt x="407238" y="451434"/>
                  </a:lnTo>
                  <a:lnTo>
                    <a:pt x="372935" y="472681"/>
                  </a:lnTo>
                  <a:lnTo>
                    <a:pt x="338747" y="479767"/>
                  </a:lnTo>
                  <a:lnTo>
                    <a:pt x="329158" y="479755"/>
                  </a:lnTo>
                  <a:lnTo>
                    <a:pt x="284810" y="465645"/>
                  </a:lnTo>
                  <a:lnTo>
                    <a:pt x="252437" y="444550"/>
                  </a:lnTo>
                  <a:lnTo>
                    <a:pt x="225590" y="416788"/>
                  </a:lnTo>
                  <a:lnTo>
                    <a:pt x="205625" y="383743"/>
                  </a:lnTo>
                  <a:lnTo>
                    <a:pt x="196646" y="343357"/>
                  </a:lnTo>
                  <a:lnTo>
                    <a:pt x="196862" y="337413"/>
                  </a:lnTo>
                  <a:lnTo>
                    <a:pt x="211607" y="292544"/>
                  </a:lnTo>
                  <a:lnTo>
                    <a:pt x="240944" y="263283"/>
                  </a:lnTo>
                  <a:lnTo>
                    <a:pt x="302018" y="255892"/>
                  </a:lnTo>
                  <a:lnTo>
                    <a:pt x="329742" y="258622"/>
                  </a:lnTo>
                  <a:lnTo>
                    <a:pt x="372999" y="270560"/>
                  </a:lnTo>
                  <a:lnTo>
                    <a:pt x="407263" y="294182"/>
                  </a:lnTo>
                  <a:lnTo>
                    <a:pt x="431368" y="328117"/>
                  </a:lnTo>
                  <a:lnTo>
                    <a:pt x="441998" y="368007"/>
                  </a:lnTo>
                  <a:lnTo>
                    <a:pt x="441998" y="276555"/>
                  </a:lnTo>
                  <a:lnTo>
                    <a:pt x="409562" y="248488"/>
                  </a:lnTo>
                  <a:lnTo>
                    <a:pt x="373684" y="230162"/>
                  </a:lnTo>
                  <a:lnTo>
                    <a:pt x="339610" y="221348"/>
                  </a:lnTo>
                  <a:lnTo>
                    <a:pt x="334543" y="220599"/>
                  </a:lnTo>
                  <a:lnTo>
                    <a:pt x="326517" y="219786"/>
                  </a:lnTo>
                  <a:lnTo>
                    <a:pt x="318452" y="219354"/>
                  </a:lnTo>
                  <a:lnTo>
                    <a:pt x="310362" y="219290"/>
                  </a:lnTo>
                  <a:lnTo>
                    <a:pt x="302298" y="219595"/>
                  </a:lnTo>
                  <a:lnTo>
                    <a:pt x="294271" y="220281"/>
                  </a:lnTo>
                  <a:lnTo>
                    <a:pt x="286245" y="221348"/>
                  </a:lnTo>
                  <a:lnTo>
                    <a:pt x="284187" y="220357"/>
                  </a:lnTo>
                  <a:lnTo>
                    <a:pt x="282117" y="220357"/>
                  </a:lnTo>
                  <a:lnTo>
                    <a:pt x="280047" y="221348"/>
                  </a:lnTo>
                  <a:lnTo>
                    <a:pt x="235458" y="240055"/>
                  </a:lnTo>
                  <a:lnTo>
                    <a:pt x="198818" y="267195"/>
                  </a:lnTo>
                  <a:lnTo>
                    <a:pt x="173253" y="302171"/>
                  </a:lnTo>
                  <a:lnTo>
                    <a:pt x="161912" y="344398"/>
                  </a:lnTo>
                  <a:lnTo>
                    <a:pt x="167932" y="393268"/>
                  </a:lnTo>
                  <a:lnTo>
                    <a:pt x="185940" y="431050"/>
                  </a:lnTo>
                  <a:lnTo>
                    <a:pt x="211505" y="464299"/>
                  </a:lnTo>
                  <a:lnTo>
                    <a:pt x="243459" y="491490"/>
                  </a:lnTo>
                  <a:lnTo>
                    <a:pt x="280327" y="511378"/>
                  </a:lnTo>
                  <a:lnTo>
                    <a:pt x="320548" y="523163"/>
                  </a:lnTo>
                  <a:lnTo>
                    <a:pt x="334429" y="525195"/>
                  </a:lnTo>
                  <a:lnTo>
                    <a:pt x="377266" y="521322"/>
                  </a:lnTo>
                  <a:lnTo>
                    <a:pt x="415277" y="502894"/>
                  </a:lnTo>
                  <a:lnTo>
                    <a:pt x="446608" y="473341"/>
                  </a:lnTo>
                  <a:lnTo>
                    <a:pt x="469392" y="436041"/>
                  </a:lnTo>
                  <a:lnTo>
                    <a:pt x="481774" y="394411"/>
                  </a:lnTo>
                  <a:lnTo>
                    <a:pt x="481825" y="351713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69566" y="7140193"/>
              <a:ext cx="104020" cy="12631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89500" y="6959952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8006" y="19201"/>
                  </a:moveTo>
                  <a:lnTo>
                    <a:pt x="2616" y="16478"/>
                  </a:lnTo>
                  <a:lnTo>
                    <a:pt x="0" y="11075"/>
                  </a:lnTo>
                  <a:lnTo>
                    <a:pt x="2437" y="5405"/>
                  </a:lnTo>
                  <a:lnTo>
                    <a:pt x="4293" y="3795"/>
                  </a:lnTo>
                  <a:lnTo>
                    <a:pt x="6364" y="2524"/>
                  </a:lnTo>
                  <a:lnTo>
                    <a:pt x="11564" y="0"/>
                  </a:lnTo>
                  <a:lnTo>
                    <a:pt x="14207" y="376"/>
                  </a:lnTo>
                  <a:lnTo>
                    <a:pt x="18925" y="5086"/>
                  </a:lnTo>
                  <a:lnTo>
                    <a:pt x="19302" y="7724"/>
                  </a:lnTo>
                  <a:lnTo>
                    <a:pt x="16740" y="12896"/>
                  </a:lnTo>
                  <a:lnTo>
                    <a:pt x="13887" y="16835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67647" y="7576424"/>
              <a:ext cx="80421" cy="8915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10764" y="7590674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20" h="10159">
                  <a:moveTo>
                    <a:pt x="3683" y="10001"/>
                  </a:moveTo>
                  <a:lnTo>
                    <a:pt x="1226" y="9234"/>
                  </a:lnTo>
                  <a:lnTo>
                    <a:pt x="0" y="7567"/>
                  </a:lnTo>
                  <a:lnTo>
                    <a:pt x="0" y="2433"/>
                  </a:lnTo>
                  <a:lnTo>
                    <a:pt x="1226" y="766"/>
                  </a:lnTo>
                  <a:lnTo>
                    <a:pt x="3683" y="0"/>
                  </a:lnTo>
                  <a:lnTo>
                    <a:pt x="6140" y="766"/>
                  </a:lnTo>
                  <a:lnTo>
                    <a:pt x="7366" y="2433"/>
                  </a:lnTo>
                  <a:lnTo>
                    <a:pt x="7366" y="7567"/>
                  </a:lnTo>
                  <a:lnTo>
                    <a:pt x="6140" y="9234"/>
                  </a:lnTo>
                  <a:lnTo>
                    <a:pt x="3683" y="10001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354831" y="8380100"/>
            <a:ext cx="2577874" cy="22402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81449" y="8380100"/>
            <a:ext cx="2412851" cy="22402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12660" y="5162793"/>
            <a:ext cx="2194531" cy="17335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25917" y="3114090"/>
            <a:ext cx="393065" cy="452755"/>
          </a:xfrm>
          <a:custGeom>
            <a:avLst/>
            <a:gdLst/>
            <a:ahLst/>
            <a:cxnLst/>
            <a:rect l="l" t="t" r="r" b="b"/>
            <a:pathLst>
              <a:path w="393064" h="452754">
                <a:moveTo>
                  <a:pt x="167144" y="337527"/>
                </a:moveTo>
                <a:lnTo>
                  <a:pt x="163703" y="333400"/>
                </a:lnTo>
                <a:lnTo>
                  <a:pt x="129298" y="300469"/>
                </a:lnTo>
                <a:lnTo>
                  <a:pt x="122135" y="258572"/>
                </a:lnTo>
                <a:lnTo>
                  <a:pt x="133845" y="213715"/>
                </a:lnTo>
                <a:lnTo>
                  <a:pt x="156070" y="171958"/>
                </a:lnTo>
                <a:lnTo>
                  <a:pt x="156959" y="166890"/>
                </a:lnTo>
                <a:lnTo>
                  <a:pt x="153911" y="163258"/>
                </a:lnTo>
                <a:lnTo>
                  <a:pt x="149085" y="162306"/>
                </a:lnTo>
                <a:lnTo>
                  <a:pt x="144614" y="165290"/>
                </a:lnTo>
                <a:lnTo>
                  <a:pt x="124510" y="201841"/>
                </a:lnTo>
                <a:lnTo>
                  <a:pt x="110921" y="241998"/>
                </a:lnTo>
                <a:lnTo>
                  <a:pt x="108610" y="281838"/>
                </a:lnTo>
                <a:lnTo>
                  <a:pt x="122389" y="317423"/>
                </a:lnTo>
                <a:lnTo>
                  <a:pt x="157022" y="344830"/>
                </a:lnTo>
                <a:lnTo>
                  <a:pt x="162420" y="345249"/>
                </a:lnTo>
                <a:lnTo>
                  <a:pt x="166268" y="342150"/>
                </a:lnTo>
                <a:lnTo>
                  <a:pt x="167144" y="337527"/>
                </a:lnTo>
                <a:close/>
              </a:path>
              <a:path w="393064" h="452754">
                <a:moveTo>
                  <a:pt x="185648" y="127304"/>
                </a:moveTo>
                <a:lnTo>
                  <a:pt x="185178" y="126174"/>
                </a:lnTo>
                <a:lnTo>
                  <a:pt x="183311" y="124320"/>
                </a:lnTo>
                <a:lnTo>
                  <a:pt x="182194" y="123850"/>
                </a:lnTo>
                <a:lnTo>
                  <a:pt x="179552" y="123850"/>
                </a:lnTo>
                <a:lnTo>
                  <a:pt x="178435" y="124320"/>
                </a:lnTo>
                <a:lnTo>
                  <a:pt x="176568" y="126174"/>
                </a:lnTo>
                <a:lnTo>
                  <a:pt x="176098" y="127304"/>
                </a:lnTo>
                <a:lnTo>
                  <a:pt x="176098" y="129933"/>
                </a:lnTo>
                <a:lnTo>
                  <a:pt x="176568" y="131051"/>
                </a:lnTo>
                <a:lnTo>
                  <a:pt x="178435" y="132918"/>
                </a:lnTo>
                <a:lnTo>
                  <a:pt x="179552" y="133375"/>
                </a:lnTo>
                <a:lnTo>
                  <a:pt x="182194" y="133375"/>
                </a:lnTo>
                <a:lnTo>
                  <a:pt x="183311" y="132918"/>
                </a:lnTo>
                <a:lnTo>
                  <a:pt x="185178" y="131051"/>
                </a:lnTo>
                <a:lnTo>
                  <a:pt x="185648" y="129933"/>
                </a:lnTo>
                <a:lnTo>
                  <a:pt x="185648" y="127304"/>
                </a:lnTo>
                <a:close/>
              </a:path>
              <a:path w="393064" h="452754">
                <a:moveTo>
                  <a:pt x="231521" y="148183"/>
                </a:moveTo>
                <a:lnTo>
                  <a:pt x="231025" y="146735"/>
                </a:lnTo>
                <a:lnTo>
                  <a:pt x="229044" y="144170"/>
                </a:lnTo>
                <a:lnTo>
                  <a:pt x="227761" y="143319"/>
                </a:lnTo>
                <a:lnTo>
                  <a:pt x="226199" y="142900"/>
                </a:lnTo>
                <a:lnTo>
                  <a:pt x="224624" y="143319"/>
                </a:lnTo>
                <a:lnTo>
                  <a:pt x="223342" y="144170"/>
                </a:lnTo>
                <a:lnTo>
                  <a:pt x="221373" y="146735"/>
                </a:lnTo>
                <a:lnTo>
                  <a:pt x="220865" y="148183"/>
                </a:lnTo>
                <a:lnTo>
                  <a:pt x="220865" y="151422"/>
                </a:lnTo>
                <a:lnTo>
                  <a:pt x="221373" y="152882"/>
                </a:lnTo>
                <a:lnTo>
                  <a:pt x="223342" y="155448"/>
                </a:lnTo>
                <a:lnTo>
                  <a:pt x="224624" y="156298"/>
                </a:lnTo>
                <a:lnTo>
                  <a:pt x="226199" y="156718"/>
                </a:lnTo>
                <a:lnTo>
                  <a:pt x="227761" y="156298"/>
                </a:lnTo>
                <a:lnTo>
                  <a:pt x="229044" y="155448"/>
                </a:lnTo>
                <a:lnTo>
                  <a:pt x="231025" y="152882"/>
                </a:lnTo>
                <a:lnTo>
                  <a:pt x="231521" y="151422"/>
                </a:lnTo>
                <a:lnTo>
                  <a:pt x="231521" y="148183"/>
                </a:lnTo>
                <a:close/>
              </a:path>
              <a:path w="393064" h="452754">
                <a:moveTo>
                  <a:pt x="254825" y="321970"/>
                </a:moveTo>
                <a:lnTo>
                  <a:pt x="247192" y="315302"/>
                </a:lnTo>
                <a:lnTo>
                  <a:pt x="234327" y="328168"/>
                </a:lnTo>
                <a:lnTo>
                  <a:pt x="225666" y="334518"/>
                </a:lnTo>
                <a:lnTo>
                  <a:pt x="215950" y="339115"/>
                </a:lnTo>
                <a:lnTo>
                  <a:pt x="205206" y="341972"/>
                </a:lnTo>
                <a:lnTo>
                  <a:pt x="202336" y="341972"/>
                </a:lnTo>
                <a:lnTo>
                  <a:pt x="205206" y="346735"/>
                </a:lnTo>
                <a:lnTo>
                  <a:pt x="213880" y="347802"/>
                </a:lnTo>
                <a:lnTo>
                  <a:pt x="226872" y="345770"/>
                </a:lnTo>
                <a:lnTo>
                  <a:pt x="238658" y="339979"/>
                </a:lnTo>
                <a:lnTo>
                  <a:pt x="248183" y="330936"/>
                </a:lnTo>
                <a:lnTo>
                  <a:pt x="254825" y="321970"/>
                </a:lnTo>
                <a:close/>
              </a:path>
              <a:path w="393064" h="452754">
                <a:moveTo>
                  <a:pt x="392874" y="250113"/>
                </a:moveTo>
                <a:lnTo>
                  <a:pt x="389991" y="207098"/>
                </a:lnTo>
                <a:lnTo>
                  <a:pt x="378904" y="164655"/>
                </a:lnTo>
                <a:lnTo>
                  <a:pt x="360083" y="124206"/>
                </a:lnTo>
                <a:lnTo>
                  <a:pt x="349123" y="108648"/>
                </a:lnTo>
                <a:lnTo>
                  <a:pt x="349123" y="233387"/>
                </a:lnTo>
                <a:lnTo>
                  <a:pt x="349021" y="239623"/>
                </a:lnTo>
                <a:lnTo>
                  <a:pt x="339915" y="288505"/>
                </a:lnTo>
                <a:lnTo>
                  <a:pt x="320395" y="327431"/>
                </a:lnTo>
                <a:lnTo>
                  <a:pt x="286639" y="363982"/>
                </a:lnTo>
                <a:lnTo>
                  <a:pt x="217639" y="401726"/>
                </a:lnTo>
                <a:lnTo>
                  <a:pt x="177571" y="411187"/>
                </a:lnTo>
                <a:lnTo>
                  <a:pt x="141401" y="409409"/>
                </a:lnTo>
                <a:lnTo>
                  <a:pt x="85077" y="372160"/>
                </a:lnTo>
                <a:lnTo>
                  <a:pt x="67094" y="336715"/>
                </a:lnTo>
                <a:lnTo>
                  <a:pt x="57302" y="290068"/>
                </a:lnTo>
                <a:lnTo>
                  <a:pt x="56146" y="262229"/>
                </a:lnTo>
                <a:lnTo>
                  <a:pt x="57150" y="234556"/>
                </a:lnTo>
                <a:lnTo>
                  <a:pt x="65659" y="179705"/>
                </a:lnTo>
                <a:lnTo>
                  <a:pt x="82511" y="126809"/>
                </a:lnTo>
                <a:lnTo>
                  <a:pt x="107403" y="77177"/>
                </a:lnTo>
                <a:lnTo>
                  <a:pt x="148945" y="52273"/>
                </a:lnTo>
                <a:lnTo>
                  <a:pt x="190944" y="46901"/>
                </a:lnTo>
                <a:lnTo>
                  <a:pt x="232270" y="58737"/>
                </a:lnTo>
                <a:lnTo>
                  <a:pt x="271741" y="85471"/>
                </a:lnTo>
                <a:lnTo>
                  <a:pt x="308254" y="124802"/>
                </a:lnTo>
                <a:lnTo>
                  <a:pt x="332346" y="161086"/>
                </a:lnTo>
                <a:lnTo>
                  <a:pt x="346100" y="202387"/>
                </a:lnTo>
                <a:lnTo>
                  <a:pt x="349123" y="233387"/>
                </a:lnTo>
                <a:lnTo>
                  <a:pt x="349123" y="108648"/>
                </a:lnTo>
                <a:lnTo>
                  <a:pt x="306247" y="59410"/>
                </a:lnTo>
                <a:lnTo>
                  <a:pt x="272656" y="34671"/>
                </a:lnTo>
                <a:lnTo>
                  <a:pt x="235292" y="15087"/>
                </a:lnTo>
                <a:lnTo>
                  <a:pt x="196253" y="2819"/>
                </a:lnTo>
                <a:lnTo>
                  <a:pt x="157632" y="0"/>
                </a:lnTo>
                <a:lnTo>
                  <a:pt x="121475" y="8750"/>
                </a:lnTo>
                <a:lnTo>
                  <a:pt x="89890" y="31229"/>
                </a:lnTo>
                <a:lnTo>
                  <a:pt x="64935" y="69557"/>
                </a:lnTo>
                <a:lnTo>
                  <a:pt x="64160" y="72580"/>
                </a:lnTo>
                <a:lnTo>
                  <a:pt x="64160" y="75590"/>
                </a:lnTo>
                <a:lnTo>
                  <a:pt x="64935" y="78613"/>
                </a:lnTo>
                <a:lnTo>
                  <a:pt x="38684" y="111277"/>
                </a:lnTo>
                <a:lnTo>
                  <a:pt x="18846" y="152285"/>
                </a:lnTo>
                <a:lnTo>
                  <a:pt x="5829" y="198615"/>
                </a:lnTo>
                <a:lnTo>
                  <a:pt x="0" y="247256"/>
                </a:lnTo>
                <a:lnTo>
                  <a:pt x="1752" y="295211"/>
                </a:lnTo>
                <a:lnTo>
                  <a:pt x="11468" y="339471"/>
                </a:lnTo>
                <a:lnTo>
                  <a:pt x="29540" y="377012"/>
                </a:lnTo>
                <a:lnTo>
                  <a:pt x="56349" y="404837"/>
                </a:lnTo>
                <a:lnTo>
                  <a:pt x="89242" y="436067"/>
                </a:lnTo>
                <a:lnTo>
                  <a:pt x="130086" y="450977"/>
                </a:lnTo>
                <a:lnTo>
                  <a:pt x="175869" y="452170"/>
                </a:lnTo>
                <a:lnTo>
                  <a:pt x="223545" y="442201"/>
                </a:lnTo>
                <a:lnTo>
                  <a:pt x="270116" y="423659"/>
                </a:lnTo>
                <a:lnTo>
                  <a:pt x="291680" y="411187"/>
                </a:lnTo>
                <a:lnTo>
                  <a:pt x="312547" y="399122"/>
                </a:lnTo>
                <a:lnTo>
                  <a:pt x="347383" y="368198"/>
                </a:lnTo>
                <a:lnTo>
                  <a:pt x="372059" y="332105"/>
                </a:lnTo>
                <a:lnTo>
                  <a:pt x="387057" y="292265"/>
                </a:lnTo>
                <a:lnTo>
                  <a:pt x="392874" y="250113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3527" y="3779354"/>
            <a:ext cx="133350" cy="148590"/>
          </a:xfrm>
          <a:custGeom>
            <a:avLst/>
            <a:gdLst/>
            <a:ahLst/>
            <a:cxnLst/>
            <a:rect l="l" t="t" r="r" b="b"/>
            <a:pathLst>
              <a:path w="133350" h="148589">
                <a:moveTo>
                  <a:pt x="54838" y="88950"/>
                </a:moveTo>
                <a:lnTo>
                  <a:pt x="54267" y="87287"/>
                </a:lnTo>
                <a:lnTo>
                  <a:pt x="51968" y="84353"/>
                </a:lnTo>
                <a:lnTo>
                  <a:pt x="50482" y="83400"/>
                </a:lnTo>
                <a:lnTo>
                  <a:pt x="48679" y="82956"/>
                </a:lnTo>
                <a:lnTo>
                  <a:pt x="46875" y="83400"/>
                </a:lnTo>
                <a:lnTo>
                  <a:pt x="45389" y="84353"/>
                </a:lnTo>
                <a:lnTo>
                  <a:pt x="43103" y="87287"/>
                </a:lnTo>
                <a:lnTo>
                  <a:pt x="42519" y="88950"/>
                </a:lnTo>
                <a:lnTo>
                  <a:pt x="42519" y="92671"/>
                </a:lnTo>
                <a:lnTo>
                  <a:pt x="43103" y="94335"/>
                </a:lnTo>
                <a:lnTo>
                  <a:pt x="45389" y="97256"/>
                </a:lnTo>
                <a:lnTo>
                  <a:pt x="46875" y="98221"/>
                </a:lnTo>
                <a:lnTo>
                  <a:pt x="48679" y="98666"/>
                </a:lnTo>
                <a:lnTo>
                  <a:pt x="50482" y="98221"/>
                </a:lnTo>
                <a:lnTo>
                  <a:pt x="51968" y="97256"/>
                </a:lnTo>
                <a:lnTo>
                  <a:pt x="54267" y="94335"/>
                </a:lnTo>
                <a:lnTo>
                  <a:pt x="54838" y="92671"/>
                </a:lnTo>
                <a:lnTo>
                  <a:pt x="54838" y="88950"/>
                </a:lnTo>
                <a:close/>
              </a:path>
              <a:path w="133350" h="148589">
                <a:moveTo>
                  <a:pt x="133134" y="82181"/>
                </a:moveTo>
                <a:lnTo>
                  <a:pt x="123202" y="43611"/>
                </a:lnTo>
                <a:lnTo>
                  <a:pt x="115570" y="31788"/>
                </a:lnTo>
                <a:lnTo>
                  <a:pt x="111569" y="26949"/>
                </a:lnTo>
                <a:lnTo>
                  <a:pt x="106819" y="22047"/>
                </a:lnTo>
                <a:lnTo>
                  <a:pt x="101688" y="17551"/>
                </a:lnTo>
                <a:lnTo>
                  <a:pt x="101117" y="17132"/>
                </a:lnTo>
                <a:lnTo>
                  <a:pt x="101117" y="82753"/>
                </a:lnTo>
                <a:lnTo>
                  <a:pt x="100774" y="85407"/>
                </a:lnTo>
                <a:lnTo>
                  <a:pt x="72047" y="116484"/>
                </a:lnTo>
                <a:lnTo>
                  <a:pt x="60350" y="118122"/>
                </a:lnTo>
                <a:lnTo>
                  <a:pt x="54419" y="117678"/>
                </a:lnTo>
                <a:lnTo>
                  <a:pt x="51523" y="117144"/>
                </a:lnTo>
                <a:lnTo>
                  <a:pt x="48679" y="116293"/>
                </a:lnTo>
                <a:lnTo>
                  <a:pt x="30772" y="102870"/>
                </a:lnTo>
                <a:lnTo>
                  <a:pt x="24523" y="82181"/>
                </a:lnTo>
                <a:lnTo>
                  <a:pt x="28219" y="59969"/>
                </a:lnTo>
                <a:lnTo>
                  <a:pt x="40093" y="41998"/>
                </a:lnTo>
                <a:lnTo>
                  <a:pt x="42443" y="40170"/>
                </a:lnTo>
                <a:lnTo>
                  <a:pt x="43395" y="37782"/>
                </a:lnTo>
                <a:lnTo>
                  <a:pt x="42951" y="34848"/>
                </a:lnTo>
                <a:lnTo>
                  <a:pt x="46494" y="32804"/>
                </a:lnTo>
                <a:lnTo>
                  <a:pt x="50317" y="31788"/>
                </a:lnTo>
                <a:lnTo>
                  <a:pt x="58496" y="31788"/>
                </a:lnTo>
                <a:lnTo>
                  <a:pt x="62306" y="32804"/>
                </a:lnTo>
                <a:lnTo>
                  <a:pt x="65849" y="34848"/>
                </a:lnTo>
                <a:lnTo>
                  <a:pt x="72898" y="38328"/>
                </a:lnTo>
                <a:lnTo>
                  <a:pt x="97624" y="67360"/>
                </a:lnTo>
                <a:lnTo>
                  <a:pt x="101117" y="82753"/>
                </a:lnTo>
                <a:lnTo>
                  <a:pt x="101117" y="17132"/>
                </a:lnTo>
                <a:lnTo>
                  <a:pt x="96253" y="13500"/>
                </a:lnTo>
                <a:lnTo>
                  <a:pt x="90512" y="9906"/>
                </a:lnTo>
                <a:lnTo>
                  <a:pt x="84467" y="6756"/>
                </a:lnTo>
                <a:lnTo>
                  <a:pt x="57048" y="0"/>
                </a:lnTo>
                <a:lnTo>
                  <a:pt x="30073" y="5626"/>
                </a:lnTo>
                <a:lnTo>
                  <a:pt x="10261" y="22758"/>
                </a:lnTo>
                <a:lnTo>
                  <a:pt x="4305" y="50571"/>
                </a:lnTo>
                <a:lnTo>
                  <a:pt x="4521" y="52717"/>
                </a:lnTo>
                <a:lnTo>
                  <a:pt x="5308" y="54622"/>
                </a:lnTo>
                <a:lnTo>
                  <a:pt x="6692" y="56286"/>
                </a:lnTo>
                <a:lnTo>
                  <a:pt x="3378" y="63347"/>
                </a:lnTo>
                <a:lnTo>
                  <a:pt x="1358" y="70777"/>
                </a:lnTo>
                <a:lnTo>
                  <a:pt x="0" y="85407"/>
                </a:lnTo>
                <a:lnTo>
                  <a:pt x="63" y="88277"/>
                </a:lnTo>
                <a:lnTo>
                  <a:pt x="16459" y="129057"/>
                </a:lnTo>
                <a:lnTo>
                  <a:pt x="53543" y="147891"/>
                </a:lnTo>
                <a:lnTo>
                  <a:pt x="64350" y="148539"/>
                </a:lnTo>
                <a:lnTo>
                  <a:pt x="69735" y="148259"/>
                </a:lnTo>
                <a:lnTo>
                  <a:pt x="109156" y="132016"/>
                </a:lnTo>
                <a:lnTo>
                  <a:pt x="132168" y="96291"/>
                </a:lnTo>
                <a:lnTo>
                  <a:pt x="133045" y="86334"/>
                </a:lnTo>
                <a:lnTo>
                  <a:pt x="133134" y="82181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90128" y="3540605"/>
            <a:ext cx="88504" cy="846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866134" y="3741608"/>
            <a:ext cx="366395" cy="395605"/>
            <a:chOff x="866134" y="3741608"/>
            <a:chExt cx="366395" cy="395605"/>
          </a:xfrm>
        </p:grpSpPr>
        <p:sp>
          <p:nvSpPr>
            <p:cNvPr id="24" name="object 24"/>
            <p:cNvSpPr/>
            <p:nvPr/>
          </p:nvSpPr>
          <p:spPr>
            <a:xfrm>
              <a:off x="866134" y="3741608"/>
              <a:ext cx="366395" cy="395605"/>
            </a:xfrm>
            <a:custGeom>
              <a:avLst/>
              <a:gdLst/>
              <a:ahLst/>
              <a:cxnLst/>
              <a:rect l="l" t="t" r="r" b="b"/>
              <a:pathLst>
                <a:path w="366394" h="395604">
                  <a:moveTo>
                    <a:pt x="184551" y="395368"/>
                  </a:moveTo>
                  <a:lnTo>
                    <a:pt x="140890" y="388712"/>
                  </a:lnTo>
                  <a:lnTo>
                    <a:pt x="95932" y="368817"/>
                  </a:lnTo>
                  <a:lnTo>
                    <a:pt x="63450" y="346373"/>
                  </a:lnTo>
                  <a:lnTo>
                    <a:pt x="36485" y="317460"/>
                  </a:lnTo>
                  <a:lnTo>
                    <a:pt x="16358" y="283447"/>
                  </a:lnTo>
                  <a:lnTo>
                    <a:pt x="4012" y="245987"/>
                  </a:lnTo>
                  <a:lnTo>
                    <a:pt x="0" y="207949"/>
                  </a:lnTo>
                  <a:lnTo>
                    <a:pt x="18" y="205463"/>
                  </a:lnTo>
                  <a:lnTo>
                    <a:pt x="1815" y="164542"/>
                  </a:lnTo>
                  <a:lnTo>
                    <a:pt x="13981" y="108583"/>
                  </a:lnTo>
                  <a:lnTo>
                    <a:pt x="33219" y="67113"/>
                  </a:lnTo>
                  <a:lnTo>
                    <a:pt x="61175" y="35909"/>
                  </a:lnTo>
                  <a:lnTo>
                    <a:pt x="104344" y="10272"/>
                  </a:lnTo>
                  <a:lnTo>
                    <a:pt x="153524" y="90"/>
                  </a:lnTo>
                  <a:lnTo>
                    <a:pt x="161912" y="0"/>
                  </a:lnTo>
                  <a:lnTo>
                    <a:pt x="178701" y="1209"/>
                  </a:lnTo>
                  <a:lnTo>
                    <a:pt x="186987" y="2505"/>
                  </a:lnTo>
                  <a:lnTo>
                    <a:pt x="195166" y="4486"/>
                  </a:lnTo>
                  <a:lnTo>
                    <a:pt x="201793" y="5191"/>
                  </a:lnTo>
                  <a:lnTo>
                    <a:pt x="240496" y="14863"/>
                  </a:lnTo>
                  <a:lnTo>
                    <a:pt x="276339" y="32356"/>
                  </a:lnTo>
                  <a:lnTo>
                    <a:pt x="295380" y="45981"/>
                  </a:lnTo>
                  <a:lnTo>
                    <a:pt x="162574" y="45981"/>
                  </a:lnTo>
                  <a:lnTo>
                    <a:pt x="153450" y="46005"/>
                  </a:lnTo>
                  <a:lnTo>
                    <a:pt x="109526" y="56722"/>
                  </a:lnTo>
                  <a:lnTo>
                    <a:pt x="73176" y="83477"/>
                  </a:lnTo>
                  <a:lnTo>
                    <a:pt x="62059" y="97831"/>
                  </a:lnTo>
                  <a:lnTo>
                    <a:pt x="62059" y="100688"/>
                  </a:lnTo>
                  <a:lnTo>
                    <a:pt x="56807" y="112189"/>
                  </a:lnTo>
                  <a:lnTo>
                    <a:pt x="52798" y="123822"/>
                  </a:lnTo>
                  <a:lnTo>
                    <a:pt x="49925" y="135898"/>
                  </a:lnTo>
                  <a:lnTo>
                    <a:pt x="48224" y="148313"/>
                  </a:lnTo>
                  <a:lnTo>
                    <a:pt x="48027" y="151357"/>
                  </a:lnTo>
                  <a:lnTo>
                    <a:pt x="46965" y="154057"/>
                  </a:lnTo>
                  <a:lnTo>
                    <a:pt x="43108" y="158781"/>
                  </a:lnTo>
                  <a:lnTo>
                    <a:pt x="40672" y="160367"/>
                  </a:lnTo>
                  <a:lnTo>
                    <a:pt x="37728" y="161172"/>
                  </a:lnTo>
                  <a:lnTo>
                    <a:pt x="36173" y="167741"/>
                  </a:lnTo>
                  <a:lnTo>
                    <a:pt x="32906" y="201219"/>
                  </a:lnTo>
                  <a:lnTo>
                    <a:pt x="33161" y="207949"/>
                  </a:lnTo>
                  <a:lnTo>
                    <a:pt x="40994" y="247535"/>
                  </a:lnTo>
                  <a:lnTo>
                    <a:pt x="59097" y="283580"/>
                  </a:lnTo>
                  <a:lnTo>
                    <a:pt x="86185" y="313527"/>
                  </a:lnTo>
                  <a:lnTo>
                    <a:pt x="120263" y="335176"/>
                  </a:lnTo>
                  <a:lnTo>
                    <a:pt x="126466" y="337861"/>
                  </a:lnTo>
                  <a:lnTo>
                    <a:pt x="126466" y="338813"/>
                  </a:lnTo>
                  <a:lnTo>
                    <a:pt x="168680" y="350946"/>
                  </a:lnTo>
                  <a:lnTo>
                    <a:pt x="295545" y="350946"/>
                  </a:lnTo>
                  <a:lnTo>
                    <a:pt x="263866" y="374413"/>
                  </a:lnTo>
                  <a:lnTo>
                    <a:pt x="225886" y="390148"/>
                  </a:lnTo>
                  <a:lnTo>
                    <a:pt x="184551" y="395368"/>
                  </a:lnTo>
                  <a:close/>
                </a:path>
                <a:path w="366394" h="395604">
                  <a:moveTo>
                    <a:pt x="295545" y="350946"/>
                  </a:moveTo>
                  <a:lnTo>
                    <a:pt x="168680" y="350946"/>
                  </a:lnTo>
                  <a:lnTo>
                    <a:pt x="208541" y="350324"/>
                  </a:lnTo>
                  <a:lnTo>
                    <a:pt x="244688" y="338363"/>
                  </a:lnTo>
                  <a:lnTo>
                    <a:pt x="300400" y="286093"/>
                  </a:lnTo>
                  <a:lnTo>
                    <a:pt x="317244" y="248615"/>
                  </a:lnTo>
                  <a:lnTo>
                    <a:pt x="324933" y="205463"/>
                  </a:lnTo>
                  <a:lnTo>
                    <a:pt x="325027" y="198371"/>
                  </a:lnTo>
                  <a:lnTo>
                    <a:pt x="324787" y="191298"/>
                  </a:lnTo>
                  <a:lnTo>
                    <a:pt x="316406" y="149756"/>
                  </a:lnTo>
                  <a:lnTo>
                    <a:pt x="296680" y="112085"/>
                  </a:lnTo>
                  <a:lnTo>
                    <a:pt x="267397" y="81586"/>
                  </a:lnTo>
                  <a:lnTo>
                    <a:pt x="230655" y="60359"/>
                  </a:lnTo>
                  <a:lnTo>
                    <a:pt x="189441" y="50206"/>
                  </a:lnTo>
                  <a:lnTo>
                    <a:pt x="180569" y="48081"/>
                  </a:lnTo>
                  <a:lnTo>
                    <a:pt x="171613" y="46673"/>
                  </a:lnTo>
                  <a:lnTo>
                    <a:pt x="162574" y="45981"/>
                  </a:lnTo>
                  <a:lnTo>
                    <a:pt x="295380" y="45981"/>
                  </a:lnTo>
                  <a:lnTo>
                    <a:pt x="325558" y="76661"/>
                  </a:lnTo>
                  <a:lnTo>
                    <a:pt x="346681" y="110451"/>
                  </a:lnTo>
                  <a:lnTo>
                    <a:pt x="360309" y="147885"/>
                  </a:lnTo>
                  <a:lnTo>
                    <a:pt x="365848" y="187323"/>
                  </a:lnTo>
                  <a:lnTo>
                    <a:pt x="365813" y="201219"/>
                  </a:lnTo>
                  <a:lnTo>
                    <a:pt x="347393" y="277738"/>
                  </a:lnTo>
                  <a:lnTo>
                    <a:pt x="325649" y="316846"/>
                  </a:lnTo>
                  <a:lnTo>
                    <a:pt x="297463" y="349525"/>
                  </a:lnTo>
                  <a:lnTo>
                    <a:pt x="295545" y="350946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43210" y="3831795"/>
              <a:ext cx="181065" cy="1367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42455" y="4025653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13035" y="30003"/>
                  </a:moveTo>
                  <a:lnTo>
                    <a:pt x="7435" y="28098"/>
                  </a:lnTo>
                  <a:lnTo>
                    <a:pt x="2992" y="24203"/>
                  </a:lnTo>
                  <a:lnTo>
                    <a:pt x="381" y="18907"/>
                  </a:lnTo>
                  <a:lnTo>
                    <a:pt x="0" y="13011"/>
                  </a:lnTo>
                  <a:lnTo>
                    <a:pt x="1906" y="7424"/>
                  </a:lnTo>
                  <a:lnTo>
                    <a:pt x="5810" y="2986"/>
                  </a:lnTo>
                  <a:lnTo>
                    <a:pt x="11118" y="381"/>
                  </a:lnTo>
                  <a:lnTo>
                    <a:pt x="17020" y="0"/>
                  </a:lnTo>
                  <a:lnTo>
                    <a:pt x="22620" y="1905"/>
                  </a:lnTo>
                  <a:lnTo>
                    <a:pt x="27063" y="5800"/>
                  </a:lnTo>
                  <a:lnTo>
                    <a:pt x="29675" y="11096"/>
                  </a:lnTo>
                  <a:lnTo>
                    <a:pt x="30056" y="16992"/>
                  </a:lnTo>
                  <a:lnTo>
                    <a:pt x="28149" y="22579"/>
                  </a:lnTo>
                  <a:lnTo>
                    <a:pt x="24245" y="27017"/>
                  </a:lnTo>
                  <a:lnTo>
                    <a:pt x="18937" y="29622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1355465" y="3722777"/>
            <a:ext cx="121591" cy="124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54896" y="3937656"/>
            <a:ext cx="42545" cy="46990"/>
          </a:xfrm>
          <a:custGeom>
            <a:avLst/>
            <a:gdLst/>
            <a:ahLst/>
            <a:cxnLst/>
            <a:rect l="l" t="t" r="r" b="b"/>
            <a:pathLst>
              <a:path w="42544" h="46989">
                <a:moveTo>
                  <a:pt x="28439" y="1319"/>
                </a:moveTo>
                <a:lnTo>
                  <a:pt x="20514" y="1319"/>
                </a:lnTo>
                <a:lnTo>
                  <a:pt x="22680" y="152"/>
                </a:lnTo>
                <a:lnTo>
                  <a:pt x="24913" y="0"/>
                </a:lnTo>
                <a:lnTo>
                  <a:pt x="28439" y="1319"/>
                </a:lnTo>
                <a:close/>
              </a:path>
              <a:path w="42544" h="46989">
                <a:moveTo>
                  <a:pt x="8587" y="46562"/>
                </a:moveTo>
                <a:lnTo>
                  <a:pt x="6216" y="46562"/>
                </a:lnTo>
                <a:lnTo>
                  <a:pt x="4193" y="45724"/>
                </a:lnTo>
                <a:lnTo>
                  <a:pt x="839" y="42376"/>
                </a:lnTo>
                <a:lnTo>
                  <a:pt x="0" y="40357"/>
                </a:lnTo>
                <a:lnTo>
                  <a:pt x="0" y="37990"/>
                </a:lnTo>
                <a:lnTo>
                  <a:pt x="1320" y="28885"/>
                </a:lnTo>
                <a:lnTo>
                  <a:pt x="3828" y="20215"/>
                </a:lnTo>
                <a:lnTo>
                  <a:pt x="7522" y="11979"/>
                </a:lnTo>
                <a:lnTo>
                  <a:pt x="12404" y="4176"/>
                </a:lnTo>
                <a:lnTo>
                  <a:pt x="13153" y="2690"/>
                </a:lnTo>
                <a:lnTo>
                  <a:pt x="14312" y="1671"/>
                </a:lnTo>
                <a:lnTo>
                  <a:pt x="17451" y="561"/>
                </a:lnTo>
                <a:lnTo>
                  <a:pt x="18997" y="628"/>
                </a:lnTo>
                <a:lnTo>
                  <a:pt x="20514" y="1319"/>
                </a:lnTo>
                <a:lnTo>
                  <a:pt x="28439" y="1319"/>
                </a:lnTo>
                <a:lnTo>
                  <a:pt x="29522" y="1724"/>
                </a:lnTo>
                <a:lnTo>
                  <a:pt x="31101" y="3305"/>
                </a:lnTo>
                <a:lnTo>
                  <a:pt x="31964" y="5605"/>
                </a:lnTo>
                <a:lnTo>
                  <a:pt x="35796" y="11484"/>
                </a:lnTo>
                <a:lnTo>
                  <a:pt x="39717" y="18345"/>
                </a:lnTo>
                <a:lnTo>
                  <a:pt x="40888" y="22274"/>
                </a:lnTo>
                <a:lnTo>
                  <a:pt x="19560" y="22274"/>
                </a:lnTo>
                <a:lnTo>
                  <a:pt x="19560" y="28941"/>
                </a:lnTo>
                <a:lnTo>
                  <a:pt x="41696" y="28941"/>
                </a:lnTo>
                <a:lnTo>
                  <a:pt x="41029" y="34656"/>
                </a:lnTo>
                <a:lnTo>
                  <a:pt x="35691" y="41540"/>
                </a:lnTo>
                <a:lnTo>
                  <a:pt x="27313" y="45074"/>
                </a:lnTo>
                <a:lnTo>
                  <a:pt x="17681" y="46376"/>
                </a:lnTo>
                <a:lnTo>
                  <a:pt x="8587" y="46562"/>
                </a:lnTo>
                <a:close/>
              </a:path>
              <a:path w="42544" h="46989">
                <a:moveTo>
                  <a:pt x="41696" y="28941"/>
                </a:moveTo>
                <a:lnTo>
                  <a:pt x="19560" y="28941"/>
                </a:lnTo>
                <a:lnTo>
                  <a:pt x="22423" y="27512"/>
                </a:lnTo>
                <a:lnTo>
                  <a:pt x="19560" y="22274"/>
                </a:lnTo>
                <a:lnTo>
                  <a:pt x="40888" y="22274"/>
                </a:lnTo>
                <a:lnTo>
                  <a:pt x="42028" y="26099"/>
                </a:lnTo>
                <a:lnTo>
                  <a:pt x="41696" y="28941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16798" y="4156950"/>
            <a:ext cx="320040" cy="306070"/>
          </a:xfrm>
          <a:custGeom>
            <a:avLst/>
            <a:gdLst/>
            <a:ahLst/>
            <a:cxnLst/>
            <a:rect l="l" t="t" r="r" b="b"/>
            <a:pathLst>
              <a:path w="320039" h="306070">
                <a:moveTo>
                  <a:pt x="205689" y="208432"/>
                </a:moveTo>
                <a:lnTo>
                  <a:pt x="205155" y="207137"/>
                </a:lnTo>
                <a:lnTo>
                  <a:pt x="203009" y="205003"/>
                </a:lnTo>
                <a:lnTo>
                  <a:pt x="201714" y="204470"/>
                </a:lnTo>
                <a:lnTo>
                  <a:pt x="200202" y="204470"/>
                </a:lnTo>
                <a:lnTo>
                  <a:pt x="192900" y="203923"/>
                </a:lnTo>
                <a:lnTo>
                  <a:pt x="185699" y="202869"/>
                </a:lnTo>
                <a:lnTo>
                  <a:pt x="178587" y="201295"/>
                </a:lnTo>
                <a:lnTo>
                  <a:pt x="171577" y="199224"/>
                </a:lnTo>
                <a:lnTo>
                  <a:pt x="165366" y="196850"/>
                </a:lnTo>
                <a:lnTo>
                  <a:pt x="161074" y="207327"/>
                </a:lnTo>
                <a:lnTo>
                  <a:pt x="175221" y="212788"/>
                </a:lnTo>
                <a:lnTo>
                  <a:pt x="183349" y="214769"/>
                </a:lnTo>
                <a:lnTo>
                  <a:pt x="191681" y="215646"/>
                </a:lnTo>
                <a:lnTo>
                  <a:pt x="200202" y="215417"/>
                </a:lnTo>
                <a:lnTo>
                  <a:pt x="201714" y="215417"/>
                </a:lnTo>
                <a:lnTo>
                  <a:pt x="203009" y="214884"/>
                </a:lnTo>
                <a:lnTo>
                  <a:pt x="205155" y="212750"/>
                </a:lnTo>
                <a:lnTo>
                  <a:pt x="205689" y="211455"/>
                </a:lnTo>
                <a:lnTo>
                  <a:pt x="205689" y="208432"/>
                </a:lnTo>
                <a:close/>
              </a:path>
              <a:path w="320039" h="306070">
                <a:moveTo>
                  <a:pt x="206209" y="126911"/>
                </a:moveTo>
                <a:lnTo>
                  <a:pt x="176987" y="101600"/>
                </a:lnTo>
                <a:lnTo>
                  <a:pt x="132181" y="90144"/>
                </a:lnTo>
                <a:lnTo>
                  <a:pt x="96774" y="98742"/>
                </a:lnTo>
                <a:lnTo>
                  <a:pt x="73799" y="123672"/>
                </a:lnTo>
                <a:lnTo>
                  <a:pt x="72339" y="165417"/>
                </a:lnTo>
                <a:lnTo>
                  <a:pt x="74358" y="141439"/>
                </a:lnTo>
                <a:lnTo>
                  <a:pt x="81699" y="121894"/>
                </a:lnTo>
                <a:lnTo>
                  <a:pt x="96291" y="108153"/>
                </a:lnTo>
                <a:lnTo>
                  <a:pt x="120053" y="101600"/>
                </a:lnTo>
                <a:lnTo>
                  <a:pt x="130302" y="101942"/>
                </a:lnTo>
                <a:lnTo>
                  <a:pt x="169405" y="112852"/>
                </a:lnTo>
                <a:lnTo>
                  <a:pt x="195859" y="131483"/>
                </a:lnTo>
                <a:lnTo>
                  <a:pt x="197497" y="132118"/>
                </a:lnTo>
                <a:lnTo>
                  <a:pt x="201320" y="132029"/>
                </a:lnTo>
                <a:lnTo>
                  <a:pt x="202933" y="131318"/>
                </a:lnTo>
                <a:lnTo>
                  <a:pt x="205574" y="128549"/>
                </a:lnTo>
                <a:lnTo>
                  <a:pt x="206209" y="126911"/>
                </a:lnTo>
                <a:close/>
              </a:path>
              <a:path w="320039" h="306070">
                <a:moveTo>
                  <a:pt x="229577" y="161861"/>
                </a:moveTo>
                <a:lnTo>
                  <a:pt x="228206" y="160032"/>
                </a:lnTo>
                <a:lnTo>
                  <a:pt x="225488" y="159219"/>
                </a:lnTo>
                <a:lnTo>
                  <a:pt x="222758" y="160032"/>
                </a:lnTo>
                <a:lnTo>
                  <a:pt x="221399" y="161861"/>
                </a:lnTo>
                <a:lnTo>
                  <a:pt x="221399" y="167538"/>
                </a:lnTo>
                <a:lnTo>
                  <a:pt x="222758" y="169367"/>
                </a:lnTo>
                <a:lnTo>
                  <a:pt x="225488" y="170180"/>
                </a:lnTo>
                <a:lnTo>
                  <a:pt x="228206" y="169367"/>
                </a:lnTo>
                <a:lnTo>
                  <a:pt x="229577" y="167538"/>
                </a:lnTo>
                <a:lnTo>
                  <a:pt x="229577" y="161861"/>
                </a:lnTo>
                <a:close/>
              </a:path>
              <a:path w="320039" h="306070">
                <a:moveTo>
                  <a:pt x="319913" y="132435"/>
                </a:moveTo>
                <a:lnTo>
                  <a:pt x="305981" y="94805"/>
                </a:lnTo>
                <a:lnTo>
                  <a:pt x="283692" y="61315"/>
                </a:lnTo>
                <a:lnTo>
                  <a:pt x="280085" y="57264"/>
                </a:lnTo>
                <a:lnTo>
                  <a:pt x="280085" y="148717"/>
                </a:lnTo>
                <a:lnTo>
                  <a:pt x="279971" y="159042"/>
                </a:lnTo>
                <a:lnTo>
                  <a:pt x="271094" y="196100"/>
                </a:lnTo>
                <a:lnTo>
                  <a:pt x="245325" y="232143"/>
                </a:lnTo>
                <a:lnTo>
                  <a:pt x="211035" y="253390"/>
                </a:lnTo>
                <a:lnTo>
                  <a:pt x="176847" y="260477"/>
                </a:lnTo>
                <a:lnTo>
                  <a:pt x="167246" y="260464"/>
                </a:lnTo>
                <a:lnTo>
                  <a:pt x="122897" y="246354"/>
                </a:lnTo>
                <a:lnTo>
                  <a:pt x="90525" y="225272"/>
                </a:lnTo>
                <a:lnTo>
                  <a:pt x="63677" y="197497"/>
                </a:lnTo>
                <a:lnTo>
                  <a:pt x="43713" y="164465"/>
                </a:lnTo>
                <a:lnTo>
                  <a:pt x="34734" y="124066"/>
                </a:lnTo>
                <a:lnTo>
                  <a:pt x="34950" y="118122"/>
                </a:lnTo>
                <a:lnTo>
                  <a:pt x="49707" y="73253"/>
                </a:lnTo>
                <a:lnTo>
                  <a:pt x="79032" y="43992"/>
                </a:lnTo>
                <a:lnTo>
                  <a:pt x="140106" y="36601"/>
                </a:lnTo>
                <a:lnTo>
                  <a:pt x="167830" y="39331"/>
                </a:lnTo>
                <a:lnTo>
                  <a:pt x="211099" y="51269"/>
                </a:lnTo>
                <a:lnTo>
                  <a:pt x="245351" y="74891"/>
                </a:lnTo>
                <a:lnTo>
                  <a:pt x="269455" y="108826"/>
                </a:lnTo>
                <a:lnTo>
                  <a:pt x="280085" y="148717"/>
                </a:lnTo>
                <a:lnTo>
                  <a:pt x="280085" y="57264"/>
                </a:lnTo>
                <a:lnTo>
                  <a:pt x="247650" y="29197"/>
                </a:lnTo>
                <a:lnTo>
                  <a:pt x="211772" y="10871"/>
                </a:lnTo>
                <a:lnTo>
                  <a:pt x="177698" y="2057"/>
                </a:lnTo>
                <a:lnTo>
                  <a:pt x="172643" y="1308"/>
                </a:lnTo>
                <a:lnTo>
                  <a:pt x="164617" y="495"/>
                </a:lnTo>
                <a:lnTo>
                  <a:pt x="156540" y="63"/>
                </a:lnTo>
                <a:lnTo>
                  <a:pt x="148463" y="0"/>
                </a:lnTo>
                <a:lnTo>
                  <a:pt x="140398" y="304"/>
                </a:lnTo>
                <a:lnTo>
                  <a:pt x="132359" y="990"/>
                </a:lnTo>
                <a:lnTo>
                  <a:pt x="124345" y="2057"/>
                </a:lnTo>
                <a:lnTo>
                  <a:pt x="122275" y="1066"/>
                </a:lnTo>
                <a:lnTo>
                  <a:pt x="120205" y="1066"/>
                </a:lnTo>
                <a:lnTo>
                  <a:pt x="118135" y="2057"/>
                </a:lnTo>
                <a:lnTo>
                  <a:pt x="73545" y="20764"/>
                </a:lnTo>
                <a:lnTo>
                  <a:pt x="36906" y="47904"/>
                </a:lnTo>
                <a:lnTo>
                  <a:pt x="11341" y="82880"/>
                </a:lnTo>
                <a:lnTo>
                  <a:pt x="0" y="125107"/>
                </a:lnTo>
                <a:lnTo>
                  <a:pt x="6019" y="173990"/>
                </a:lnTo>
                <a:lnTo>
                  <a:pt x="24041" y="211759"/>
                </a:lnTo>
                <a:lnTo>
                  <a:pt x="49593" y="245021"/>
                </a:lnTo>
                <a:lnTo>
                  <a:pt x="81546" y="272199"/>
                </a:lnTo>
                <a:lnTo>
                  <a:pt x="118427" y="292087"/>
                </a:lnTo>
                <a:lnTo>
                  <a:pt x="158635" y="303885"/>
                </a:lnTo>
                <a:lnTo>
                  <a:pt x="172529" y="305904"/>
                </a:lnTo>
                <a:lnTo>
                  <a:pt x="215353" y="302031"/>
                </a:lnTo>
                <a:lnTo>
                  <a:pt x="253365" y="283616"/>
                </a:lnTo>
                <a:lnTo>
                  <a:pt x="284695" y="254050"/>
                </a:lnTo>
                <a:lnTo>
                  <a:pt x="307492" y="216763"/>
                </a:lnTo>
                <a:lnTo>
                  <a:pt x="319862" y="175120"/>
                </a:lnTo>
                <a:lnTo>
                  <a:pt x="319913" y="132435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35098" y="4265259"/>
            <a:ext cx="104020" cy="1263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5031" y="4085018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8006" y="19201"/>
                </a:moveTo>
                <a:lnTo>
                  <a:pt x="2616" y="16478"/>
                </a:lnTo>
                <a:lnTo>
                  <a:pt x="0" y="11075"/>
                </a:lnTo>
                <a:lnTo>
                  <a:pt x="2437" y="5405"/>
                </a:lnTo>
                <a:lnTo>
                  <a:pt x="4293" y="3795"/>
                </a:lnTo>
                <a:lnTo>
                  <a:pt x="6364" y="2524"/>
                </a:lnTo>
                <a:lnTo>
                  <a:pt x="11564" y="0"/>
                </a:lnTo>
                <a:lnTo>
                  <a:pt x="14207" y="376"/>
                </a:lnTo>
                <a:lnTo>
                  <a:pt x="18925" y="5086"/>
                </a:lnTo>
                <a:lnTo>
                  <a:pt x="19302" y="7724"/>
                </a:lnTo>
                <a:lnTo>
                  <a:pt x="16740" y="12896"/>
                </a:lnTo>
                <a:lnTo>
                  <a:pt x="13887" y="16835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7948" y="3840796"/>
            <a:ext cx="169491" cy="1809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33836" y="4532859"/>
            <a:ext cx="206588" cy="2103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33179" y="4701490"/>
            <a:ext cx="80421" cy="891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92432" y="3214481"/>
            <a:ext cx="169628" cy="1926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62416" y="6715731"/>
            <a:ext cx="169491" cy="1809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53796" y="3685196"/>
            <a:ext cx="393065" cy="452755"/>
          </a:xfrm>
          <a:custGeom>
            <a:avLst/>
            <a:gdLst/>
            <a:ahLst/>
            <a:cxnLst/>
            <a:rect l="l" t="t" r="r" b="b"/>
            <a:pathLst>
              <a:path w="393065" h="452754">
                <a:moveTo>
                  <a:pt x="167157" y="337527"/>
                </a:moveTo>
                <a:lnTo>
                  <a:pt x="163703" y="333400"/>
                </a:lnTo>
                <a:lnTo>
                  <a:pt x="129298" y="300469"/>
                </a:lnTo>
                <a:lnTo>
                  <a:pt x="122135" y="258572"/>
                </a:lnTo>
                <a:lnTo>
                  <a:pt x="133845" y="213715"/>
                </a:lnTo>
                <a:lnTo>
                  <a:pt x="156070" y="171945"/>
                </a:lnTo>
                <a:lnTo>
                  <a:pt x="156959" y="166890"/>
                </a:lnTo>
                <a:lnTo>
                  <a:pt x="153924" y="163258"/>
                </a:lnTo>
                <a:lnTo>
                  <a:pt x="149085" y="162306"/>
                </a:lnTo>
                <a:lnTo>
                  <a:pt x="144614" y="165277"/>
                </a:lnTo>
                <a:lnTo>
                  <a:pt x="124523" y="201828"/>
                </a:lnTo>
                <a:lnTo>
                  <a:pt x="110921" y="241998"/>
                </a:lnTo>
                <a:lnTo>
                  <a:pt x="108623" y="281838"/>
                </a:lnTo>
                <a:lnTo>
                  <a:pt x="122389" y="317423"/>
                </a:lnTo>
                <a:lnTo>
                  <a:pt x="157022" y="344830"/>
                </a:lnTo>
                <a:lnTo>
                  <a:pt x="162420" y="345249"/>
                </a:lnTo>
                <a:lnTo>
                  <a:pt x="166268" y="342150"/>
                </a:lnTo>
                <a:lnTo>
                  <a:pt x="167157" y="337527"/>
                </a:lnTo>
                <a:close/>
              </a:path>
              <a:path w="393065" h="452754">
                <a:moveTo>
                  <a:pt x="185648" y="127292"/>
                </a:moveTo>
                <a:lnTo>
                  <a:pt x="185178" y="126174"/>
                </a:lnTo>
                <a:lnTo>
                  <a:pt x="183324" y="124307"/>
                </a:lnTo>
                <a:lnTo>
                  <a:pt x="182194" y="123850"/>
                </a:lnTo>
                <a:lnTo>
                  <a:pt x="179565" y="123850"/>
                </a:lnTo>
                <a:lnTo>
                  <a:pt x="178435" y="124307"/>
                </a:lnTo>
                <a:lnTo>
                  <a:pt x="176568" y="126174"/>
                </a:lnTo>
                <a:lnTo>
                  <a:pt x="176110" y="127292"/>
                </a:lnTo>
                <a:lnTo>
                  <a:pt x="176110" y="129921"/>
                </a:lnTo>
                <a:lnTo>
                  <a:pt x="176568" y="131051"/>
                </a:lnTo>
                <a:lnTo>
                  <a:pt x="178435" y="132905"/>
                </a:lnTo>
                <a:lnTo>
                  <a:pt x="179565" y="133375"/>
                </a:lnTo>
                <a:lnTo>
                  <a:pt x="182194" y="133375"/>
                </a:lnTo>
                <a:lnTo>
                  <a:pt x="183324" y="132905"/>
                </a:lnTo>
                <a:lnTo>
                  <a:pt x="185178" y="131051"/>
                </a:lnTo>
                <a:lnTo>
                  <a:pt x="185648" y="129921"/>
                </a:lnTo>
                <a:lnTo>
                  <a:pt x="185648" y="127292"/>
                </a:lnTo>
                <a:close/>
              </a:path>
              <a:path w="393065" h="452754">
                <a:moveTo>
                  <a:pt x="231521" y="148183"/>
                </a:moveTo>
                <a:lnTo>
                  <a:pt x="231025" y="146735"/>
                </a:lnTo>
                <a:lnTo>
                  <a:pt x="229044" y="144157"/>
                </a:lnTo>
                <a:lnTo>
                  <a:pt x="227774" y="143319"/>
                </a:lnTo>
                <a:lnTo>
                  <a:pt x="226199" y="142900"/>
                </a:lnTo>
                <a:lnTo>
                  <a:pt x="224624" y="143319"/>
                </a:lnTo>
                <a:lnTo>
                  <a:pt x="223354" y="144157"/>
                </a:lnTo>
                <a:lnTo>
                  <a:pt x="221373" y="146735"/>
                </a:lnTo>
                <a:lnTo>
                  <a:pt x="220878" y="148183"/>
                </a:lnTo>
                <a:lnTo>
                  <a:pt x="220878" y="151422"/>
                </a:lnTo>
                <a:lnTo>
                  <a:pt x="221373" y="152882"/>
                </a:lnTo>
                <a:lnTo>
                  <a:pt x="223354" y="155448"/>
                </a:lnTo>
                <a:lnTo>
                  <a:pt x="224624" y="156298"/>
                </a:lnTo>
                <a:lnTo>
                  <a:pt x="226199" y="156705"/>
                </a:lnTo>
                <a:lnTo>
                  <a:pt x="227774" y="156298"/>
                </a:lnTo>
                <a:lnTo>
                  <a:pt x="229044" y="155448"/>
                </a:lnTo>
                <a:lnTo>
                  <a:pt x="231025" y="152882"/>
                </a:lnTo>
                <a:lnTo>
                  <a:pt x="231521" y="151422"/>
                </a:lnTo>
                <a:lnTo>
                  <a:pt x="231521" y="148183"/>
                </a:lnTo>
                <a:close/>
              </a:path>
              <a:path w="393065" h="452754">
                <a:moveTo>
                  <a:pt x="254825" y="321970"/>
                </a:moveTo>
                <a:lnTo>
                  <a:pt x="247192" y="315302"/>
                </a:lnTo>
                <a:lnTo>
                  <a:pt x="234327" y="328155"/>
                </a:lnTo>
                <a:lnTo>
                  <a:pt x="225666" y="334505"/>
                </a:lnTo>
                <a:lnTo>
                  <a:pt x="215963" y="339115"/>
                </a:lnTo>
                <a:lnTo>
                  <a:pt x="205206" y="341972"/>
                </a:lnTo>
                <a:lnTo>
                  <a:pt x="202349" y="341972"/>
                </a:lnTo>
                <a:lnTo>
                  <a:pt x="205206" y="346735"/>
                </a:lnTo>
                <a:lnTo>
                  <a:pt x="213880" y="347802"/>
                </a:lnTo>
                <a:lnTo>
                  <a:pt x="226872" y="345770"/>
                </a:lnTo>
                <a:lnTo>
                  <a:pt x="238671" y="339979"/>
                </a:lnTo>
                <a:lnTo>
                  <a:pt x="248196" y="330936"/>
                </a:lnTo>
                <a:lnTo>
                  <a:pt x="254825" y="321970"/>
                </a:lnTo>
                <a:close/>
              </a:path>
              <a:path w="393065" h="452754">
                <a:moveTo>
                  <a:pt x="392874" y="250113"/>
                </a:moveTo>
                <a:lnTo>
                  <a:pt x="390004" y="207098"/>
                </a:lnTo>
                <a:lnTo>
                  <a:pt x="378904" y="164655"/>
                </a:lnTo>
                <a:lnTo>
                  <a:pt x="360083" y="124193"/>
                </a:lnTo>
                <a:lnTo>
                  <a:pt x="349123" y="108635"/>
                </a:lnTo>
                <a:lnTo>
                  <a:pt x="349123" y="233387"/>
                </a:lnTo>
                <a:lnTo>
                  <a:pt x="349021" y="239623"/>
                </a:lnTo>
                <a:lnTo>
                  <a:pt x="339928" y="288505"/>
                </a:lnTo>
                <a:lnTo>
                  <a:pt x="320395" y="327418"/>
                </a:lnTo>
                <a:lnTo>
                  <a:pt x="286639" y="363982"/>
                </a:lnTo>
                <a:lnTo>
                  <a:pt x="217639" y="401726"/>
                </a:lnTo>
                <a:lnTo>
                  <a:pt x="177571" y="411187"/>
                </a:lnTo>
                <a:lnTo>
                  <a:pt x="141401" y="409397"/>
                </a:lnTo>
                <a:lnTo>
                  <a:pt x="85090" y="372160"/>
                </a:lnTo>
                <a:lnTo>
                  <a:pt x="67094" y="336715"/>
                </a:lnTo>
                <a:lnTo>
                  <a:pt x="57315" y="290055"/>
                </a:lnTo>
                <a:lnTo>
                  <a:pt x="56146" y="262229"/>
                </a:lnTo>
                <a:lnTo>
                  <a:pt x="57162" y="234556"/>
                </a:lnTo>
                <a:lnTo>
                  <a:pt x="65659" y="179705"/>
                </a:lnTo>
                <a:lnTo>
                  <a:pt x="82511" y="126809"/>
                </a:lnTo>
                <a:lnTo>
                  <a:pt x="107403" y="77177"/>
                </a:lnTo>
                <a:lnTo>
                  <a:pt x="148945" y="52273"/>
                </a:lnTo>
                <a:lnTo>
                  <a:pt x="190957" y="46901"/>
                </a:lnTo>
                <a:lnTo>
                  <a:pt x="232270" y="58724"/>
                </a:lnTo>
                <a:lnTo>
                  <a:pt x="271754" y="85471"/>
                </a:lnTo>
                <a:lnTo>
                  <a:pt x="308254" y="124802"/>
                </a:lnTo>
                <a:lnTo>
                  <a:pt x="332346" y="161074"/>
                </a:lnTo>
                <a:lnTo>
                  <a:pt x="346113" y="202387"/>
                </a:lnTo>
                <a:lnTo>
                  <a:pt x="349123" y="233387"/>
                </a:lnTo>
                <a:lnTo>
                  <a:pt x="349123" y="108635"/>
                </a:lnTo>
                <a:lnTo>
                  <a:pt x="334022" y="87172"/>
                </a:lnTo>
                <a:lnTo>
                  <a:pt x="306260" y="59410"/>
                </a:lnTo>
                <a:lnTo>
                  <a:pt x="289267" y="46901"/>
                </a:lnTo>
                <a:lnTo>
                  <a:pt x="272656" y="34658"/>
                </a:lnTo>
                <a:lnTo>
                  <a:pt x="235292" y="15087"/>
                </a:lnTo>
                <a:lnTo>
                  <a:pt x="196265" y="2819"/>
                </a:lnTo>
                <a:lnTo>
                  <a:pt x="157632" y="0"/>
                </a:lnTo>
                <a:lnTo>
                  <a:pt x="121475" y="8750"/>
                </a:lnTo>
                <a:lnTo>
                  <a:pt x="89890" y="31229"/>
                </a:lnTo>
                <a:lnTo>
                  <a:pt x="64947" y="69557"/>
                </a:lnTo>
                <a:lnTo>
                  <a:pt x="64160" y="72567"/>
                </a:lnTo>
                <a:lnTo>
                  <a:pt x="64160" y="75590"/>
                </a:lnTo>
                <a:lnTo>
                  <a:pt x="64947" y="78600"/>
                </a:lnTo>
                <a:lnTo>
                  <a:pt x="38684" y="111277"/>
                </a:lnTo>
                <a:lnTo>
                  <a:pt x="18859" y="152285"/>
                </a:lnTo>
                <a:lnTo>
                  <a:pt x="5829" y="198615"/>
                </a:lnTo>
                <a:lnTo>
                  <a:pt x="0" y="247256"/>
                </a:lnTo>
                <a:lnTo>
                  <a:pt x="1752" y="295211"/>
                </a:lnTo>
                <a:lnTo>
                  <a:pt x="11468" y="339458"/>
                </a:lnTo>
                <a:lnTo>
                  <a:pt x="29540" y="377012"/>
                </a:lnTo>
                <a:lnTo>
                  <a:pt x="56362" y="404837"/>
                </a:lnTo>
                <a:lnTo>
                  <a:pt x="89242" y="436067"/>
                </a:lnTo>
                <a:lnTo>
                  <a:pt x="130098" y="450977"/>
                </a:lnTo>
                <a:lnTo>
                  <a:pt x="175869" y="452158"/>
                </a:lnTo>
                <a:lnTo>
                  <a:pt x="223545" y="442201"/>
                </a:lnTo>
                <a:lnTo>
                  <a:pt x="270116" y="423659"/>
                </a:lnTo>
                <a:lnTo>
                  <a:pt x="291680" y="411187"/>
                </a:lnTo>
                <a:lnTo>
                  <a:pt x="312547" y="399122"/>
                </a:lnTo>
                <a:lnTo>
                  <a:pt x="347383" y="368198"/>
                </a:lnTo>
                <a:lnTo>
                  <a:pt x="372059" y="332092"/>
                </a:lnTo>
                <a:lnTo>
                  <a:pt x="387057" y="292252"/>
                </a:lnTo>
                <a:lnTo>
                  <a:pt x="392874" y="250113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81406" y="4350460"/>
            <a:ext cx="133350" cy="148590"/>
          </a:xfrm>
          <a:custGeom>
            <a:avLst/>
            <a:gdLst/>
            <a:ahLst/>
            <a:cxnLst/>
            <a:rect l="l" t="t" r="r" b="b"/>
            <a:pathLst>
              <a:path w="133350" h="148589">
                <a:moveTo>
                  <a:pt x="54838" y="88950"/>
                </a:moveTo>
                <a:lnTo>
                  <a:pt x="54267" y="87287"/>
                </a:lnTo>
                <a:lnTo>
                  <a:pt x="51968" y="84353"/>
                </a:lnTo>
                <a:lnTo>
                  <a:pt x="50495" y="83400"/>
                </a:lnTo>
                <a:lnTo>
                  <a:pt x="48679" y="82943"/>
                </a:lnTo>
                <a:lnTo>
                  <a:pt x="46875" y="83400"/>
                </a:lnTo>
                <a:lnTo>
                  <a:pt x="45402" y="84353"/>
                </a:lnTo>
                <a:lnTo>
                  <a:pt x="43103" y="87287"/>
                </a:lnTo>
                <a:lnTo>
                  <a:pt x="42519" y="88950"/>
                </a:lnTo>
                <a:lnTo>
                  <a:pt x="42519" y="92671"/>
                </a:lnTo>
                <a:lnTo>
                  <a:pt x="43103" y="94335"/>
                </a:lnTo>
                <a:lnTo>
                  <a:pt x="45402" y="97256"/>
                </a:lnTo>
                <a:lnTo>
                  <a:pt x="46875" y="98221"/>
                </a:lnTo>
                <a:lnTo>
                  <a:pt x="48679" y="98666"/>
                </a:lnTo>
                <a:lnTo>
                  <a:pt x="50495" y="98221"/>
                </a:lnTo>
                <a:lnTo>
                  <a:pt x="51968" y="97256"/>
                </a:lnTo>
                <a:lnTo>
                  <a:pt x="54267" y="94335"/>
                </a:lnTo>
                <a:lnTo>
                  <a:pt x="54838" y="92671"/>
                </a:lnTo>
                <a:lnTo>
                  <a:pt x="54838" y="88950"/>
                </a:lnTo>
                <a:close/>
              </a:path>
              <a:path w="133350" h="148589">
                <a:moveTo>
                  <a:pt x="133134" y="82169"/>
                </a:moveTo>
                <a:lnTo>
                  <a:pt x="123215" y="43611"/>
                </a:lnTo>
                <a:lnTo>
                  <a:pt x="115570" y="31788"/>
                </a:lnTo>
                <a:lnTo>
                  <a:pt x="111569" y="26949"/>
                </a:lnTo>
                <a:lnTo>
                  <a:pt x="106819" y="22047"/>
                </a:lnTo>
                <a:lnTo>
                  <a:pt x="101701" y="17551"/>
                </a:lnTo>
                <a:lnTo>
                  <a:pt x="101130" y="17132"/>
                </a:lnTo>
                <a:lnTo>
                  <a:pt x="101130" y="82740"/>
                </a:lnTo>
                <a:lnTo>
                  <a:pt x="100774" y="85407"/>
                </a:lnTo>
                <a:lnTo>
                  <a:pt x="72047" y="116471"/>
                </a:lnTo>
                <a:lnTo>
                  <a:pt x="60350" y="118122"/>
                </a:lnTo>
                <a:lnTo>
                  <a:pt x="54432" y="117678"/>
                </a:lnTo>
                <a:lnTo>
                  <a:pt x="51523" y="117144"/>
                </a:lnTo>
                <a:lnTo>
                  <a:pt x="48679" y="116281"/>
                </a:lnTo>
                <a:lnTo>
                  <a:pt x="30772" y="102870"/>
                </a:lnTo>
                <a:lnTo>
                  <a:pt x="24536" y="82169"/>
                </a:lnTo>
                <a:lnTo>
                  <a:pt x="28219" y="59956"/>
                </a:lnTo>
                <a:lnTo>
                  <a:pt x="40093" y="41986"/>
                </a:lnTo>
                <a:lnTo>
                  <a:pt x="42443" y="40170"/>
                </a:lnTo>
                <a:lnTo>
                  <a:pt x="43395" y="37782"/>
                </a:lnTo>
                <a:lnTo>
                  <a:pt x="42964" y="34848"/>
                </a:lnTo>
                <a:lnTo>
                  <a:pt x="46507" y="32804"/>
                </a:lnTo>
                <a:lnTo>
                  <a:pt x="50317" y="31788"/>
                </a:lnTo>
                <a:lnTo>
                  <a:pt x="58496" y="31788"/>
                </a:lnTo>
                <a:lnTo>
                  <a:pt x="62318" y="32804"/>
                </a:lnTo>
                <a:lnTo>
                  <a:pt x="65862" y="34848"/>
                </a:lnTo>
                <a:lnTo>
                  <a:pt x="72910" y="38328"/>
                </a:lnTo>
                <a:lnTo>
                  <a:pt x="97624" y="67360"/>
                </a:lnTo>
                <a:lnTo>
                  <a:pt x="101130" y="82740"/>
                </a:lnTo>
                <a:lnTo>
                  <a:pt x="101130" y="17132"/>
                </a:lnTo>
                <a:lnTo>
                  <a:pt x="96266" y="13500"/>
                </a:lnTo>
                <a:lnTo>
                  <a:pt x="90512" y="9893"/>
                </a:lnTo>
                <a:lnTo>
                  <a:pt x="84467" y="6743"/>
                </a:lnTo>
                <a:lnTo>
                  <a:pt x="57048" y="0"/>
                </a:lnTo>
                <a:lnTo>
                  <a:pt x="30073" y="5613"/>
                </a:lnTo>
                <a:lnTo>
                  <a:pt x="10261" y="22758"/>
                </a:lnTo>
                <a:lnTo>
                  <a:pt x="4318" y="50558"/>
                </a:lnTo>
                <a:lnTo>
                  <a:pt x="4521" y="52717"/>
                </a:lnTo>
                <a:lnTo>
                  <a:pt x="5321" y="54622"/>
                </a:lnTo>
                <a:lnTo>
                  <a:pt x="6705" y="56273"/>
                </a:lnTo>
                <a:lnTo>
                  <a:pt x="3378" y="63347"/>
                </a:lnTo>
                <a:lnTo>
                  <a:pt x="1358" y="70777"/>
                </a:lnTo>
                <a:lnTo>
                  <a:pt x="0" y="85407"/>
                </a:lnTo>
                <a:lnTo>
                  <a:pt x="76" y="88277"/>
                </a:lnTo>
                <a:lnTo>
                  <a:pt x="16459" y="129044"/>
                </a:lnTo>
                <a:lnTo>
                  <a:pt x="53543" y="147891"/>
                </a:lnTo>
                <a:lnTo>
                  <a:pt x="64350" y="148539"/>
                </a:lnTo>
                <a:lnTo>
                  <a:pt x="69735" y="148259"/>
                </a:lnTo>
                <a:lnTo>
                  <a:pt x="109156" y="132016"/>
                </a:lnTo>
                <a:lnTo>
                  <a:pt x="121932" y="118122"/>
                </a:lnTo>
                <a:lnTo>
                  <a:pt x="123469" y="115951"/>
                </a:lnTo>
                <a:lnTo>
                  <a:pt x="133045" y="86334"/>
                </a:lnTo>
                <a:lnTo>
                  <a:pt x="133134" y="82169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18010" y="4111709"/>
            <a:ext cx="88504" cy="846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5994016" y="4312712"/>
            <a:ext cx="366395" cy="395605"/>
            <a:chOff x="5994016" y="4312712"/>
            <a:chExt cx="366395" cy="395605"/>
          </a:xfrm>
        </p:grpSpPr>
        <p:sp>
          <p:nvSpPr>
            <p:cNvPr id="41" name="object 41"/>
            <p:cNvSpPr/>
            <p:nvPr/>
          </p:nvSpPr>
          <p:spPr>
            <a:xfrm>
              <a:off x="5994016" y="4312712"/>
              <a:ext cx="366395" cy="395605"/>
            </a:xfrm>
            <a:custGeom>
              <a:avLst/>
              <a:gdLst/>
              <a:ahLst/>
              <a:cxnLst/>
              <a:rect l="l" t="t" r="r" b="b"/>
              <a:pathLst>
                <a:path w="366395" h="395604">
                  <a:moveTo>
                    <a:pt x="184551" y="395368"/>
                  </a:moveTo>
                  <a:lnTo>
                    <a:pt x="140890" y="388712"/>
                  </a:lnTo>
                  <a:lnTo>
                    <a:pt x="95932" y="368817"/>
                  </a:lnTo>
                  <a:lnTo>
                    <a:pt x="63450" y="346373"/>
                  </a:lnTo>
                  <a:lnTo>
                    <a:pt x="36485" y="317460"/>
                  </a:lnTo>
                  <a:lnTo>
                    <a:pt x="16358" y="283447"/>
                  </a:lnTo>
                  <a:lnTo>
                    <a:pt x="4012" y="245987"/>
                  </a:lnTo>
                  <a:lnTo>
                    <a:pt x="0" y="207949"/>
                  </a:lnTo>
                  <a:lnTo>
                    <a:pt x="18" y="205463"/>
                  </a:lnTo>
                  <a:lnTo>
                    <a:pt x="1815" y="164542"/>
                  </a:lnTo>
                  <a:lnTo>
                    <a:pt x="13981" y="108583"/>
                  </a:lnTo>
                  <a:lnTo>
                    <a:pt x="33219" y="67113"/>
                  </a:lnTo>
                  <a:lnTo>
                    <a:pt x="61175" y="35909"/>
                  </a:lnTo>
                  <a:lnTo>
                    <a:pt x="104344" y="10272"/>
                  </a:lnTo>
                  <a:lnTo>
                    <a:pt x="153524" y="90"/>
                  </a:lnTo>
                  <a:lnTo>
                    <a:pt x="161912" y="0"/>
                  </a:lnTo>
                  <a:lnTo>
                    <a:pt x="178701" y="1209"/>
                  </a:lnTo>
                  <a:lnTo>
                    <a:pt x="186987" y="2505"/>
                  </a:lnTo>
                  <a:lnTo>
                    <a:pt x="195166" y="4486"/>
                  </a:lnTo>
                  <a:lnTo>
                    <a:pt x="201793" y="5191"/>
                  </a:lnTo>
                  <a:lnTo>
                    <a:pt x="240496" y="14863"/>
                  </a:lnTo>
                  <a:lnTo>
                    <a:pt x="276339" y="32356"/>
                  </a:lnTo>
                  <a:lnTo>
                    <a:pt x="295380" y="45981"/>
                  </a:lnTo>
                  <a:lnTo>
                    <a:pt x="162574" y="45981"/>
                  </a:lnTo>
                  <a:lnTo>
                    <a:pt x="153450" y="46005"/>
                  </a:lnTo>
                  <a:lnTo>
                    <a:pt x="109526" y="56722"/>
                  </a:lnTo>
                  <a:lnTo>
                    <a:pt x="73176" y="83477"/>
                  </a:lnTo>
                  <a:lnTo>
                    <a:pt x="62059" y="97831"/>
                  </a:lnTo>
                  <a:lnTo>
                    <a:pt x="62059" y="100688"/>
                  </a:lnTo>
                  <a:lnTo>
                    <a:pt x="56807" y="112189"/>
                  </a:lnTo>
                  <a:lnTo>
                    <a:pt x="52798" y="123822"/>
                  </a:lnTo>
                  <a:lnTo>
                    <a:pt x="49925" y="135898"/>
                  </a:lnTo>
                  <a:lnTo>
                    <a:pt x="48224" y="148313"/>
                  </a:lnTo>
                  <a:lnTo>
                    <a:pt x="48027" y="151357"/>
                  </a:lnTo>
                  <a:lnTo>
                    <a:pt x="46965" y="154057"/>
                  </a:lnTo>
                  <a:lnTo>
                    <a:pt x="43108" y="158781"/>
                  </a:lnTo>
                  <a:lnTo>
                    <a:pt x="40672" y="160367"/>
                  </a:lnTo>
                  <a:lnTo>
                    <a:pt x="37728" y="161172"/>
                  </a:lnTo>
                  <a:lnTo>
                    <a:pt x="36173" y="167741"/>
                  </a:lnTo>
                  <a:lnTo>
                    <a:pt x="32906" y="201219"/>
                  </a:lnTo>
                  <a:lnTo>
                    <a:pt x="33161" y="207949"/>
                  </a:lnTo>
                  <a:lnTo>
                    <a:pt x="40994" y="247535"/>
                  </a:lnTo>
                  <a:lnTo>
                    <a:pt x="59097" y="283580"/>
                  </a:lnTo>
                  <a:lnTo>
                    <a:pt x="86185" y="313527"/>
                  </a:lnTo>
                  <a:lnTo>
                    <a:pt x="120263" y="335176"/>
                  </a:lnTo>
                  <a:lnTo>
                    <a:pt x="126466" y="337861"/>
                  </a:lnTo>
                  <a:lnTo>
                    <a:pt x="126466" y="338813"/>
                  </a:lnTo>
                  <a:lnTo>
                    <a:pt x="168680" y="350946"/>
                  </a:lnTo>
                  <a:lnTo>
                    <a:pt x="295545" y="350946"/>
                  </a:lnTo>
                  <a:lnTo>
                    <a:pt x="263866" y="374413"/>
                  </a:lnTo>
                  <a:lnTo>
                    <a:pt x="225886" y="390148"/>
                  </a:lnTo>
                  <a:lnTo>
                    <a:pt x="184551" y="395368"/>
                  </a:lnTo>
                  <a:close/>
                </a:path>
                <a:path w="366395" h="395604">
                  <a:moveTo>
                    <a:pt x="295545" y="350946"/>
                  </a:moveTo>
                  <a:lnTo>
                    <a:pt x="168680" y="350946"/>
                  </a:lnTo>
                  <a:lnTo>
                    <a:pt x="208541" y="350324"/>
                  </a:lnTo>
                  <a:lnTo>
                    <a:pt x="244688" y="338363"/>
                  </a:lnTo>
                  <a:lnTo>
                    <a:pt x="300400" y="286093"/>
                  </a:lnTo>
                  <a:lnTo>
                    <a:pt x="317244" y="248615"/>
                  </a:lnTo>
                  <a:lnTo>
                    <a:pt x="324933" y="205463"/>
                  </a:lnTo>
                  <a:lnTo>
                    <a:pt x="325027" y="198371"/>
                  </a:lnTo>
                  <a:lnTo>
                    <a:pt x="324787" y="191298"/>
                  </a:lnTo>
                  <a:lnTo>
                    <a:pt x="316406" y="149756"/>
                  </a:lnTo>
                  <a:lnTo>
                    <a:pt x="296680" y="112085"/>
                  </a:lnTo>
                  <a:lnTo>
                    <a:pt x="267397" y="81586"/>
                  </a:lnTo>
                  <a:lnTo>
                    <a:pt x="230655" y="60359"/>
                  </a:lnTo>
                  <a:lnTo>
                    <a:pt x="189441" y="50206"/>
                  </a:lnTo>
                  <a:lnTo>
                    <a:pt x="180569" y="48081"/>
                  </a:lnTo>
                  <a:lnTo>
                    <a:pt x="171613" y="46673"/>
                  </a:lnTo>
                  <a:lnTo>
                    <a:pt x="162574" y="45981"/>
                  </a:lnTo>
                  <a:lnTo>
                    <a:pt x="295380" y="45981"/>
                  </a:lnTo>
                  <a:lnTo>
                    <a:pt x="325558" y="76661"/>
                  </a:lnTo>
                  <a:lnTo>
                    <a:pt x="346681" y="110451"/>
                  </a:lnTo>
                  <a:lnTo>
                    <a:pt x="360309" y="147885"/>
                  </a:lnTo>
                  <a:lnTo>
                    <a:pt x="365848" y="187323"/>
                  </a:lnTo>
                  <a:lnTo>
                    <a:pt x="365813" y="201219"/>
                  </a:lnTo>
                  <a:lnTo>
                    <a:pt x="347393" y="277738"/>
                  </a:lnTo>
                  <a:lnTo>
                    <a:pt x="325649" y="316846"/>
                  </a:lnTo>
                  <a:lnTo>
                    <a:pt x="297463" y="349525"/>
                  </a:lnTo>
                  <a:lnTo>
                    <a:pt x="295545" y="350946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71092" y="4402899"/>
              <a:ext cx="181065" cy="1367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70338" y="459675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13035" y="30003"/>
                  </a:moveTo>
                  <a:lnTo>
                    <a:pt x="7435" y="28098"/>
                  </a:lnTo>
                  <a:lnTo>
                    <a:pt x="2992" y="24203"/>
                  </a:lnTo>
                  <a:lnTo>
                    <a:pt x="381" y="18907"/>
                  </a:lnTo>
                  <a:lnTo>
                    <a:pt x="0" y="13011"/>
                  </a:lnTo>
                  <a:lnTo>
                    <a:pt x="1906" y="7424"/>
                  </a:lnTo>
                  <a:lnTo>
                    <a:pt x="5810" y="2986"/>
                  </a:lnTo>
                  <a:lnTo>
                    <a:pt x="11118" y="381"/>
                  </a:lnTo>
                  <a:lnTo>
                    <a:pt x="17020" y="0"/>
                  </a:lnTo>
                  <a:lnTo>
                    <a:pt x="22620" y="1905"/>
                  </a:lnTo>
                  <a:lnTo>
                    <a:pt x="27063" y="5800"/>
                  </a:lnTo>
                  <a:lnTo>
                    <a:pt x="29675" y="11096"/>
                  </a:lnTo>
                  <a:lnTo>
                    <a:pt x="30056" y="16992"/>
                  </a:lnTo>
                  <a:lnTo>
                    <a:pt x="28149" y="22579"/>
                  </a:lnTo>
                  <a:lnTo>
                    <a:pt x="24245" y="27017"/>
                  </a:lnTo>
                  <a:lnTo>
                    <a:pt x="18937" y="29622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6483347" y="4293881"/>
            <a:ext cx="121591" cy="1241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82778" y="4508760"/>
            <a:ext cx="42545" cy="46990"/>
          </a:xfrm>
          <a:custGeom>
            <a:avLst/>
            <a:gdLst/>
            <a:ahLst/>
            <a:cxnLst/>
            <a:rect l="l" t="t" r="r" b="b"/>
            <a:pathLst>
              <a:path w="42545" h="46989">
                <a:moveTo>
                  <a:pt x="28439" y="1319"/>
                </a:moveTo>
                <a:lnTo>
                  <a:pt x="20514" y="1319"/>
                </a:lnTo>
                <a:lnTo>
                  <a:pt x="22680" y="152"/>
                </a:lnTo>
                <a:lnTo>
                  <a:pt x="24913" y="0"/>
                </a:lnTo>
                <a:lnTo>
                  <a:pt x="28439" y="1319"/>
                </a:lnTo>
                <a:close/>
              </a:path>
              <a:path w="42545" h="46989">
                <a:moveTo>
                  <a:pt x="8587" y="46562"/>
                </a:moveTo>
                <a:lnTo>
                  <a:pt x="6216" y="46562"/>
                </a:lnTo>
                <a:lnTo>
                  <a:pt x="4193" y="45724"/>
                </a:lnTo>
                <a:lnTo>
                  <a:pt x="839" y="42376"/>
                </a:lnTo>
                <a:lnTo>
                  <a:pt x="0" y="40357"/>
                </a:lnTo>
                <a:lnTo>
                  <a:pt x="0" y="37990"/>
                </a:lnTo>
                <a:lnTo>
                  <a:pt x="1320" y="28885"/>
                </a:lnTo>
                <a:lnTo>
                  <a:pt x="3828" y="20215"/>
                </a:lnTo>
                <a:lnTo>
                  <a:pt x="7522" y="11979"/>
                </a:lnTo>
                <a:lnTo>
                  <a:pt x="12404" y="4176"/>
                </a:lnTo>
                <a:lnTo>
                  <a:pt x="13153" y="2690"/>
                </a:lnTo>
                <a:lnTo>
                  <a:pt x="14312" y="1671"/>
                </a:lnTo>
                <a:lnTo>
                  <a:pt x="17451" y="561"/>
                </a:lnTo>
                <a:lnTo>
                  <a:pt x="18997" y="628"/>
                </a:lnTo>
                <a:lnTo>
                  <a:pt x="20514" y="1319"/>
                </a:lnTo>
                <a:lnTo>
                  <a:pt x="28439" y="1319"/>
                </a:lnTo>
                <a:lnTo>
                  <a:pt x="29522" y="1724"/>
                </a:lnTo>
                <a:lnTo>
                  <a:pt x="31101" y="3305"/>
                </a:lnTo>
                <a:lnTo>
                  <a:pt x="31964" y="5605"/>
                </a:lnTo>
                <a:lnTo>
                  <a:pt x="35796" y="11484"/>
                </a:lnTo>
                <a:lnTo>
                  <a:pt x="39717" y="18345"/>
                </a:lnTo>
                <a:lnTo>
                  <a:pt x="40888" y="22274"/>
                </a:lnTo>
                <a:lnTo>
                  <a:pt x="19560" y="22274"/>
                </a:lnTo>
                <a:lnTo>
                  <a:pt x="19560" y="28941"/>
                </a:lnTo>
                <a:lnTo>
                  <a:pt x="41696" y="28941"/>
                </a:lnTo>
                <a:lnTo>
                  <a:pt x="41029" y="34656"/>
                </a:lnTo>
                <a:lnTo>
                  <a:pt x="35691" y="41540"/>
                </a:lnTo>
                <a:lnTo>
                  <a:pt x="27313" y="45074"/>
                </a:lnTo>
                <a:lnTo>
                  <a:pt x="17681" y="46376"/>
                </a:lnTo>
                <a:lnTo>
                  <a:pt x="8587" y="46562"/>
                </a:lnTo>
                <a:close/>
              </a:path>
              <a:path w="42545" h="46989">
                <a:moveTo>
                  <a:pt x="41696" y="28941"/>
                </a:moveTo>
                <a:lnTo>
                  <a:pt x="19560" y="28941"/>
                </a:lnTo>
                <a:lnTo>
                  <a:pt x="22423" y="27512"/>
                </a:lnTo>
                <a:lnTo>
                  <a:pt x="19560" y="22274"/>
                </a:lnTo>
                <a:lnTo>
                  <a:pt x="40888" y="22274"/>
                </a:lnTo>
                <a:lnTo>
                  <a:pt x="42028" y="26099"/>
                </a:lnTo>
                <a:lnTo>
                  <a:pt x="41696" y="28941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4690" y="4728057"/>
            <a:ext cx="320040" cy="306070"/>
          </a:xfrm>
          <a:custGeom>
            <a:avLst/>
            <a:gdLst/>
            <a:ahLst/>
            <a:cxnLst/>
            <a:rect l="l" t="t" r="r" b="b"/>
            <a:pathLst>
              <a:path w="320040" h="306070">
                <a:moveTo>
                  <a:pt x="205676" y="208419"/>
                </a:moveTo>
                <a:lnTo>
                  <a:pt x="205143" y="207137"/>
                </a:lnTo>
                <a:lnTo>
                  <a:pt x="202996" y="204990"/>
                </a:lnTo>
                <a:lnTo>
                  <a:pt x="201701" y="204457"/>
                </a:lnTo>
                <a:lnTo>
                  <a:pt x="200190" y="204457"/>
                </a:lnTo>
                <a:lnTo>
                  <a:pt x="192887" y="203923"/>
                </a:lnTo>
                <a:lnTo>
                  <a:pt x="185686" y="202857"/>
                </a:lnTo>
                <a:lnTo>
                  <a:pt x="178574" y="201295"/>
                </a:lnTo>
                <a:lnTo>
                  <a:pt x="171564" y="199224"/>
                </a:lnTo>
                <a:lnTo>
                  <a:pt x="165366" y="196837"/>
                </a:lnTo>
                <a:lnTo>
                  <a:pt x="161074" y="207314"/>
                </a:lnTo>
                <a:lnTo>
                  <a:pt x="175209" y="212788"/>
                </a:lnTo>
                <a:lnTo>
                  <a:pt x="183349" y="214769"/>
                </a:lnTo>
                <a:lnTo>
                  <a:pt x="191668" y="215646"/>
                </a:lnTo>
                <a:lnTo>
                  <a:pt x="200190" y="215417"/>
                </a:lnTo>
                <a:lnTo>
                  <a:pt x="201701" y="215417"/>
                </a:lnTo>
                <a:lnTo>
                  <a:pt x="202996" y="214884"/>
                </a:lnTo>
                <a:lnTo>
                  <a:pt x="205143" y="212750"/>
                </a:lnTo>
                <a:lnTo>
                  <a:pt x="205676" y="211455"/>
                </a:lnTo>
                <a:lnTo>
                  <a:pt x="205676" y="208419"/>
                </a:lnTo>
                <a:close/>
              </a:path>
              <a:path w="320040" h="306070">
                <a:moveTo>
                  <a:pt x="206197" y="126911"/>
                </a:moveTo>
                <a:lnTo>
                  <a:pt x="206108" y="123088"/>
                </a:lnTo>
                <a:lnTo>
                  <a:pt x="205384" y="121475"/>
                </a:lnTo>
                <a:lnTo>
                  <a:pt x="204000" y="120167"/>
                </a:lnTo>
                <a:lnTo>
                  <a:pt x="176974" y="101587"/>
                </a:lnTo>
                <a:lnTo>
                  <a:pt x="170942" y="97434"/>
                </a:lnTo>
                <a:lnTo>
                  <a:pt x="132168" y="90144"/>
                </a:lnTo>
                <a:lnTo>
                  <a:pt x="96761" y="98729"/>
                </a:lnTo>
                <a:lnTo>
                  <a:pt x="73799" y="123672"/>
                </a:lnTo>
                <a:lnTo>
                  <a:pt x="72326" y="165404"/>
                </a:lnTo>
                <a:lnTo>
                  <a:pt x="74345" y="141439"/>
                </a:lnTo>
                <a:lnTo>
                  <a:pt x="81686" y="121894"/>
                </a:lnTo>
                <a:lnTo>
                  <a:pt x="96278" y="108153"/>
                </a:lnTo>
                <a:lnTo>
                  <a:pt x="120040" y="101587"/>
                </a:lnTo>
                <a:lnTo>
                  <a:pt x="130289" y="101930"/>
                </a:lnTo>
                <a:lnTo>
                  <a:pt x="169392" y="112839"/>
                </a:lnTo>
                <a:lnTo>
                  <a:pt x="195846" y="131483"/>
                </a:lnTo>
                <a:lnTo>
                  <a:pt x="197497" y="132118"/>
                </a:lnTo>
                <a:lnTo>
                  <a:pt x="201320" y="132029"/>
                </a:lnTo>
                <a:lnTo>
                  <a:pt x="202933" y="131305"/>
                </a:lnTo>
                <a:lnTo>
                  <a:pt x="205562" y="128549"/>
                </a:lnTo>
                <a:lnTo>
                  <a:pt x="206197" y="126911"/>
                </a:lnTo>
                <a:close/>
              </a:path>
              <a:path w="320040" h="306070">
                <a:moveTo>
                  <a:pt x="229565" y="161861"/>
                </a:moveTo>
                <a:lnTo>
                  <a:pt x="228193" y="160032"/>
                </a:lnTo>
                <a:lnTo>
                  <a:pt x="225475" y="159219"/>
                </a:lnTo>
                <a:lnTo>
                  <a:pt x="222745" y="160032"/>
                </a:lnTo>
                <a:lnTo>
                  <a:pt x="221386" y="161861"/>
                </a:lnTo>
                <a:lnTo>
                  <a:pt x="221386" y="167538"/>
                </a:lnTo>
                <a:lnTo>
                  <a:pt x="222745" y="169367"/>
                </a:lnTo>
                <a:lnTo>
                  <a:pt x="225475" y="170167"/>
                </a:lnTo>
                <a:lnTo>
                  <a:pt x="228193" y="169367"/>
                </a:lnTo>
                <a:lnTo>
                  <a:pt x="229565" y="167538"/>
                </a:lnTo>
                <a:lnTo>
                  <a:pt x="229565" y="161861"/>
                </a:lnTo>
                <a:close/>
              </a:path>
              <a:path w="320040" h="306070">
                <a:moveTo>
                  <a:pt x="319900" y="132422"/>
                </a:moveTo>
                <a:lnTo>
                  <a:pt x="305968" y="94805"/>
                </a:lnTo>
                <a:lnTo>
                  <a:pt x="283679" y="61302"/>
                </a:lnTo>
                <a:lnTo>
                  <a:pt x="280085" y="57264"/>
                </a:lnTo>
                <a:lnTo>
                  <a:pt x="280085" y="148717"/>
                </a:lnTo>
                <a:lnTo>
                  <a:pt x="279958" y="159042"/>
                </a:lnTo>
                <a:lnTo>
                  <a:pt x="271094" y="196100"/>
                </a:lnTo>
                <a:lnTo>
                  <a:pt x="245313" y="232143"/>
                </a:lnTo>
                <a:lnTo>
                  <a:pt x="211023" y="253390"/>
                </a:lnTo>
                <a:lnTo>
                  <a:pt x="176834" y="260477"/>
                </a:lnTo>
                <a:lnTo>
                  <a:pt x="167233" y="260464"/>
                </a:lnTo>
                <a:lnTo>
                  <a:pt x="122885" y="246354"/>
                </a:lnTo>
                <a:lnTo>
                  <a:pt x="90512" y="225259"/>
                </a:lnTo>
                <a:lnTo>
                  <a:pt x="63665" y="197497"/>
                </a:lnTo>
                <a:lnTo>
                  <a:pt x="43700" y="164452"/>
                </a:lnTo>
                <a:lnTo>
                  <a:pt x="34721" y="124066"/>
                </a:lnTo>
                <a:lnTo>
                  <a:pt x="34937" y="118122"/>
                </a:lnTo>
                <a:lnTo>
                  <a:pt x="49695" y="73253"/>
                </a:lnTo>
                <a:lnTo>
                  <a:pt x="79019" y="43992"/>
                </a:lnTo>
                <a:lnTo>
                  <a:pt x="140093" y="36601"/>
                </a:lnTo>
                <a:lnTo>
                  <a:pt x="167817" y="39331"/>
                </a:lnTo>
                <a:lnTo>
                  <a:pt x="211086" y="51269"/>
                </a:lnTo>
                <a:lnTo>
                  <a:pt x="245338" y="74891"/>
                </a:lnTo>
                <a:lnTo>
                  <a:pt x="269455" y="108826"/>
                </a:lnTo>
                <a:lnTo>
                  <a:pt x="280085" y="148717"/>
                </a:lnTo>
                <a:lnTo>
                  <a:pt x="280085" y="57264"/>
                </a:lnTo>
                <a:lnTo>
                  <a:pt x="247650" y="29197"/>
                </a:lnTo>
                <a:lnTo>
                  <a:pt x="211759" y="10871"/>
                </a:lnTo>
                <a:lnTo>
                  <a:pt x="177698" y="2057"/>
                </a:lnTo>
                <a:lnTo>
                  <a:pt x="172631" y="1308"/>
                </a:lnTo>
                <a:lnTo>
                  <a:pt x="164604" y="495"/>
                </a:lnTo>
                <a:lnTo>
                  <a:pt x="156527" y="63"/>
                </a:lnTo>
                <a:lnTo>
                  <a:pt x="148450" y="0"/>
                </a:lnTo>
                <a:lnTo>
                  <a:pt x="140385" y="304"/>
                </a:lnTo>
                <a:lnTo>
                  <a:pt x="132346" y="990"/>
                </a:lnTo>
                <a:lnTo>
                  <a:pt x="124333" y="2057"/>
                </a:lnTo>
                <a:lnTo>
                  <a:pt x="122262" y="1066"/>
                </a:lnTo>
                <a:lnTo>
                  <a:pt x="120192" y="1066"/>
                </a:lnTo>
                <a:lnTo>
                  <a:pt x="118135" y="2057"/>
                </a:lnTo>
                <a:lnTo>
                  <a:pt x="73545" y="20764"/>
                </a:lnTo>
                <a:lnTo>
                  <a:pt x="36893" y="47904"/>
                </a:lnTo>
                <a:lnTo>
                  <a:pt x="11341" y="82880"/>
                </a:lnTo>
                <a:lnTo>
                  <a:pt x="0" y="125107"/>
                </a:lnTo>
                <a:lnTo>
                  <a:pt x="6019" y="173977"/>
                </a:lnTo>
                <a:lnTo>
                  <a:pt x="24028" y="211759"/>
                </a:lnTo>
                <a:lnTo>
                  <a:pt x="49580" y="245008"/>
                </a:lnTo>
                <a:lnTo>
                  <a:pt x="81534" y="272199"/>
                </a:lnTo>
                <a:lnTo>
                  <a:pt x="118414" y="292087"/>
                </a:lnTo>
                <a:lnTo>
                  <a:pt x="158623" y="303872"/>
                </a:lnTo>
                <a:lnTo>
                  <a:pt x="172516" y="305904"/>
                </a:lnTo>
                <a:lnTo>
                  <a:pt x="215341" y="302031"/>
                </a:lnTo>
                <a:lnTo>
                  <a:pt x="253352" y="283603"/>
                </a:lnTo>
                <a:lnTo>
                  <a:pt x="277812" y="260540"/>
                </a:lnTo>
                <a:lnTo>
                  <a:pt x="284695" y="254050"/>
                </a:lnTo>
                <a:lnTo>
                  <a:pt x="307479" y="216750"/>
                </a:lnTo>
                <a:lnTo>
                  <a:pt x="319849" y="175120"/>
                </a:lnTo>
                <a:lnTo>
                  <a:pt x="319900" y="132422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62979" y="4836362"/>
            <a:ext cx="104020" cy="1263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82913" y="465612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8006" y="19201"/>
                </a:moveTo>
                <a:lnTo>
                  <a:pt x="2616" y="16478"/>
                </a:lnTo>
                <a:lnTo>
                  <a:pt x="0" y="11075"/>
                </a:lnTo>
                <a:lnTo>
                  <a:pt x="2437" y="5405"/>
                </a:lnTo>
                <a:lnTo>
                  <a:pt x="4293" y="3795"/>
                </a:lnTo>
                <a:lnTo>
                  <a:pt x="6364" y="2524"/>
                </a:lnTo>
                <a:lnTo>
                  <a:pt x="11564" y="0"/>
                </a:lnTo>
                <a:lnTo>
                  <a:pt x="14207" y="376"/>
                </a:lnTo>
                <a:lnTo>
                  <a:pt x="18925" y="5086"/>
                </a:lnTo>
                <a:lnTo>
                  <a:pt x="19302" y="7724"/>
                </a:lnTo>
                <a:lnTo>
                  <a:pt x="16740" y="12896"/>
                </a:lnTo>
                <a:lnTo>
                  <a:pt x="13887" y="16835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05388" y="3224569"/>
            <a:ext cx="2952747" cy="24376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55830" y="4411900"/>
            <a:ext cx="169491" cy="18095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61718" y="5103963"/>
            <a:ext cx="206588" cy="2103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61061" y="5272594"/>
            <a:ext cx="80421" cy="891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20314" y="3785585"/>
            <a:ext cx="169628" cy="19263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2384190" y="609861"/>
            <a:ext cx="13510894" cy="1864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50" b="0" spc="560" smtClean="0">
                <a:latin typeface="Arial"/>
                <a:cs typeface="Arial"/>
              </a:rPr>
              <a:t>Encuentra </a:t>
            </a:r>
            <a:r>
              <a:rPr sz="8550" b="0" spc="-114" smtClean="0">
                <a:latin typeface="Arial"/>
                <a:cs typeface="Arial"/>
              </a:rPr>
              <a:t>las</a:t>
            </a:r>
            <a:r>
              <a:rPr sz="8550" b="0" spc="-1185" smtClean="0">
                <a:latin typeface="Arial"/>
                <a:cs typeface="Arial"/>
              </a:rPr>
              <a:t> </a:t>
            </a:r>
            <a:r>
              <a:rPr sz="8550" b="0" spc="545" smtClean="0">
                <a:latin typeface="Arial"/>
                <a:cs typeface="Arial"/>
              </a:rPr>
              <a:t>diferencias</a:t>
            </a:r>
            <a:endParaRPr sz="855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1422400" algn="l"/>
              </a:tabLst>
            </a:pPr>
            <a:endParaRPr sz="34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8245774" y="10496056"/>
            <a:ext cx="145963" cy="124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598467" y="8380100"/>
            <a:ext cx="1590856" cy="224027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250566" y="8015184"/>
            <a:ext cx="1881231" cy="24350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549845" y="8380100"/>
            <a:ext cx="2577892" cy="224027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907683" y="5162793"/>
            <a:ext cx="2194531" cy="173354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514065" y="5816932"/>
            <a:ext cx="3877486" cy="202679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720959" y="3114090"/>
            <a:ext cx="393065" cy="452755"/>
          </a:xfrm>
          <a:custGeom>
            <a:avLst/>
            <a:gdLst/>
            <a:ahLst/>
            <a:cxnLst/>
            <a:rect l="l" t="t" r="r" b="b"/>
            <a:pathLst>
              <a:path w="393065" h="452754">
                <a:moveTo>
                  <a:pt x="167144" y="337527"/>
                </a:moveTo>
                <a:lnTo>
                  <a:pt x="163703" y="333400"/>
                </a:lnTo>
                <a:lnTo>
                  <a:pt x="129298" y="300469"/>
                </a:lnTo>
                <a:lnTo>
                  <a:pt x="122135" y="258572"/>
                </a:lnTo>
                <a:lnTo>
                  <a:pt x="133845" y="213715"/>
                </a:lnTo>
                <a:lnTo>
                  <a:pt x="156070" y="171958"/>
                </a:lnTo>
                <a:lnTo>
                  <a:pt x="156959" y="166890"/>
                </a:lnTo>
                <a:lnTo>
                  <a:pt x="153924" y="163258"/>
                </a:lnTo>
                <a:lnTo>
                  <a:pt x="149085" y="162306"/>
                </a:lnTo>
                <a:lnTo>
                  <a:pt x="144614" y="165290"/>
                </a:lnTo>
                <a:lnTo>
                  <a:pt x="124510" y="201841"/>
                </a:lnTo>
                <a:lnTo>
                  <a:pt x="110921" y="241998"/>
                </a:lnTo>
                <a:lnTo>
                  <a:pt x="108610" y="281838"/>
                </a:lnTo>
                <a:lnTo>
                  <a:pt x="122389" y="317423"/>
                </a:lnTo>
                <a:lnTo>
                  <a:pt x="157022" y="344830"/>
                </a:lnTo>
                <a:lnTo>
                  <a:pt x="162420" y="345249"/>
                </a:lnTo>
                <a:lnTo>
                  <a:pt x="166268" y="342150"/>
                </a:lnTo>
                <a:lnTo>
                  <a:pt x="167144" y="337527"/>
                </a:lnTo>
                <a:close/>
              </a:path>
              <a:path w="393065" h="452754">
                <a:moveTo>
                  <a:pt x="185648" y="127304"/>
                </a:moveTo>
                <a:lnTo>
                  <a:pt x="185178" y="126174"/>
                </a:lnTo>
                <a:lnTo>
                  <a:pt x="183311" y="124320"/>
                </a:lnTo>
                <a:lnTo>
                  <a:pt x="182194" y="123850"/>
                </a:lnTo>
                <a:lnTo>
                  <a:pt x="179552" y="123850"/>
                </a:lnTo>
                <a:lnTo>
                  <a:pt x="178435" y="124320"/>
                </a:lnTo>
                <a:lnTo>
                  <a:pt x="176568" y="126174"/>
                </a:lnTo>
                <a:lnTo>
                  <a:pt x="176098" y="127304"/>
                </a:lnTo>
                <a:lnTo>
                  <a:pt x="176098" y="129933"/>
                </a:lnTo>
                <a:lnTo>
                  <a:pt x="176568" y="131051"/>
                </a:lnTo>
                <a:lnTo>
                  <a:pt x="178435" y="132918"/>
                </a:lnTo>
                <a:lnTo>
                  <a:pt x="179552" y="133375"/>
                </a:lnTo>
                <a:lnTo>
                  <a:pt x="182194" y="133375"/>
                </a:lnTo>
                <a:lnTo>
                  <a:pt x="183311" y="132918"/>
                </a:lnTo>
                <a:lnTo>
                  <a:pt x="185178" y="131051"/>
                </a:lnTo>
                <a:lnTo>
                  <a:pt x="185648" y="129933"/>
                </a:lnTo>
                <a:lnTo>
                  <a:pt x="185648" y="127304"/>
                </a:lnTo>
                <a:close/>
              </a:path>
              <a:path w="393065" h="452754">
                <a:moveTo>
                  <a:pt x="231521" y="148183"/>
                </a:moveTo>
                <a:lnTo>
                  <a:pt x="231025" y="146735"/>
                </a:lnTo>
                <a:lnTo>
                  <a:pt x="229044" y="144170"/>
                </a:lnTo>
                <a:lnTo>
                  <a:pt x="227761" y="143319"/>
                </a:lnTo>
                <a:lnTo>
                  <a:pt x="226199" y="142900"/>
                </a:lnTo>
                <a:lnTo>
                  <a:pt x="224624" y="143319"/>
                </a:lnTo>
                <a:lnTo>
                  <a:pt x="223342" y="144170"/>
                </a:lnTo>
                <a:lnTo>
                  <a:pt x="221373" y="146735"/>
                </a:lnTo>
                <a:lnTo>
                  <a:pt x="220878" y="148183"/>
                </a:lnTo>
                <a:lnTo>
                  <a:pt x="220878" y="151422"/>
                </a:lnTo>
                <a:lnTo>
                  <a:pt x="221373" y="152882"/>
                </a:lnTo>
                <a:lnTo>
                  <a:pt x="223342" y="155448"/>
                </a:lnTo>
                <a:lnTo>
                  <a:pt x="224624" y="156298"/>
                </a:lnTo>
                <a:lnTo>
                  <a:pt x="226199" y="156718"/>
                </a:lnTo>
                <a:lnTo>
                  <a:pt x="227761" y="156298"/>
                </a:lnTo>
                <a:lnTo>
                  <a:pt x="229044" y="155448"/>
                </a:lnTo>
                <a:lnTo>
                  <a:pt x="231025" y="152882"/>
                </a:lnTo>
                <a:lnTo>
                  <a:pt x="231521" y="151422"/>
                </a:lnTo>
                <a:lnTo>
                  <a:pt x="231521" y="148183"/>
                </a:lnTo>
                <a:close/>
              </a:path>
              <a:path w="393065" h="452754">
                <a:moveTo>
                  <a:pt x="254825" y="321970"/>
                </a:moveTo>
                <a:lnTo>
                  <a:pt x="247192" y="315302"/>
                </a:lnTo>
                <a:lnTo>
                  <a:pt x="234327" y="328168"/>
                </a:lnTo>
                <a:lnTo>
                  <a:pt x="225666" y="334518"/>
                </a:lnTo>
                <a:lnTo>
                  <a:pt x="215950" y="339115"/>
                </a:lnTo>
                <a:lnTo>
                  <a:pt x="205206" y="341972"/>
                </a:lnTo>
                <a:lnTo>
                  <a:pt x="202336" y="341972"/>
                </a:lnTo>
                <a:lnTo>
                  <a:pt x="205206" y="346735"/>
                </a:lnTo>
                <a:lnTo>
                  <a:pt x="213880" y="347802"/>
                </a:lnTo>
                <a:lnTo>
                  <a:pt x="226872" y="345770"/>
                </a:lnTo>
                <a:lnTo>
                  <a:pt x="238658" y="339979"/>
                </a:lnTo>
                <a:lnTo>
                  <a:pt x="248196" y="330936"/>
                </a:lnTo>
                <a:lnTo>
                  <a:pt x="254825" y="321970"/>
                </a:lnTo>
                <a:close/>
              </a:path>
              <a:path w="393065" h="452754">
                <a:moveTo>
                  <a:pt x="392874" y="250113"/>
                </a:moveTo>
                <a:lnTo>
                  <a:pt x="389991" y="207098"/>
                </a:lnTo>
                <a:lnTo>
                  <a:pt x="378904" y="164655"/>
                </a:lnTo>
                <a:lnTo>
                  <a:pt x="360083" y="124206"/>
                </a:lnTo>
                <a:lnTo>
                  <a:pt x="349123" y="108648"/>
                </a:lnTo>
                <a:lnTo>
                  <a:pt x="349123" y="233387"/>
                </a:lnTo>
                <a:lnTo>
                  <a:pt x="349021" y="239623"/>
                </a:lnTo>
                <a:lnTo>
                  <a:pt x="339915" y="288505"/>
                </a:lnTo>
                <a:lnTo>
                  <a:pt x="320395" y="327431"/>
                </a:lnTo>
                <a:lnTo>
                  <a:pt x="286639" y="363982"/>
                </a:lnTo>
                <a:lnTo>
                  <a:pt x="217639" y="401726"/>
                </a:lnTo>
                <a:lnTo>
                  <a:pt x="177571" y="411187"/>
                </a:lnTo>
                <a:lnTo>
                  <a:pt x="141401" y="409409"/>
                </a:lnTo>
                <a:lnTo>
                  <a:pt x="85077" y="372160"/>
                </a:lnTo>
                <a:lnTo>
                  <a:pt x="67094" y="336715"/>
                </a:lnTo>
                <a:lnTo>
                  <a:pt x="57302" y="290068"/>
                </a:lnTo>
                <a:lnTo>
                  <a:pt x="56146" y="262229"/>
                </a:lnTo>
                <a:lnTo>
                  <a:pt x="57150" y="234556"/>
                </a:lnTo>
                <a:lnTo>
                  <a:pt x="65659" y="179705"/>
                </a:lnTo>
                <a:lnTo>
                  <a:pt x="82511" y="126809"/>
                </a:lnTo>
                <a:lnTo>
                  <a:pt x="107403" y="77177"/>
                </a:lnTo>
                <a:lnTo>
                  <a:pt x="148945" y="52273"/>
                </a:lnTo>
                <a:lnTo>
                  <a:pt x="190944" y="46901"/>
                </a:lnTo>
                <a:lnTo>
                  <a:pt x="232270" y="58737"/>
                </a:lnTo>
                <a:lnTo>
                  <a:pt x="271754" y="85471"/>
                </a:lnTo>
                <a:lnTo>
                  <a:pt x="308254" y="124802"/>
                </a:lnTo>
                <a:lnTo>
                  <a:pt x="332346" y="161086"/>
                </a:lnTo>
                <a:lnTo>
                  <a:pt x="346113" y="202387"/>
                </a:lnTo>
                <a:lnTo>
                  <a:pt x="349123" y="233387"/>
                </a:lnTo>
                <a:lnTo>
                  <a:pt x="349123" y="108648"/>
                </a:lnTo>
                <a:lnTo>
                  <a:pt x="306247" y="59410"/>
                </a:lnTo>
                <a:lnTo>
                  <a:pt x="272656" y="34671"/>
                </a:lnTo>
                <a:lnTo>
                  <a:pt x="235292" y="15087"/>
                </a:lnTo>
                <a:lnTo>
                  <a:pt x="196253" y="2819"/>
                </a:lnTo>
                <a:lnTo>
                  <a:pt x="157632" y="0"/>
                </a:lnTo>
                <a:lnTo>
                  <a:pt x="121475" y="8750"/>
                </a:lnTo>
                <a:lnTo>
                  <a:pt x="89890" y="31229"/>
                </a:lnTo>
                <a:lnTo>
                  <a:pt x="64947" y="69557"/>
                </a:lnTo>
                <a:lnTo>
                  <a:pt x="64160" y="72580"/>
                </a:lnTo>
                <a:lnTo>
                  <a:pt x="64160" y="75590"/>
                </a:lnTo>
                <a:lnTo>
                  <a:pt x="64947" y="78613"/>
                </a:lnTo>
                <a:lnTo>
                  <a:pt x="38684" y="111277"/>
                </a:lnTo>
                <a:lnTo>
                  <a:pt x="18846" y="152285"/>
                </a:lnTo>
                <a:lnTo>
                  <a:pt x="5829" y="198615"/>
                </a:lnTo>
                <a:lnTo>
                  <a:pt x="0" y="247256"/>
                </a:lnTo>
                <a:lnTo>
                  <a:pt x="1752" y="295211"/>
                </a:lnTo>
                <a:lnTo>
                  <a:pt x="11468" y="339471"/>
                </a:lnTo>
                <a:lnTo>
                  <a:pt x="29540" y="377012"/>
                </a:lnTo>
                <a:lnTo>
                  <a:pt x="56349" y="404837"/>
                </a:lnTo>
                <a:lnTo>
                  <a:pt x="89242" y="436067"/>
                </a:lnTo>
                <a:lnTo>
                  <a:pt x="130086" y="450977"/>
                </a:lnTo>
                <a:lnTo>
                  <a:pt x="175869" y="452170"/>
                </a:lnTo>
                <a:lnTo>
                  <a:pt x="223545" y="442201"/>
                </a:lnTo>
                <a:lnTo>
                  <a:pt x="270116" y="423659"/>
                </a:lnTo>
                <a:lnTo>
                  <a:pt x="291680" y="411187"/>
                </a:lnTo>
                <a:lnTo>
                  <a:pt x="312547" y="399122"/>
                </a:lnTo>
                <a:lnTo>
                  <a:pt x="347383" y="368198"/>
                </a:lnTo>
                <a:lnTo>
                  <a:pt x="372059" y="332105"/>
                </a:lnTo>
                <a:lnTo>
                  <a:pt x="387057" y="292265"/>
                </a:lnTo>
                <a:lnTo>
                  <a:pt x="392874" y="250113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948568" y="3779354"/>
            <a:ext cx="133350" cy="148590"/>
          </a:xfrm>
          <a:custGeom>
            <a:avLst/>
            <a:gdLst/>
            <a:ahLst/>
            <a:cxnLst/>
            <a:rect l="l" t="t" r="r" b="b"/>
            <a:pathLst>
              <a:path w="133350" h="148589">
                <a:moveTo>
                  <a:pt x="54838" y="88950"/>
                </a:moveTo>
                <a:lnTo>
                  <a:pt x="54267" y="87287"/>
                </a:lnTo>
                <a:lnTo>
                  <a:pt x="51968" y="84353"/>
                </a:lnTo>
                <a:lnTo>
                  <a:pt x="50495" y="83400"/>
                </a:lnTo>
                <a:lnTo>
                  <a:pt x="48679" y="82956"/>
                </a:lnTo>
                <a:lnTo>
                  <a:pt x="46875" y="83400"/>
                </a:lnTo>
                <a:lnTo>
                  <a:pt x="45389" y="84353"/>
                </a:lnTo>
                <a:lnTo>
                  <a:pt x="43103" y="87287"/>
                </a:lnTo>
                <a:lnTo>
                  <a:pt x="42519" y="88950"/>
                </a:lnTo>
                <a:lnTo>
                  <a:pt x="42519" y="92671"/>
                </a:lnTo>
                <a:lnTo>
                  <a:pt x="43103" y="94335"/>
                </a:lnTo>
                <a:lnTo>
                  <a:pt x="45389" y="97256"/>
                </a:lnTo>
                <a:lnTo>
                  <a:pt x="46875" y="98221"/>
                </a:lnTo>
                <a:lnTo>
                  <a:pt x="48679" y="98666"/>
                </a:lnTo>
                <a:lnTo>
                  <a:pt x="50495" y="98221"/>
                </a:lnTo>
                <a:lnTo>
                  <a:pt x="51968" y="97256"/>
                </a:lnTo>
                <a:lnTo>
                  <a:pt x="54267" y="94335"/>
                </a:lnTo>
                <a:lnTo>
                  <a:pt x="54838" y="92671"/>
                </a:lnTo>
                <a:lnTo>
                  <a:pt x="54838" y="88950"/>
                </a:lnTo>
                <a:close/>
              </a:path>
              <a:path w="133350" h="148589">
                <a:moveTo>
                  <a:pt x="133134" y="82181"/>
                </a:moveTo>
                <a:lnTo>
                  <a:pt x="123202" y="43611"/>
                </a:lnTo>
                <a:lnTo>
                  <a:pt x="115570" y="31788"/>
                </a:lnTo>
                <a:lnTo>
                  <a:pt x="111569" y="26949"/>
                </a:lnTo>
                <a:lnTo>
                  <a:pt x="106819" y="22047"/>
                </a:lnTo>
                <a:lnTo>
                  <a:pt x="101688" y="17551"/>
                </a:lnTo>
                <a:lnTo>
                  <a:pt x="101130" y="17145"/>
                </a:lnTo>
                <a:lnTo>
                  <a:pt x="101130" y="82753"/>
                </a:lnTo>
                <a:lnTo>
                  <a:pt x="100774" y="85407"/>
                </a:lnTo>
                <a:lnTo>
                  <a:pt x="72047" y="116484"/>
                </a:lnTo>
                <a:lnTo>
                  <a:pt x="60350" y="118122"/>
                </a:lnTo>
                <a:lnTo>
                  <a:pt x="54419" y="117678"/>
                </a:lnTo>
                <a:lnTo>
                  <a:pt x="51523" y="117144"/>
                </a:lnTo>
                <a:lnTo>
                  <a:pt x="48679" y="116293"/>
                </a:lnTo>
                <a:lnTo>
                  <a:pt x="30772" y="102870"/>
                </a:lnTo>
                <a:lnTo>
                  <a:pt x="24523" y="82181"/>
                </a:lnTo>
                <a:lnTo>
                  <a:pt x="28219" y="59969"/>
                </a:lnTo>
                <a:lnTo>
                  <a:pt x="40093" y="41998"/>
                </a:lnTo>
                <a:lnTo>
                  <a:pt x="42443" y="40170"/>
                </a:lnTo>
                <a:lnTo>
                  <a:pt x="43395" y="37782"/>
                </a:lnTo>
                <a:lnTo>
                  <a:pt x="42951" y="34848"/>
                </a:lnTo>
                <a:lnTo>
                  <a:pt x="46494" y="32804"/>
                </a:lnTo>
                <a:lnTo>
                  <a:pt x="50317" y="31788"/>
                </a:lnTo>
                <a:lnTo>
                  <a:pt x="58496" y="31788"/>
                </a:lnTo>
                <a:lnTo>
                  <a:pt x="62306" y="32804"/>
                </a:lnTo>
                <a:lnTo>
                  <a:pt x="65862" y="34848"/>
                </a:lnTo>
                <a:lnTo>
                  <a:pt x="72898" y="38328"/>
                </a:lnTo>
                <a:lnTo>
                  <a:pt x="97624" y="67360"/>
                </a:lnTo>
                <a:lnTo>
                  <a:pt x="101130" y="82753"/>
                </a:lnTo>
                <a:lnTo>
                  <a:pt x="101130" y="17145"/>
                </a:lnTo>
                <a:lnTo>
                  <a:pt x="96253" y="13500"/>
                </a:lnTo>
                <a:lnTo>
                  <a:pt x="90512" y="9906"/>
                </a:lnTo>
                <a:lnTo>
                  <a:pt x="84467" y="6756"/>
                </a:lnTo>
                <a:lnTo>
                  <a:pt x="57048" y="0"/>
                </a:lnTo>
                <a:lnTo>
                  <a:pt x="30073" y="5626"/>
                </a:lnTo>
                <a:lnTo>
                  <a:pt x="10261" y="22758"/>
                </a:lnTo>
                <a:lnTo>
                  <a:pt x="4318" y="50571"/>
                </a:lnTo>
                <a:lnTo>
                  <a:pt x="4521" y="52717"/>
                </a:lnTo>
                <a:lnTo>
                  <a:pt x="5308" y="54622"/>
                </a:lnTo>
                <a:lnTo>
                  <a:pt x="6692" y="56286"/>
                </a:lnTo>
                <a:lnTo>
                  <a:pt x="3378" y="63347"/>
                </a:lnTo>
                <a:lnTo>
                  <a:pt x="1358" y="70777"/>
                </a:lnTo>
                <a:lnTo>
                  <a:pt x="0" y="85407"/>
                </a:lnTo>
                <a:lnTo>
                  <a:pt x="76" y="88277"/>
                </a:lnTo>
                <a:lnTo>
                  <a:pt x="16459" y="129057"/>
                </a:lnTo>
                <a:lnTo>
                  <a:pt x="53543" y="147891"/>
                </a:lnTo>
                <a:lnTo>
                  <a:pt x="64350" y="148539"/>
                </a:lnTo>
                <a:lnTo>
                  <a:pt x="69735" y="148259"/>
                </a:lnTo>
                <a:lnTo>
                  <a:pt x="109156" y="132016"/>
                </a:lnTo>
                <a:lnTo>
                  <a:pt x="132168" y="96291"/>
                </a:lnTo>
                <a:lnTo>
                  <a:pt x="133045" y="86334"/>
                </a:lnTo>
                <a:lnTo>
                  <a:pt x="133134" y="82181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185169" y="3540605"/>
            <a:ext cx="88504" cy="8468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object 64"/>
          <p:cNvGrpSpPr/>
          <p:nvPr/>
        </p:nvGrpSpPr>
        <p:grpSpPr>
          <a:xfrm>
            <a:off x="10061176" y="3741608"/>
            <a:ext cx="366395" cy="395605"/>
            <a:chOff x="10061176" y="3741608"/>
            <a:chExt cx="366395" cy="395605"/>
          </a:xfrm>
        </p:grpSpPr>
        <p:sp>
          <p:nvSpPr>
            <p:cNvPr id="65" name="object 65"/>
            <p:cNvSpPr/>
            <p:nvPr/>
          </p:nvSpPr>
          <p:spPr>
            <a:xfrm>
              <a:off x="10061176" y="3741608"/>
              <a:ext cx="366395" cy="395605"/>
            </a:xfrm>
            <a:custGeom>
              <a:avLst/>
              <a:gdLst/>
              <a:ahLst/>
              <a:cxnLst/>
              <a:rect l="l" t="t" r="r" b="b"/>
              <a:pathLst>
                <a:path w="366395" h="395604">
                  <a:moveTo>
                    <a:pt x="184551" y="395368"/>
                  </a:moveTo>
                  <a:lnTo>
                    <a:pt x="140890" y="388712"/>
                  </a:lnTo>
                  <a:lnTo>
                    <a:pt x="95932" y="368817"/>
                  </a:lnTo>
                  <a:lnTo>
                    <a:pt x="63450" y="346373"/>
                  </a:lnTo>
                  <a:lnTo>
                    <a:pt x="36485" y="317460"/>
                  </a:lnTo>
                  <a:lnTo>
                    <a:pt x="16358" y="283447"/>
                  </a:lnTo>
                  <a:lnTo>
                    <a:pt x="4012" y="245987"/>
                  </a:lnTo>
                  <a:lnTo>
                    <a:pt x="0" y="207949"/>
                  </a:lnTo>
                  <a:lnTo>
                    <a:pt x="18" y="205463"/>
                  </a:lnTo>
                  <a:lnTo>
                    <a:pt x="1815" y="164542"/>
                  </a:lnTo>
                  <a:lnTo>
                    <a:pt x="13981" y="108583"/>
                  </a:lnTo>
                  <a:lnTo>
                    <a:pt x="33219" y="67113"/>
                  </a:lnTo>
                  <a:lnTo>
                    <a:pt x="61175" y="35909"/>
                  </a:lnTo>
                  <a:lnTo>
                    <a:pt x="104344" y="10272"/>
                  </a:lnTo>
                  <a:lnTo>
                    <a:pt x="153524" y="90"/>
                  </a:lnTo>
                  <a:lnTo>
                    <a:pt x="161912" y="0"/>
                  </a:lnTo>
                  <a:lnTo>
                    <a:pt x="178701" y="1209"/>
                  </a:lnTo>
                  <a:lnTo>
                    <a:pt x="186987" y="2505"/>
                  </a:lnTo>
                  <a:lnTo>
                    <a:pt x="195166" y="4486"/>
                  </a:lnTo>
                  <a:lnTo>
                    <a:pt x="201793" y="5191"/>
                  </a:lnTo>
                  <a:lnTo>
                    <a:pt x="240496" y="14863"/>
                  </a:lnTo>
                  <a:lnTo>
                    <a:pt x="276339" y="32356"/>
                  </a:lnTo>
                  <a:lnTo>
                    <a:pt x="295380" y="45981"/>
                  </a:lnTo>
                  <a:lnTo>
                    <a:pt x="162574" y="45981"/>
                  </a:lnTo>
                  <a:lnTo>
                    <a:pt x="153450" y="46005"/>
                  </a:lnTo>
                  <a:lnTo>
                    <a:pt x="109526" y="56722"/>
                  </a:lnTo>
                  <a:lnTo>
                    <a:pt x="73176" y="83477"/>
                  </a:lnTo>
                  <a:lnTo>
                    <a:pt x="62059" y="97831"/>
                  </a:lnTo>
                  <a:lnTo>
                    <a:pt x="62059" y="100688"/>
                  </a:lnTo>
                  <a:lnTo>
                    <a:pt x="56807" y="112189"/>
                  </a:lnTo>
                  <a:lnTo>
                    <a:pt x="52798" y="123822"/>
                  </a:lnTo>
                  <a:lnTo>
                    <a:pt x="49925" y="135898"/>
                  </a:lnTo>
                  <a:lnTo>
                    <a:pt x="48224" y="148313"/>
                  </a:lnTo>
                  <a:lnTo>
                    <a:pt x="48027" y="151357"/>
                  </a:lnTo>
                  <a:lnTo>
                    <a:pt x="46965" y="154057"/>
                  </a:lnTo>
                  <a:lnTo>
                    <a:pt x="43108" y="158781"/>
                  </a:lnTo>
                  <a:lnTo>
                    <a:pt x="40672" y="160367"/>
                  </a:lnTo>
                  <a:lnTo>
                    <a:pt x="37728" y="161172"/>
                  </a:lnTo>
                  <a:lnTo>
                    <a:pt x="36173" y="167741"/>
                  </a:lnTo>
                  <a:lnTo>
                    <a:pt x="32906" y="201219"/>
                  </a:lnTo>
                  <a:lnTo>
                    <a:pt x="33161" y="207949"/>
                  </a:lnTo>
                  <a:lnTo>
                    <a:pt x="40994" y="247535"/>
                  </a:lnTo>
                  <a:lnTo>
                    <a:pt x="59097" y="283580"/>
                  </a:lnTo>
                  <a:lnTo>
                    <a:pt x="86185" y="313527"/>
                  </a:lnTo>
                  <a:lnTo>
                    <a:pt x="120263" y="335176"/>
                  </a:lnTo>
                  <a:lnTo>
                    <a:pt x="126466" y="337861"/>
                  </a:lnTo>
                  <a:lnTo>
                    <a:pt x="126466" y="338813"/>
                  </a:lnTo>
                  <a:lnTo>
                    <a:pt x="168680" y="350946"/>
                  </a:lnTo>
                  <a:lnTo>
                    <a:pt x="295545" y="350946"/>
                  </a:lnTo>
                  <a:lnTo>
                    <a:pt x="263866" y="374413"/>
                  </a:lnTo>
                  <a:lnTo>
                    <a:pt x="225886" y="390148"/>
                  </a:lnTo>
                  <a:lnTo>
                    <a:pt x="184551" y="395368"/>
                  </a:lnTo>
                  <a:close/>
                </a:path>
                <a:path w="366395" h="395604">
                  <a:moveTo>
                    <a:pt x="295545" y="350946"/>
                  </a:moveTo>
                  <a:lnTo>
                    <a:pt x="168680" y="350946"/>
                  </a:lnTo>
                  <a:lnTo>
                    <a:pt x="208541" y="350324"/>
                  </a:lnTo>
                  <a:lnTo>
                    <a:pt x="244688" y="338363"/>
                  </a:lnTo>
                  <a:lnTo>
                    <a:pt x="300400" y="286093"/>
                  </a:lnTo>
                  <a:lnTo>
                    <a:pt x="317244" y="248615"/>
                  </a:lnTo>
                  <a:lnTo>
                    <a:pt x="324933" y="205463"/>
                  </a:lnTo>
                  <a:lnTo>
                    <a:pt x="325027" y="198371"/>
                  </a:lnTo>
                  <a:lnTo>
                    <a:pt x="324787" y="191298"/>
                  </a:lnTo>
                  <a:lnTo>
                    <a:pt x="316406" y="149756"/>
                  </a:lnTo>
                  <a:lnTo>
                    <a:pt x="296680" y="112085"/>
                  </a:lnTo>
                  <a:lnTo>
                    <a:pt x="267397" y="81586"/>
                  </a:lnTo>
                  <a:lnTo>
                    <a:pt x="230655" y="60359"/>
                  </a:lnTo>
                  <a:lnTo>
                    <a:pt x="189441" y="50206"/>
                  </a:lnTo>
                  <a:lnTo>
                    <a:pt x="180569" y="48081"/>
                  </a:lnTo>
                  <a:lnTo>
                    <a:pt x="171613" y="46673"/>
                  </a:lnTo>
                  <a:lnTo>
                    <a:pt x="162574" y="45981"/>
                  </a:lnTo>
                  <a:lnTo>
                    <a:pt x="295380" y="45981"/>
                  </a:lnTo>
                  <a:lnTo>
                    <a:pt x="325558" y="76661"/>
                  </a:lnTo>
                  <a:lnTo>
                    <a:pt x="346681" y="110451"/>
                  </a:lnTo>
                  <a:lnTo>
                    <a:pt x="360309" y="147885"/>
                  </a:lnTo>
                  <a:lnTo>
                    <a:pt x="365848" y="187323"/>
                  </a:lnTo>
                  <a:lnTo>
                    <a:pt x="365813" y="201219"/>
                  </a:lnTo>
                  <a:lnTo>
                    <a:pt x="347393" y="277738"/>
                  </a:lnTo>
                  <a:lnTo>
                    <a:pt x="325649" y="316846"/>
                  </a:lnTo>
                  <a:lnTo>
                    <a:pt x="297463" y="349525"/>
                  </a:lnTo>
                  <a:lnTo>
                    <a:pt x="295545" y="350946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138252" y="3831795"/>
              <a:ext cx="181065" cy="1367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237497" y="4025653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13035" y="30003"/>
                  </a:moveTo>
                  <a:lnTo>
                    <a:pt x="7435" y="28098"/>
                  </a:lnTo>
                  <a:lnTo>
                    <a:pt x="2992" y="24203"/>
                  </a:lnTo>
                  <a:lnTo>
                    <a:pt x="381" y="18907"/>
                  </a:lnTo>
                  <a:lnTo>
                    <a:pt x="0" y="13011"/>
                  </a:lnTo>
                  <a:lnTo>
                    <a:pt x="1906" y="7424"/>
                  </a:lnTo>
                  <a:lnTo>
                    <a:pt x="5810" y="2986"/>
                  </a:lnTo>
                  <a:lnTo>
                    <a:pt x="11118" y="381"/>
                  </a:lnTo>
                  <a:lnTo>
                    <a:pt x="17020" y="0"/>
                  </a:lnTo>
                  <a:lnTo>
                    <a:pt x="22620" y="1905"/>
                  </a:lnTo>
                  <a:lnTo>
                    <a:pt x="27063" y="5800"/>
                  </a:lnTo>
                  <a:lnTo>
                    <a:pt x="29675" y="11096"/>
                  </a:lnTo>
                  <a:lnTo>
                    <a:pt x="30056" y="16992"/>
                  </a:lnTo>
                  <a:lnTo>
                    <a:pt x="28149" y="22579"/>
                  </a:lnTo>
                  <a:lnTo>
                    <a:pt x="24245" y="27017"/>
                  </a:lnTo>
                  <a:lnTo>
                    <a:pt x="18937" y="29622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/>
          <p:nvPr/>
        </p:nvSpPr>
        <p:spPr>
          <a:xfrm>
            <a:off x="10550507" y="3722777"/>
            <a:ext cx="121591" cy="12414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649937" y="3937656"/>
            <a:ext cx="42545" cy="46990"/>
          </a:xfrm>
          <a:custGeom>
            <a:avLst/>
            <a:gdLst/>
            <a:ahLst/>
            <a:cxnLst/>
            <a:rect l="l" t="t" r="r" b="b"/>
            <a:pathLst>
              <a:path w="42545" h="46989">
                <a:moveTo>
                  <a:pt x="28439" y="1319"/>
                </a:moveTo>
                <a:lnTo>
                  <a:pt x="20514" y="1319"/>
                </a:lnTo>
                <a:lnTo>
                  <a:pt x="22680" y="152"/>
                </a:lnTo>
                <a:lnTo>
                  <a:pt x="24913" y="0"/>
                </a:lnTo>
                <a:lnTo>
                  <a:pt x="28439" y="1319"/>
                </a:lnTo>
                <a:close/>
              </a:path>
              <a:path w="42545" h="46989">
                <a:moveTo>
                  <a:pt x="8587" y="46562"/>
                </a:moveTo>
                <a:lnTo>
                  <a:pt x="6216" y="46562"/>
                </a:lnTo>
                <a:lnTo>
                  <a:pt x="4193" y="45724"/>
                </a:lnTo>
                <a:lnTo>
                  <a:pt x="839" y="42376"/>
                </a:lnTo>
                <a:lnTo>
                  <a:pt x="0" y="40357"/>
                </a:lnTo>
                <a:lnTo>
                  <a:pt x="0" y="37990"/>
                </a:lnTo>
                <a:lnTo>
                  <a:pt x="1320" y="28885"/>
                </a:lnTo>
                <a:lnTo>
                  <a:pt x="3828" y="20215"/>
                </a:lnTo>
                <a:lnTo>
                  <a:pt x="7522" y="11979"/>
                </a:lnTo>
                <a:lnTo>
                  <a:pt x="12404" y="4176"/>
                </a:lnTo>
                <a:lnTo>
                  <a:pt x="13153" y="2690"/>
                </a:lnTo>
                <a:lnTo>
                  <a:pt x="14312" y="1671"/>
                </a:lnTo>
                <a:lnTo>
                  <a:pt x="17451" y="561"/>
                </a:lnTo>
                <a:lnTo>
                  <a:pt x="18997" y="628"/>
                </a:lnTo>
                <a:lnTo>
                  <a:pt x="20514" y="1319"/>
                </a:lnTo>
                <a:lnTo>
                  <a:pt x="28439" y="1319"/>
                </a:lnTo>
                <a:lnTo>
                  <a:pt x="29522" y="1724"/>
                </a:lnTo>
                <a:lnTo>
                  <a:pt x="31101" y="3305"/>
                </a:lnTo>
                <a:lnTo>
                  <a:pt x="31964" y="5605"/>
                </a:lnTo>
                <a:lnTo>
                  <a:pt x="35796" y="11484"/>
                </a:lnTo>
                <a:lnTo>
                  <a:pt x="39717" y="18345"/>
                </a:lnTo>
                <a:lnTo>
                  <a:pt x="40888" y="22274"/>
                </a:lnTo>
                <a:lnTo>
                  <a:pt x="19560" y="22274"/>
                </a:lnTo>
                <a:lnTo>
                  <a:pt x="19560" y="28941"/>
                </a:lnTo>
                <a:lnTo>
                  <a:pt x="41696" y="28941"/>
                </a:lnTo>
                <a:lnTo>
                  <a:pt x="41029" y="34656"/>
                </a:lnTo>
                <a:lnTo>
                  <a:pt x="35691" y="41540"/>
                </a:lnTo>
                <a:lnTo>
                  <a:pt x="27313" y="45074"/>
                </a:lnTo>
                <a:lnTo>
                  <a:pt x="17681" y="46376"/>
                </a:lnTo>
                <a:lnTo>
                  <a:pt x="8587" y="46562"/>
                </a:lnTo>
                <a:close/>
              </a:path>
              <a:path w="42545" h="46989">
                <a:moveTo>
                  <a:pt x="41696" y="28941"/>
                </a:moveTo>
                <a:lnTo>
                  <a:pt x="19560" y="28941"/>
                </a:lnTo>
                <a:lnTo>
                  <a:pt x="22423" y="27512"/>
                </a:lnTo>
                <a:lnTo>
                  <a:pt x="19560" y="22274"/>
                </a:lnTo>
                <a:lnTo>
                  <a:pt x="40888" y="22274"/>
                </a:lnTo>
                <a:lnTo>
                  <a:pt x="42028" y="26099"/>
                </a:lnTo>
                <a:lnTo>
                  <a:pt x="41696" y="28941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811840" y="4156950"/>
            <a:ext cx="320040" cy="306070"/>
          </a:xfrm>
          <a:custGeom>
            <a:avLst/>
            <a:gdLst/>
            <a:ahLst/>
            <a:cxnLst/>
            <a:rect l="l" t="t" r="r" b="b"/>
            <a:pathLst>
              <a:path w="320040" h="306070">
                <a:moveTo>
                  <a:pt x="205689" y="208432"/>
                </a:moveTo>
                <a:lnTo>
                  <a:pt x="205155" y="207137"/>
                </a:lnTo>
                <a:lnTo>
                  <a:pt x="203009" y="205003"/>
                </a:lnTo>
                <a:lnTo>
                  <a:pt x="201714" y="204470"/>
                </a:lnTo>
                <a:lnTo>
                  <a:pt x="200202" y="204470"/>
                </a:lnTo>
                <a:lnTo>
                  <a:pt x="192900" y="203923"/>
                </a:lnTo>
                <a:lnTo>
                  <a:pt x="185699" y="202869"/>
                </a:lnTo>
                <a:lnTo>
                  <a:pt x="178587" y="201295"/>
                </a:lnTo>
                <a:lnTo>
                  <a:pt x="171577" y="199224"/>
                </a:lnTo>
                <a:lnTo>
                  <a:pt x="165366" y="196850"/>
                </a:lnTo>
                <a:lnTo>
                  <a:pt x="161074" y="207327"/>
                </a:lnTo>
                <a:lnTo>
                  <a:pt x="175221" y="212788"/>
                </a:lnTo>
                <a:lnTo>
                  <a:pt x="183362" y="214769"/>
                </a:lnTo>
                <a:lnTo>
                  <a:pt x="191681" y="215646"/>
                </a:lnTo>
                <a:lnTo>
                  <a:pt x="200202" y="215417"/>
                </a:lnTo>
                <a:lnTo>
                  <a:pt x="201714" y="215417"/>
                </a:lnTo>
                <a:lnTo>
                  <a:pt x="203009" y="214884"/>
                </a:lnTo>
                <a:lnTo>
                  <a:pt x="205155" y="212750"/>
                </a:lnTo>
                <a:lnTo>
                  <a:pt x="205689" y="211455"/>
                </a:lnTo>
                <a:lnTo>
                  <a:pt x="205689" y="208432"/>
                </a:lnTo>
                <a:close/>
              </a:path>
              <a:path w="320040" h="306070">
                <a:moveTo>
                  <a:pt x="206209" y="126911"/>
                </a:moveTo>
                <a:lnTo>
                  <a:pt x="176987" y="101600"/>
                </a:lnTo>
                <a:lnTo>
                  <a:pt x="132181" y="90144"/>
                </a:lnTo>
                <a:lnTo>
                  <a:pt x="96774" y="98742"/>
                </a:lnTo>
                <a:lnTo>
                  <a:pt x="73799" y="123672"/>
                </a:lnTo>
                <a:lnTo>
                  <a:pt x="72339" y="165417"/>
                </a:lnTo>
                <a:lnTo>
                  <a:pt x="74358" y="141439"/>
                </a:lnTo>
                <a:lnTo>
                  <a:pt x="81699" y="121894"/>
                </a:lnTo>
                <a:lnTo>
                  <a:pt x="96291" y="108153"/>
                </a:lnTo>
                <a:lnTo>
                  <a:pt x="120053" y="101600"/>
                </a:lnTo>
                <a:lnTo>
                  <a:pt x="130302" y="101942"/>
                </a:lnTo>
                <a:lnTo>
                  <a:pt x="169405" y="112852"/>
                </a:lnTo>
                <a:lnTo>
                  <a:pt x="195859" y="131483"/>
                </a:lnTo>
                <a:lnTo>
                  <a:pt x="197497" y="132118"/>
                </a:lnTo>
                <a:lnTo>
                  <a:pt x="201320" y="132029"/>
                </a:lnTo>
                <a:lnTo>
                  <a:pt x="202933" y="131318"/>
                </a:lnTo>
                <a:lnTo>
                  <a:pt x="205574" y="128549"/>
                </a:lnTo>
                <a:lnTo>
                  <a:pt x="206209" y="126911"/>
                </a:lnTo>
                <a:close/>
              </a:path>
              <a:path w="320040" h="306070">
                <a:moveTo>
                  <a:pt x="229577" y="161861"/>
                </a:moveTo>
                <a:lnTo>
                  <a:pt x="228206" y="160032"/>
                </a:lnTo>
                <a:lnTo>
                  <a:pt x="225488" y="159219"/>
                </a:lnTo>
                <a:lnTo>
                  <a:pt x="222758" y="160032"/>
                </a:lnTo>
                <a:lnTo>
                  <a:pt x="221399" y="161861"/>
                </a:lnTo>
                <a:lnTo>
                  <a:pt x="221399" y="167538"/>
                </a:lnTo>
                <a:lnTo>
                  <a:pt x="222758" y="169367"/>
                </a:lnTo>
                <a:lnTo>
                  <a:pt x="225488" y="170180"/>
                </a:lnTo>
                <a:lnTo>
                  <a:pt x="228206" y="169367"/>
                </a:lnTo>
                <a:lnTo>
                  <a:pt x="229577" y="167538"/>
                </a:lnTo>
                <a:lnTo>
                  <a:pt x="229577" y="161861"/>
                </a:lnTo>
                <a:close/>
              </a:path>
              <a:path w="320040" h="306070">
                <a:moveTo>
                  <a:pt x="319913" y="132435"/>
                </a:moveTo>
                <a:lnTo>
                  <a:pt x="305981" y="94805"/>
                </a:lnTo>
                <a:lnTo>
                  <a:pt x="283692" y="61315"/>
                </a:lnTo>
                <a:lnTo>
                  <a:pt x="280085" y="57264"/>
                </a:lnTo>
                <a:lnTo>
                  <a:pt x="280085" y="148717"/>
                </a:lnTo>
                <a:lnTo>
                  <a:pt x="279971" y="159042"/>
                </a:lnTo>
                <a:lnTo>
                  <a:pt x="271094" y="196100"/>
                </a:lnTo>
                <a:lnTo>
                  <a:pt x="245325" y="232143"/>
                </a:lnTo>
                <a:lnTo>
                  <a:pt x="211035" y="253390"/>
                </a:lnTo>
                <a:lnTo>
                  <a:pt x="176847" y="260477"/>
                </a:lnTo>
                <a:lnTo>
                  <a:pt x="167246" y="260464"/>
                </a:lnTo>
                <a:lnTo>
                  <a:pt x="122897" y="246354"/>
                </a:lnTo>
                <a:lnTo>
                  <a:pt x="90525" y="225272"/>
                </a:lnTo>
                <a:lnTo>
                  <a:pt x="63677" y="197497"/>
                </a:lnTo>
                <a:lnTo>
                  <a:pt x="43713" y="164465"/>
                </a:lnTo>
                <a:lnTo>
                  <a:pt x="34734" y="124066"/>
                </a:lnTo>
                <a:lnTo>
                  <a:pt x="34950" y="118122"/>
                </a:lnTo>
                <a:lnTo>
                  <a:pt x="49707" y="73253"/>
                </a:lnTo>
                <a:lnTo>
                  <a:pt x="79032" y="43992"/>
                </a:lnTo>
                <a:lnTo>
                  <a:pt x="140106" y="36601"/>
                </a:lnTo>
                <a:lnTo>
                  <a:pt x="167830" y="39331"/>
                </a:lnTo>
                <a:lnTo>
                  <a:pt x="211099" y="51269"/>
                </a:lnTo>
                <a:lnTo>
                  <a:pt x="245351" y="74891"/>
                </a:lnTo>
                <a:lnTo>
                  <a:pt x="269455" y="108826"/>
                </a:lnTo>
                <a:lnTo>
                  <a:pt x="280085" y="148717"/>
                </a:lnTo>
                <a:lnTo>
                  <a:pt x="280085" y="57264"/>
                </a:lnTo>
                <a:lnTo>
                  <a:pt x="247650" y="29197"/>
                </a:lnTo>
                <a:lnTo>
                  <a:pt x="211772" y="10871"/>
                </a:lnTo>
                <a:lnTo>
                  <a:pt x="177698" y="2057"/>
                </a:lnTo>
                <a:lnTo>
                  <a:pt x="172643" y="1308"/>
                </a:lnTo>
                <a:lnTo>
                  <a:pt x="164617" y="495"/>
                </a:lnTo>
                <a:lnTo>
                  <a:pt x="156540" y="63"/>
                </a:lnTo>
                <a:lnTo>
                  <a:pt x="148463" y="0"/>
                </a:lnTo>
                <a:lnTo>
                  <a:pt x="140398" y="304"/>
                </a:lnTo>
                <a:lnTo>
                  <a:pt x="132359" y="990"/>
                </a:lnTo>
                <a:lnTo>
                  <a:pt x="124345" y="2057"/>
                </a:lnTo>
                <a:lnTo>
                  <a:pt x="122275" y="1066"/>
                </a:lnTo>
                <a:lnTo>
                  <a:pt x="120205" y="1066"/>
                </a:lnTo>
                <a:lnTo>
                  <a:pt x="118135" y="2057"/>
                </a:lnTo>
                <a:lnTo>
                  <a:pt x="73545" y="20764"/>
                </a:lnTo>
                <a:lnTo>
                  <a:pt x="36906" y="47904"/>
                </a:lnTo>
                <a:lnTo>
                  <a:pt x="11341" y="82880"/>
                </a:lnTo>
                <a:lnTo>
                  <a:pt x="0" y="125107"/>
                </a:lnTo>
                <a:lnTo>
                  <a:pt x="6019" y="173990"/>
                </a:lnTo>
                <a:lnTo>
                  <a:pt x="24041" y="211759"/>
                </a:lnTo>
                <a:lnTo>
                  <a:pt x="49593" y="245021"/>
                </a:lnTo>
                <a:lnTo>
                  <a:pt x="81546" y="272199"/>
                </a:lnTo>
                <a:lnTo>
                  <a:pt x="118427" y="292087"/>
                </a:lnTo>
                <a:lnTo>
                  <a:pt x="158635" y="303885"/>
                </a:lnTo>
                <a:lnTo>
                  <a:pt x="172529" y="305904"/>
                </a:lnTo>
                <a:lnTo>
                  <a:pt x="215353" y="302031"/>
                </a:lnTo>
                <a:lnTo>
                  <a:pt x="253365" y="283616"/>
                </a:lnTo>
                <a:lnTo>
                  <a:pt x="284695" y="254050"/>
                </a:lnTo>
                <a:lnTo>
                  <a:pt x="307492" y="216763"/>
                </a:lnTo>
                <a:lnTo>
                  <a:pt x="319862" y="175120"/>
                </a:lnTo>
                <a:lnTo>
                  <a:pt x="319913" y="132435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530140" y="4265259"/>
            <a:ext cx="104020" cy="1263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750073" y="4085018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8006" y="19201"/>
                </a:moveTo>
                <a:lnTo>
                  <a:pt x="2616" y="16478"/>
                </a:lnTo>
                <a:lnTo>
                  <a:pt x="0" y="11075"/>
                </a:lnTo>
                <a:lnTo>
                  <a:pt x="2437" y="5405"/>
                </a:lnTo>
                <a:lnTo>
                  <a:pt x="4293" y="3795"/>
                </a:lnTo>
                <a:lnTo>
                  <a:pt x="6364" y="2524"/>
                </a:lnTo>
                <a:lnTo>
                  <a:pt x="11564" y="0"/>
                </a:lnTo>
                <a:lnTo>
                  <a:pt x="14207" y="376"/>
                </a:lnTo>
                <a:lnTo>
                  <a:pt x="18925" y="5086"/>
                </a:lnTo>
                <a:lnTo>
                  <a:pt x="19302" y="7724"/>
                </a:lnTo>
                <a:lnTo>
                  <a:pt x="16740" y="12896"/>
                </a:lnTo>
                <a:lnTo>
                  <a:pt x="13887" y="16835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322990" y="3840796"/>
            <a:ext cx="169491" cy="1809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228877" y="4532859"/>
            <a:ext cx="206588" cy="21038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628221" y="4701490"/>
            <a:ext cx="80421" cy="891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287474" y="3214481"/>
            <a:ext cx="169628" cy="19263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655406" y="5989027"/>
            <a:ext cx="393065" cy="452755"/>
          </a:xfrm>
          <a:custGeom>
            <a:avLst/>
            <a:gdLst/>
            <a:ahLst/>
            <a:cxnLst/>
            <a:rect l="l" t="t" r="r" b="b"/>
            <a:pathLst>
              <a:path w="393065" h="452754">
                <a:moveTo>
                  <a:pt x="167157" y="337527"/>
                </a:moveTo>
                <a:lnTo>
                  <a:pt x="163703" y="333400"/>
                </a:lnTo>
                <a:lnTo>
                  <a:pt x="129298" y="300469"/>
                </a:lnTo>
                <a:lnTo>
                  <a:pt x="122135" y="258572"/>
                </a:lnTo>
                <a:lnTo>
                  <a:pt x="133845" y="213715"/>
                </a:lnTo>
                <a:lnTo>
                  <a:pt x="156070" y="171945"/>
                </a:lnTo>
                <a:lnTo>
                  <a:pt x="156959" y="166890"/>
                </a:lnTo>
                <a:lnTo>
                  <a:pt x="153924" y="163258"/>
                </a:lnTo>
                <a:lnTo>
                  <a:pt x="149085" y="162306"/>
                </a:lnTo>
                <a:lnTo>
                  <a:pt x="144614" y="165277"/>
                </a:lnTo>
                <a:lnTo>
                  <a:pt x="124523" y="201828"/>
                </a:lnTo>
                <a:lnTo>
                  <a:pt x="110921" y="241998"/>
                </a:lnTo>
                <a:lnTo>
                  <a:pt x="108623" y="281838"/>
                </a:lnTo>
                <a:lnTo>
                  <a:pt x="122389" y="317423"/>
                </a:lnTo>
                <a:lnTo>
                  <a:pt x="157022" y="344830"/>
                </a:lnTo>
                <a:lnTo>
                  <a:pt x="162420" y="345249"/>
                </a:lnTo>
                <a:lnTo>
                  <a:pt x="166268" y="342150"/>
                </a:lnTo>
                <a:lnTo>
                  <a:pt x="167157" y="337527"/>
                </a:lnTo>
                <a:close/>
              </a:path>
              <a:path w="393065" h="452754">
                <a:moveTo>
                  <a:pt x="185648" y="127292"/>
                </a:moveTo>
                <a:lnTo>
                  <a:pt x="185178" y="126174"/>
                </a:lnTo>
                <a:lnTo>
                  <a:pt x="183324" y="124307"/>
                </a:lnTo>
                <a:lnTo>
                  <a:pt x="182194" y="123850"/>
                </a:lnTo>
                <a:lnTo>
                  <a:pt x="179565" y="123850"/>
                </a:lnTo>
                <a:lnTo>
                  <a:pt x="178435" y="124307"/>
                </a:lnTo>
                <a:lnTo>
                  <a:pt x="176568" y="126174"/>
                </a:lnTo>
                <a:lnTo>
                  <a:pt x="176110" y="127292"/>
                </a:lnTo>
                <a:lnTo>
                  <a:pt x="176110" y="129921"/>
                </a:lnTo>
                <a:lnTo>
                  <a:pt x="176568" y="131051"/>
                </a:lnTo>
                <a:lnTo>
                  <a:pt x="178435" y="132905"/>
                </a:lnTo>
                <a:lnTo>
                  <a:pt x="179565" y="133375"/>
                </a:lnTo>
                <a:lnTo>
                  <a:pt x="182194" y="133375"/>
                </a:lnTo>
                <a:lnTo>
                  <a:pt x="183324" y="132905"/>
                </a:lnTo>
                <a:lnTo>
                  <a:pt x="185178" y="131051"/>
                </a:lnTo>
                <a:lnTo>
                  <a:pt x="185648" y="129921"/>
                </a:lnTo>
                <a:lnTo>
                  <a:pt x="185648" y="127292"/>
                </a:lnTo>
                <a:close/>
              </a:path>
              <a:path w="393065" h="452754">
                <a:moveTo>
                  <a:pt x="231521" y="148183"/>
                </a:moveTo>
                <a:lnTo>
                  <a:pt x="231025" y="146735"/>
                </a:lnTo>
                <a:lnTo>
                  <a:pt x="229044" y="144157"/>
                </a:lnTo>
                <a:lnTo>
                  <a:pt x="227774" y="143319"/>
                </a:lnTo>
                <a:lnTo>
                  <a:pt x="226199" y="142900"/>
                </a:lnTo>
                <a:lnTo>
                  <a:pt x="224624" y="143319"/>
                </a:lnTo>
                <a:lnTo>
                  <a:pt x="223354" y="144157"/>
                </a:lnTo>
                <a:lnTo>
                  <a:pt x="221373" y="146735"/>
                </a:lnTo>
                <a:lnTo>
                  <a:pt x="220878" y="148183"/>
                </a:lnTo>
                <a:lnTo>
                  <a:pt x="220878" y="151422"/>
                </a:lnTo>
                <a:lnTo>
                  <a:pt x="221373" y="152882"/>
                </a:lnTo>
                <a:lnTo>
                  <a:pt x="223354" y="155448"/>
                </a:lnTo>
                <a:lnTo>
                  <a:pt x="224624" y="156298"/>
                </a:lnTo>
                <a:lnTo>
                  <a:pt x="226199" y="156705"/>
                </a:lnTo>
                <a:lnTo>
                  <a:pt x="227774" y="156298"/>
                </a:lnTo>
                <a:lnTo>
                  <a:pt x="229044" y="155448"/>
                </a:lnTo>
                <a:lnTo>
                  <a:pt x="231025" y="152882"/>
                </a:lnTo>
                <a:lnTo>
                  <a:pt x="231521" y="151422"/>
                </a:lnTo>
                <a:lnTo>
                  <a:pt x="231521" y="148183"/>
                </a:lnTo>
                <a:close/>
              </a:path>
              <a:path w="393065" h="452754">
                <a:moveTo>
                  <a:pt x="254825" y="321970"/>
                </a:moveTo>
                <a:lnTo>
                  <a:pt x="247192" y="315302"/>
                </a:lnTo>
                <a:lnTo>
                  <a:pt x="234327" y="328155"/>
                </a:lnTo>
                <a:lnTo>
                  <a:pt x="225666" y="334505"/>
                </a:lnTo>
                <a:lnTo>
                  <a:pt x="215963" y="339115"/>
                </a:lnTo>
                <a:lnTo>
                  <a:pt x="205206" y="341972"/>
                </a:lnTo>
                <a:lnTo>
                  <a:pt x="202349" y="341972"/>
                </a:lnTo>
                <a:lnTo>
                  <a:pt x="205206" y="346735"/>
                </a:lnTo>
                <a:lnTo>
                  <a:pt x="213880" y="347802"/>
                </a:lnTo>
                <a:lnTo>
                  <a:pt x="226872" y="345770"/>
                </a:lnTo>
                <a:lnTo>
                  <a:pt x="238671" y="339979"/>
                </a:lnTo>
                <a:lnTo>
                  <a:pt x="248196" y="330936"/>
                </a:lnTo>
                <a:lnTo>
                  <a:pt x="254825" y="321970"/>
                </a:lnTo>
                <a:close/>
              </a:path>
              <a:path w="393065" h="452754">
                <a:moveTo>
                  <a:pt x="392874" y="250113"/>
                </a:moveTo>
                <a:lnTo>
                  <a:pt x="390004" y="207098"/>
                </a:lnTo>
                <a:lnTo>
                  <a:pt x="378904" y="164655"/>
                </a:lnTo>
                <a:lnTo>
                  <a:pt x="360083" y="124193"/>
                </a:lnTo>
                <a:lnTo>
                  <a:pt x="349123" y="108635"/>
                </a:lnTo>
                <a:lnTo>
                  <a:pt x="349123" y="233387"/>
                </a:lnTo>
                <a:lnTo>
                  <a:pt x="349021" y="239623"/>
                </a:lnTo>
                <a:lnTo>
                  <a:pt x="339928" y="288505"/>
                </a:lnTo>
                <a:lnTo>
                  <a:pt x="320395" y="327418"/>
                </a:lnTo>
                <a:lnTo>
                  <a:pt x="286639" y="363982"/>
                </a:lnTo>
                <a:lnTo>
                  <a:pt x="217639" y="401726"/>
                </a:lnTo>
                <a:lnTo>
                  <a:pt x="177571" y="411187"/>
                </a:lnTo>
                <a:lnTo>
                  <a:pt x="141401" y="409397"/>
                </a:lnTo>
                <a:lnTo>
                  <a:pt x="85090" y="372160"/>
                </a:lnTo>
                <a:lnTo>
                  <a:pt x="67094" y="336715"/>
                </a:lnTo>
                <a:lnTo>
                  <a:pt x="57315" y="290055"/>
                </a:lnTo>
                <a:lnTo>
                  <a:pt x="56146" y="262229"/>
                </a:lnTo>
                <a:lnTo>
                  <a:pt x="57162" y="234556"/>
                </a:lnTo>
                <a:lnTo>
                  <a:pt x="65659" y="179705"/>
                </a:lnTo>
                <a:lnTo>
                  <a:pt x="82511" y="126809"/>
                </a:lnTo>
                <a:lnTo>
                  <a:pt x="107403" y="77177"/>
                </a:lnTo>
                <a:lnTo>
                  <a:pt x="148945" y="52273"/>
                </a:lnTo>
                <a:lnTo>
                  <a:pt x="190957" y="46901"/>
                </a:lnTo>
                <a:lnTo>
                  <a:pt x="232270" y="58724"/>
                </a:lnTo>
                <a:lnTo>
                  <a:pt x="271754" y="85471"/>
                </a:lnTo>
                <a:lnTo>
                  <a:pt x="308254" y="124802"/>
                </a:lnTo>
                <a:lnTo>
                  <a:pt x="332346" y="161074"/>
                </a:lnTo>
                <a:lnTo>
                  <a:pt x="346113" y="202387"/>
                </a:lnTo>
                <a:lnTo>
                  <a:pt x="349123" y="233387"/>
                </a:lnTo>
                <a:lnTo>
                  <a:pt x="349123" y="108635"/>
                </a:lnTo>
                <a:lnTo>
                  <a:pt x="334022" y="87172"/>
                </a:lnTo>
                <a:lnTo>
                  <a:pt x="306260" y="59410"/>
                </a:lnTo>
                <a:lnTo>
                  <a:pt x="289267" y="46901"/>
                </a:lnTo>
                <a:lnTo>
                  <a:pt x="272656" y="34658"/>
                </a:lnTo>
                <a:lnTo>
                  <a:pt x="235292" y="15087"/>
                </a:lnTo>
                <a:lnTo>
                  <a:pt x="196265" y="2819"/>
                </a:lnTo>
                <a:lnTo>
                  <a:pt x="157632" y="0"/>
                </a:lnTo>
                <a:lnTo>
                  <a:pt x="121475" y="8750"/>
                </a:lnTo>
                <a:lnTo>
                  <a:pt x="89890" y="31229"/>
                </a:lnTo>
                <a:lnTo>
                  <a:pt x="64947" y="69557"/>
                </a:lnTo>
                <a:lnTo>
                  <a:pt x="64160" y="72567"/>
                </a:lnTo>
                <a:lnTo>
                  <a:pt x="64160" y="75590"/>
                </a:lnTo>
                <a:lnTo>
                  <a:pt x="64947" y="78600"/>
                </a:lnTo>
                <a:lnTo>
                  <a:pt x="38684" y="111277"/>
                </a:lnTo>
                <a:lnTo>
                  <a:pt x="18859" y="152285"/>
                </a:lnTo>
                <a:lnTo>
                  <a:pt x="5829" y="198615"/>
                </a:lnTo>
                <a:lnTo>
                  <a:pt x="0" y="247256"/>
                </a:lnTo>
                <a:lnTo>
                  <a:pt x="1752" y="295211"/>
                </a:lnTo>
                <a:lnTo>
                  <a:pt x="11468" y="339458"/>
                </a:lnTo>
                <a:lnTo>
                  <a:pt x="29540" y="377012"/>
                </a:lnTo>
                <a:lnTo>
                  <a:pt x="56362" y="404837"/>
                </a:lnTo>
                <a:lnTo>
                  <a:pt x="89242" y="436067"/>
                </a:lnTo>
                <a:lnTo>
                  <a:pt x="130098" y="450977"/>
                </a:lnTo>
                <a:lnTo>
                  <a:pt x="175869" y="452158"/>
                </a:lnTo>
                <a:lnTo>
                  <a:pt x="223545" y="442201"/>
                </a:lnTo>
                <a:lnTo>
                  <a:pt x="270116" y="423659"/>
                </a:lnTo>
                <a:lnTo>
                  <a:pt x="291680" y="411187"/>
                </a:lnTo>
                <a:lnTo>
                  <a:pt x="312547" y="399122"/>
                </a:lnTo>
                <a:lnTo>
                  <a:pt x="347383" y="368198"/>
                </a:lnTo>
                <a:lnTo>
                  <a:pt x="372059" y="332092"/>
                </a:lnTo>
                <a:lnTo>
                  <a:pt x="387057" y="292252"/>
                </a:lnTo>
                <a:lnTo>
                  <a:pt x="392874" y="250113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883017" y="6654291"/>
            <a:ext cx="133350" cy="148590"/>
          </a:xfrm>
          <a:custGeom>
            <a:avLst/>
            <a:gdLst/>
            <a:ahLst/>
            <a:cxnLst/>
            <a:rect l="l" t="t" r="r" b="b"/>
            <a:pathLst>
              <a:path w="133350" h="148590">
                <a:moveTo>
                  <a:pt x="54838" y="88950"/>
                </a:moveTo>
                <a:lnTo>
                  <a:pt x="54267" y="87287"/>
                </a:lnTo>
                <a:lnTo>
                  <a:pt x="51968" y="84353"/>
                </a:lnTo>
                <a:lnTo>
                  <a:pt x="50495" y="83400"/>
                </a:lnTo>
                <a:lnTo>
                  <a:pt x="48679" y="82943"/>
                </a:lnTo>
                <a:lnTo>
                  <a:pt x="46875" y="83400"/>
                </a:lnTo>
                <a:lnTo>
                  <a:pt x="45402" y="84353"/>
                </a:lnTo>
                <a:lnTo>
                  <a:pt x="43103" y="87287"/>
                </a:lnTo>
                <a:lnTo>
                  <a:pt x="42519" y="88950"/>
                </a:lnTo>
                <a:lnTo>
                  <a:pt x="42519" y="92671"/>
                </a:lnTo>
                <a:lnTo>
                  <a:pt x="43103" y="94335"/>
                </a:lnTo>
                <a:lnTo>
                  <a:pt x="45402" y="97256"/>
                </a:lnTo>
                <a:lnTo>
                  <a:pt x="46875" y="98221"/>
                </a:lnTo>
                <a:lnTo>
                  <a:pt x="48679" y="98666"/>
                </a:lnTo>
                <a:lnTo>
                  <a:pt x="50495" y="98221"/>
                </a:lnTo>
                <a:lnTo>
                  <a:pt x="51968" y="97256"/>
                </a:lnTo>
                <a:lnTo>
                  <a:pt x="54267" y="94335"/>
                </a:lnTo>
                <a:lnTo>
                  <a:pt x="54838" y="92671"/>
                </a:lnTo>
                <a:lnTo>
                  <a:pt x="54838" y="88950"/>
                </a:lnTo>
                <a:close/>
              </a:path>
              <a:path w="133350" h="148590">
                <a:moveTo>
                  <a:pt x="133134" y="82169"/>
                </a:moveTo>
                <a:lnTo>
                  <a:pt x="123215" y="43611"/>
                </a:lnTo>
                <a:lnTo>
                  <a:pt x="115570" y="31788"/>
                </a:lnTo>
                <a:lnTo>
                  <a:pt x="111569" y="26949"/>
                </a:lnTo>
                <a:lnTo>
                  <a:pt x="106819" y="22047"/>
                </a:lnTo>
                <a:lnTo>
                  <a:pt x="101701" y="17551"/>
                </a:lnTo>
                <a:lnTo>
                  <a:pt x="101130" y="17132"/>
                </a:lnTo>
                <a:lnTo>
                  <a:pt x="101130" y="82740"/>
                </a:lnTo>
                <a:lnTo>
                  <a:pt x="100774" y="85407"/>
                </a:lnTo>
                <a:lnTo>
                  <a:pt x="72047" y="116471"/>
                </a:lnTo>
                <a:lnTo>
                  <a:pt x="60350" y="118122"/>
                </a:lnTo>
                <a:lnTo>
                  <a:pt x="54432" y="117678"/>
                </a:lnTo>
                <a:lnTo>
                  <a:pt x="51523" y="117144"/>
                </a:lnTo>
                <a:lnTo>
                  <a:pt x="48679" y="116281"/>
                </a:lnTo>
                <a:lnTo>
                  <a:pt x="30772" y="102870"/>
                </a:lnTo>
                <a:lnTo>
                  <a:pt x="24536" y="82169"/>
                </a:lnTo>
                <a:lnTo>
                  <a:pt x="28219" y="59956"/>
                </a:lnTo>
                <a:lnTo>
                  <a:pt x="40093" y="41986"/>
                </a:lnTo>
                <a:lnTo>
                  <a:pt x="42443" y="40170"/>
                </a:lnTo>
                <a:lnTo>
                  <a:pt x="43395" y="37782"/>
                </a:lnTo>
                <a:lnTo>
                  <a:pt x="42964" y="34848"/>
                </a:lnTo>
                <a:lnTo>
                  <a:pt x="46507" y="32804"/>
                </a:lnTo>
                <a:lnTo>
                  <a:pt x="50317" y="31788"/>
                </a:lnTo>
                <a:lnTo>
                  <a:pt x="58496" y="31788"/>
                </a:lnTo>
                <a:lnTo>
                  <a:pt x="62318" y="32804"/>
                </a:lnTo>
                <a:lnTo>
                  <a:pt x="65862" y="34848"/>
                </a:lnTo>
                <a:lnTo>
                  <a:pt x="72910" y="38328"/>
                </a:lnTo>
                <a:lnTo>
                  <a:pt x="97624" y="67360"/>
                </a:lnTo>
                <a:lnTo>
                  <a:pt x="101130" y="82740"/>
                </a:lnTo>
                <a:lnTo>
                  <a:pt x="101130" y="17132"/>
                </a:lnTo>
                <a:lnTo>
                  <a:pt x="96266" y="13500"/>
                </a:lnTo>
                <a:lnTo>
                  <a:pt x="90512" y="9893"/>
                </a:lnTo>
                <a:lnTo>
                  <a:pt x="84467" y="6743"/>
                </a:lnTo>
                <a:lnTo>
                  <a:pt x="57048" y="0"/>
                </a:lnTo>
                <a:lnTo>
                  <a:pt x="30073" y="5613"/>
                </a:lnTo>
                <a:lnTo>
                  <a:pt x="10261" y="22758"/>
                </a:lnTo>
                <a:lnTo>
                  <a:pt x="4318" y="50558"/>
                </a:lnTo>
                <a:lnTo>
                  <a:pt x="4521" y="52717"/>
                </a:lnTo>
                <a:lnTo>
                  <a:pt x="5321" y="54622"/>
                </a:lnTo>
                <a:lnTo>
                  <a:pt x="6705" y="56273"/>
                </a:lnTo>
                <a:lnTo>
                  <a:pt x="3378" y="63347"/>
                </a:lnTo>
                <a:lnTo>
                  <a:pt x="1358" y="70777"/>
                </a:lnTo>
                <a:lnTo>
                  <a:pt x="0" y="85407"/>
                </a:lnTo>
                <a:lnTo>
                  <a:pt x="76" y="88277"/>
                </a:lnTo>
                <a:lnTo>
                  <a:pt x="16459" y="129044"/>
                </a:lnTo>
                <a:lnTo>
                  <a:pt x="53543" y="147891"/>
                </a:lnTo>
                <a:lnTo>
                  <a:pt x="64350" y="148539"/>
                </a:lnTo>
                <a:lnTo>
                  <a:pt x="69735" y="148259"/>
                </a:lnTo>
                <a:lnTo>
                  <a:pt x="109156" y="132016"/>
                </a:lnTo>
                <a:lnTo>
                  <a:pt x="121932" y="118122"/>
                </a:lnTo>
                <a:lnTo>
                  <a:pt x="123469" y="115951"/>
                </a:lnTo>
                <a:lnTo>
                  <a:pt x="133045" y="86334"/>
                </a:lnTo>
                <a:lnTo>
                  <a:pt x="133134" y="82169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119619" y="6415540"/>
            <a:ext cx="88504" cy="846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484957" y="6597712"/>
            <a:ext cx="121591" cy="12414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584387" y="6812591"/>
            <a:ext cx="42545" cy="46990"/>
          </a:xfrm>
          <a:custGeom>
            <a:avLst/>
            <a:gdLst/>
            <a:ahLst/>
            <a:cxnLst/>
            <a:rect l="l" t="t" r="r" b="b"/>
            <a:pathLst>
              <a:path w="42544" h="46990">
                <a:moveTo>
                  <a:pt x="28439" y="1319"/>
                </a:moveTo>
                <a:lnTo>
                  <a:pt x="20514" y="1319"/>
                </a:lnTo>
                <a:lnTo>
                  <a:pt x="22680" y="152"/>
                </a:lnTo>
                <a:lnTo>
                  <a:pt x="24913" y="0"/>
                </a:lnTo>
                <a:lnTo>
                  <a:pt x="28439" y="1319"/>
                </a:lnTo>
                <a:close/>
              </a:path>
              <a:path w="42544" h="46990">
                <a:moveTo>
                  <a:pt x="8587" y="46562"/>
                </a:moveTo>
                <a:lnTo>
                  <a:pt x="6216" y="46562"/>
                </a:lnTo>
                <a:lnTo>
                  <a:pt x="4193" y="45724"/>
                </a:lnTo>
                <a:lnTo>
                  <a:pt x="839" y="42376"/>
                </a:lnTo>
                <a:lnTo>
                  <a:pt x="0" y="40357"/>
                </a:lnTo>
                <a:lnTo>
                  <a:pt x="0" y="37990"/>
                </a:lnTo>
                <a:lnTo>
                  <a:pt x="1320" y="28885"/>
                </a:lnTo>
                <a:lnTo>
                  <a:pt x="3828" y="20215"/>
                </a:lnTo>
                <a:lnTo>
                  <a:pt x="7522" y="11979"/>
                </a:lnTo>
                <a:lnTo>
                  <a:pt x="12404" y="4176"/>
                </a:lnTo>
                <a:lnTo>
                  <a:pt x="13153" y="2690"/>
                </a:lnTo>
                <a:lnTo>
                  <a:pt x="14312" y="1671"/>
                </a:lnTo>
                <a:lnTo>
                  <a:pt x="17451" y="561"/>
                </a:lnTo>
                <a:lnTo>
                  <a:pt x="18997" y="628"/>
                </a:lnTo>
                <a:lnTo>
                  <a:pt x="20514" y="1319"/>
                </a:lnTo>
                <a:lnTo>
                  <a:pt x="28439" y="1319"/>
                </a:lnTo>
                <a:lnTo>
                  <a:pt x="29522" y="1724"/>
                </a:lnTo>
                <a:lnTo>
                  <a:pt x="31101" y="3305"/>
                </a:lnTo>
                <a:lnTo>
                  <a:pt x="31964" y="5605"/>
                </a:lnTo>
                <a:lnTo>
                  <a:pt x="35796" y="11484"/>
                </a:lnTo>
                <a:lnTo>
                  <a:pt x="39717" y="18345"/>
                </a:lnTo>
                <a:lnTo>
                  <a:pt x="40888" y="22274"/>
                </a:lnTo>
                <a:lnTo>
                  <a:pt x="19560" y="22274"/>
                </a:lnTo>
                <a:lnTo>
                  <a:pt x="19560" y="28941"/>
                </a:lnTo>
                <a:lnTo>
                  <a:pt x="41696" y="28941"/>
                </a:lnTo>
                <a:lnTo>
                  <a:pt x="41029" y="34656"/>
                </a:lnTo>
                <a:lnTo>
                  <a:pt x="35691" y="41540"/>
                </a:lnTo>
                <a:lnTo>
                  <a:pt x="27313" y="45074"/>
                </a:lnTo>
                <a:lnTo>
                  <a:pt x="17681" y="46376"/>
                </a:lnTo>
                <a:lnTo>
                  <a:pt x="8587" y="46562"/>
                </a:lnTo>
                <a:close/>
              </a:path>
              <a:path w="42544" h="46990">
                <a:moveTo>
                  <a:pt x="41696" y="28941"/>
                </a:moveTo>
                <a:lnTo>
                  <a:pt x="19560" y="28941"/>
                </a:lnTo>
                <a:lnTo>
                  <a:pt x="22423" y="27512"/>
                </a:lnTo>
                <a:lnTo>
                  <a:pt x="19560" y="22274"/>
                </a:lnTo>
                <a:lnTo>
                  <a:pt x="40888" y="22274"/>
                </a:lnTo>
                <a:lnTo>
                  <a:pt x="42028" y="26099"/>
                </a:lnTo>
                <a:lnTo>
                  <a:pt x="41696" y="28941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746301" y="7031887"/>
            <a:ext cx="320040" cy="306070"/>
          </a:xfrm>
          <a:custGeom>
            <a:avLst/>
            <a:gdLst/>
            <a:ahLst/>
            <a:cxnLst/>
            <a:rect l="l" t="t" r="r" b="b"/>
            <a:pathLst>
              <a:path w="320040" h="306070">
                <a:moveTo>
                  <a:pt x="205676" y="208419"/>
                </a:moveTo>
                <a:lnTo>
                  <a:pt x="205143" y="207137"/>
                </a:lnTo>
                <a:lnTo>
                  <a:pt x="202996" y="204990"/>
                </a:lnTo>
                <a:lnTo>
                  <a:pt x="201701" y="204457"/>
                </a:lnTo>
                <a:lnTo>
                  <a:pt x="200190" y="204457"/>
                </a:lnTo>
                <a:lnTo>
                  <a:pt x="192887" y="203923"/>
                </a:lnTo>
                <a:lnTo>
                  <a:pt x="185686" y="202857"/>
                </a:lnTo>
                <a:lnTo>
                  <a:pt x="178574" y="201295"/>
                </a:lnTo>
                <a:lnTo>
                  <a:pt x="171564" y="199224"/>
                </a:lnTo>
                <a:lnTo>
                  <a:pt x="165366" y="196837"/>
                </a:lnTo>
                <a:lnTo>
                  <a:pt x="161074" y="207314"/>
                </a:lnTo>
                <a:lnTo>
                  <a:pt x="175209" y="212788"/>
                </a:lnTo>
                <a:lnTo>
                  <a:pt x="183349" y="214769"/>
                </a:lnTo>
                <a:lnTo>
                  <a:pt x="191668" y="215646"/>
                </a:lnTo>
                <a:lnTo>
                  <a:pt x="200190" y="215417"/>
                </a:lnTo>
                <a:lnTo>
                  <a:pt x="201701" y="215417"/>
                </a:lnTo>
                <a:lnTo>
                  <a:pt x="202996" y="214884"/>
                </a:lnTo>
                <a:lnTo>
                  <a:pt x="205143" y="212750"/>
                </a:lnTo>
                <a:lnTo>
                  <a:pt x="205676" y="211455"/>
                </a:lnTo>
                <a:lnTo>
                  <a:pt x="205676" y="208419"/>
                </a:lnTo>
                <a:close/>
              </a:path>
              <a:path w="320040" h="306070">
                <a:moveTo>
                  <a:pt x="206197" y="126911"/>
                </a:moveTo>
                <a:lnTo>
                  <a:pt x="206108" y="123088"/>
                </a:lnTo>
                <a:lnTo>
                  <a:pt x="205384" y="121475"/>
                </a:lnTo>
                <a:lnTo>
                  <a:pt x="204000" y="120167"/>
                </a:lnTo>
                <a:lnTo>
                  <a:pt x="176974" y="101587"/>
                </a:lnTo>
                <a:lnTo>
                  <a:pt x="170942" y="97434"/>
                </a:lnTo>
                <a:lnTo>
                  <a:pt x="132168" y="90144"/>
                </a:lnTo>
                <a:lnTo>
                  <a:pt x="96761" y="98729"/>
                </a:lnTo>
                <a:lnTo>
                  <a:pt x="73799" y="123672"/>
                </a:lnTo>
                <a:lnTo>
                  <a:pt x="72326" y="165404"/>
                </a:lnTo>
                <a:lnTo>
                  <a:pt x="74345" y="141439"/>
                </a:lnTo>
                <a:lnTo>
                  <a:pt x="81686" y="121894"/>
                </a:lnTo>
                <a:lnTo>
                  <a:pt x="96278" y="108153"/>
                </a:lnTo>
                <a:lnTo>
                  <a:pt x="120040" y="101587"/>
                </a:lnTo>
                <a:lnTo>
                  <a:pt x="130289" y="101930"/>
                </a:lnTo>
                <a:lnTo>
                  <a:pt x="169392" y="112839"/>
                </a:lnTo>
                <a:lnTo>
                  <a:pt x="195846" y="131483"/>
                </a:lnTo>
                <a:lnTo>
                  <a:pt x="197497" y="132118"/>
                </a:lnTo>
                <a:lnTo>
                  <a:pt x="201320" y="132029"/>
                </a:lnTo>
                <a:lnTo>
                  <a:pt x="202933" y="131305"/>
                </a:lnTo>
                <a:lnTo>
                  <a:pt x="205562" y="128549"/>
                </a:lnTo>
                <a:lnTo>
                  <a:pt x="206197" y="126911"/>
                </a:lnTo>
                <a:close/>
              </a:path>
              <a:path w="320040" h="306070">
                <a:moveTo>
                  <a:pt x="229565" y="161861"/>
                </a:moveTo>
                <a:lnTo>
                  <a:pt x="228193" y="160032"/>
                </a:lnTo>
                <a:lnTo>
                  <a:pt x="225475" y="159219"/>
                </a:lnTo>
                <a:lnTo>
                  <a:pt x="222745" y="160032"/>
                </a:lnTo>
                <a:lnTo>
                  <a:pt x="221386" y="161861"/>
                </a:lnTo>
                <a:lnTo>
                  <a:pt x="221386" y="167538"/>
                </a:lnTo>
                <a:lnTo>
                  <a:pt x="222745" y="169367"/>
                </a:lnTo>
                <a:lnTo>
                  <a:pt x="225475" y="170167"/>
                </a:lnTo>
                <a:lnTo>
                  <a:pt x="228193" y="169367"/>
                </a:lnTo>
                <a:lnTo>
                  <a:pt x="229565" y="167538"/>
                </a:lnTo>
                <a:lnTo>
                  <a:pt x="229565" y="161861"/>
                </a:lnTo>
                <a:close/>
              </a:path>
              <a:path w="320040" h="306070">
                <a:moveTo>
                  <a:pt x="319900" y="132422"/>
                </a:moveTo>
                <a:lnTo>
                  <a:pt x="305968" y="94805"/>
                </a:lnTo>
                <a:lnTo>
                  <a:pt x="283679" y="61302"/>
                </a:lnTo>
                <a:lnTo>
                  <a:pt x="280085" y="57264"/>
                </a:lnTo>
                <a:lnTo>
                  <a:pt x="280085" y="148717"/>
                </a:lnTo>
                <a:lnTo>
                  <a:pt x="279958" y="159042"/>
                </a:lnTo>
                <a:lnTo>
                  <a:pt x="271094" y="196100"/>
                </a:lnTo>
                <a:lnTo>
                  <a:pt x="245313" y="232143"/>
                </a:lnTo>
                <a:lnTo>
                  <a:pt x="211023" y="253390"/>
                </a:lnTo>
                <a:lnTo>
                  <a:pt x="176834" y="260477"/>
                </a:lnTo>
                <a:lnTo>
                  <a:pt x="167233" y="260464"/>
                </a:lnTo>
                <a:lnTo>
                  <a:pt x="122885" y="246354"/>
                </a:lnTo>
                <a:lnTo>
                  <a:pt x="90512" y="225259"/>
                </a:lnTo>
                <a:lnTo>
                  <a:pt x="63665" y="197497"/>
                </a:lnTo>
                <a:lnTo>
                  <a:pt x="43700" y="164452"/>
                </a:lnTo>
                <a:lnTo>
                  <a:pt x="34721" y="124066"/>
                </a:lnTo>
                <a:lnTo>
                  <a:pt x="34937" y="118122"/>
                </a:lnTo>
                <a:lnTo>
                  <a:pt x="49695" y="73253"/>
                </a:lnTo>
                <a:lnTo>
                  <a:pt x="79019" y="43992"/>
                </a:lnTo>
                <a:lnTo>
                  <a:pt x="140093" y="36601"/>
                </a:lnTo>
                <a:lnTo>
                  <a:pt x="167817" y="39331"/>
                </a:lnTo>
                <a:lnTo>
                  <a:pt x="211086" y="51269"/>
                </a:lnTo>
                <a:lnTo>
                  <a:pt x="245338" y="74891"/>
                </a:lnTo>
                <a:lnTo>
                  <a:pt x="269455" y="108826"/>
                </a:lnTo>
                <a:lnTo>
                  <a:pt x="280085" y="148717"/>
                </a:lnTo>
                <a:lnTo>
                  <a:pt x="280085" y="57264"/>
                </a:lnTo>
                <a:lnTo>
                  <a:pt x="247650" y="29197"/>
                </a:lnTo>
                <a:lnTo>
                  <a:pt x="211759" y="10871"/>
                </a:lnTo>
                <a:lnTo>
                  <a:pt x="177698" y="2057"/>
                </a:lnTo>
                <a:lnTo>
                  <a:pt x="172631" y="1308"/>
                </a:lnTo>
                <a:lnTo>
                  <a:pt x="164604" y="495"/>
                </a:lnTo>
                <a:lnTo>
                  <a:pt x="156527" y="63"/>
                </a:lnTo>
                <a:lnTo>
                  <a:pt x="148450" y="0"/>
                </a:lnTo>
                <a:lnTo>
                  <a:pt x="140385" y="304"/>
                </a:lnTo>
                <a:lnTo>
                  <a:pt x="132346" y="990"/>
                </a:lnTo>
                <a:lnTo>
                  <a:pt x="124333" y="2057"/>
                </a:lnTo>
                <a:lnTo>
                  <a:pt x="122262" y="1066"/>
                </a:lnTo>
                <a:lnTo>
                  <a:pt x="120192" y="1066"/>
                </a:lnTo>
                <a:lnTo>
                  <a:pt x="118135" y="2057"/>
                </a:lnTo>
                <a:lnTo>
                  <a:pt x="73545" y="20764"/>
                </a:lnTo>
                <a:lnTo>
                  <a:pt x="36893" y="47904"/>
                </a:lnTo>
                <a:lnTo>
                  <a:pt x="11341" y="82880"/>
                </a:lnTo>
                <a:lnTo>
                  <a:pt x="0" y="125107"/>
                </a:lnTo>
                <a:lnTo>
                  <a:pt x="6019" y="173977"/>
                </a:lnTo>
                <a:lnTo>
                  <a:pt x="24028" y="211759"/>
                </a:lnTo>
                <a:lnTo>
                  <a:pt x="49580" y="245008"/>
                </a:lnTo>
                <a:lnTo>
                  <a:pt x="81534" y="272199"/>
                </a:lnTo>
                <a:lnTo>
                  <a:pt x="118414" y="292087"/>
                </a:lnTo>
                <a:lnTo>
                  <a:pt x="158623" y="303872"/>
                </a:lnTo>
                <a:lnTo>
                  <a:pt x="172516" y="305904"/>
                </a:lnTo>
                <a:lnTo>
                  <a:pt x="215341" y="302031"/>
                </a:lnTo>
                <a:lnTo>
                  <a:pt x="253352" y="283603"/>
                </a:lnTo>
                <a:lnTo>
                  <a:pt x="277812" y="260540"/>
                </a:lnTo>
                <a:lnTo>
                  <a:pt x="284695" y="254050"/>
                </a:lnTo>
                <a:lnTo>
                  <a:pt x="307479" y="216750"/>
                </a:lnTo>
                <a:lnTo>
                  <a:pt x="319849" y="175120"/>
                </a:lnTo>
                <a:lnTo>
                  <a:pt x="319900" y="132422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464589" y="7140193"/>
            <a:ext cx="104020" cy="12631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684523" y="6959952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8006" y="19201"/>
                </a:moveTo>
                <a:lnTo>
                  <a:pt x="2616" y="16478"/>
                </a:lnTo>
                <a:lnTo>
                  <a:pt x="0" y="11075"/>
                </a:lnTo>
                <a:lnTo>
                  <a:pt x="2437" y="5405"/>
                </a:lnTo>
                <a:lnTo>
                  <a:pt x="4293" y="3795"/>
                </a:lnTo>
                <a:lnTo>
                  <a:pt x="6364" y="2524"/>
                </a:lnTo>
                <a:lnTo>
                  <a:pt x="11564" y="0"/>
                </a:lnTo>
                <a:lnTo>
                  <a:pt x="14207" y="376"/>
                </a:lnTo>
                <a:lnTo>
                  <a:pt x="18925" y="5086"/>
                </a:lnTo>
                <a:lnTo>
                  <a:pt x="19302" y="7724"/>
                </a:lnTo>
                <a:lnTo>
                  <a:pt x="16740" y="12896"/>
                </a:lnTo>
                <a:lnTo>
                  <a:pt x="13887" y="16835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257440" y="6715731"/>
            <a:ext cx="169491" cy="18095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562670" y="7576425"/>
            <a:ext cx="80421" cy="8915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848826" y="3685196"/>
            <a:ext cx="393065" cy="452755"/>
          </a:xfrm>
          <a:custGeom>
            <a:avLst/>
            <a:gdLst/>
            <a:ahLst/>
            <a:cxnLst/>
            <a:rect l="l" t="t" r="r" b="b"/>
            <a:pathLst>
              <a:path w="393065" h="452754">
                <a:moveTo>
                  <a:pt x="167144" y="337527"/>
                </a:moveTo>
                <a:lnTo>
                  <a:pt x="163690" y="333400"/>
                </a:lnTo>
                <a:lnTo>
                  <a:pt x="129298" y="300469"/>
                </a:lnTo>
                <a:lnTo>
                  <a:pt x="122135" y="258572"/>
                </a:lnTo>
                <a:lnTo>
                  <a:pt x="133845" y="213715"/>
                </a:lnTo>
                <a:lnTo>
                  <a:pt x="156057" y="171945"/>
                </a:lnTo>
                <a:lnTo>
                  <a:pt x="156959" y="166890"/>
                </a:lnTo>
                <a:lnTo>
                  <a:pt x="153911" y="163258"/>
                </a:lnTo>
                <a:lnTo>
                  <a:pt x="149085" y="162306"/>
                </a:lnTo>
                <a:lnTo>
                  <a:pt x="144614" y="165277"/>
                </a:lnTo>
                <a:lnTo>
                  <a:pt x="124510" y="201828"/>
                </a:lnTo>
                <a:lnTo>
                  <a:pt x="110921" y="241998"/>
                </a:lnTo>
                <a:lnTo>
                  <a:pt x="108610" y="281838"/>
                </a:lnTo>
                <a:lnTo>
                  <a:pt x="122389" y="317423"/>
                </a:lnTo>
                <a:lnTo>
                  <a:pt x="157022" y="344830"/>
                </a:lnTo>
                <a:lnTo>
                  <a:pt x="162420" y="345249"/>
                </a:lnTo>
                <a:lnTo>
                  <a:pt x="166255" y="342150"/>
                </a:lnTo>
                <a:lnTo>
                  <a:pt x="167144" y="337527"/>
                </a:lnTo>
                <a:close/>
              </a:path>
              <a:path w="393065" h="452754">
                <a:moveTo>
                  <a:pt x="185635" y="127292"/>
                </a:moveTo>
                <a:lnTo>
                  <a:pt x="185178" y="126174"/>
                </a:lnTo>
                <a:lnTo>
                  <a:pt x="183311" y="124307"/>
                </a:lnTo>
                <a:lnTo>
                  <a:pt x="182181" y="123850"/>
                </a:lnTo>
                <a:lnTo>
                  <a:pt x="179552" y="123850"/>
                </a:lnTo>
                <a:lnTo>
                  <a:pt x="178422" y="124307"/>
                </a:lnTo>
                <a:lnTo>
                  <a:pt x="176568" y="126174"/>
                </a:lnTo>
                <a:lnTo>
                  <a:pt x="176098" y="127292"/>
                </a:lnTo>
                <a:lnTo>
                  <a:pt x="176098" y="129921"/>
                </a:lnTo>
                <a:lnTo>
                  <a:pt x="176568" y="131051"/>
                </a:lnTo>
                <a:lnTo>
                  <a:pt x="178422" y="132905"/>
                </a:lnTo>
                <a:lnTo>
                  <a:pt x="179552" y="133375"/>
                </a:lnTo>
                <a:lnTo>
                  <a:pt x="182181" y="133375"/>
                </a:lnTo>
                <a:lnTo>
                  <a:pt x="183311" y="132905"/>
                </a:lnTo>
                <a:lnTo>
                  <a:pt x="185178" y="131051"/>
                </a:lnTo>
                <a:lnTo>
                  <a:pt x="185635" y="129921"/>
                </a:lnTo>
                <a:lnTo>
                  <a:pt x="185635" y="127292"/>
                </a:lnTo>
                <a:close/>
              </a:path>
              <a:path w="393065" h="452754">
                <a:moveTo>
                  <a:pt x="231521" y="148183"/>
                </a:moveTo>
                <a:lnTo>
                  <a:pt x="231025" y="146735"/>
                </a:lnTo>
                <a:lnTo>
                  <a:pt x="229044" y="144157"/>
                </a:lnTo>
                <a:lnTo>
                  <a:pt x="227761" y="143319"/>
                </a:lnTo>
                <a:lnTo>
                  <a:pt x="226199" y="142900"/>
                </a:lnTo>
                <a:lnTo>
                  <a:pt x="224624" y="143319"/>
                </a:lnTo>
                <a:lnTo>
                  <a:pt x="223342" y="144157"/>
                </a:lnTo>
                <a:lnTo>
                  <a:pt x="221361" y="146735"/>
                </a:lnTo>
                <a:lnTo>
                  <a:pt x="220865" y="148183"/>
                </a:lnTo>
                <a:lnTo>
                  <a:pt x="220865" y="151422"/>
                </a:lnTo>
                <a:lnTo>
                  <a:pt x="221361" y="152882"/>
                </a:lnTo>
                <a:lnTo>
                  <a:pt x="223342" y="155448"/>
                </a:lnTo>
                <a:lnTo>
                  <a:pt x="224624" y="156298"/>
                </a:lnTo>
                <a:lnTo>
                  <a:pt x="226199" y="156705"/>
                </a:lnTo>
                <a:lnTo>
                  <a:pt x="227761" y="156298"/>
                </a:lnTo>
                <a:lnTo>
                  <a:pt x="229044" y="155448"/>
                </a:lnTo>
                <a:lnTo>
                  <a:pt x="231025" y="152882"/>
                </a:lnTo>
                <a:lnTo>
                  <a:pt x="231521" y="151422"/>
                </a:lnTo>
                <a:lnTo>
                  <a:pt x="231521" y="148183"/>
                </a:lnTo>
                <a:close/>
              </a:path>
              <a:path w="393065" h="452754">
                <a:moveTo>
                  <a:pt x="254812" y="321970"/>
                </a:moveTo>
                <a:lnTo>
                  <a:pt x="247180" y="315302"/>
                </a:lnTo>
                <a:lnTo>
                  <a:pt x="234315" y="328155"/>
                </a:lnTo>
                <a:lnTo>
                  <a:pt x="225653" y="334505"/>
                </a:lnTo>
                <a:lnTo>
                  <a:pt x="215950" y="339115"/>
                </a:lnTo>
                <a:lnTo>
                  <a:pt x="205206" y="341972"/>
                </a:lnTo>
                <a:lnTo>
                  <a:pt x="202336" y="341972"/>
                </a:lnTo>
                <a:lnTo>
                  <a:pt x="205206" y="346735"/>
                </a:lnTo>
                <a:lnTo>
                  <a:pt x="213880" y="347802"/>
                </a:lnTo>
                <a:lnTo>
                  <a:pt x="226872" y="345770"/>
                </a:lnTo>
                <a:lnTo>
                  <a:pt x="238658" y="339979"/>
                </a:lnTo>
                <a:lnTo>
                  <a:pt x="248183" y="330936"/>
                </a:lnTo>
                <a:lnTo>
                  <a:pt x="254812" y="321970"/>
                </a:lnTo>
                <a:close/>
              </a:path>
              <a:path w="393065" h="452754">
                <a:moveTo>
                  <a:pt x="392874" y="250113"/>
                </a:moveTo>
                <a:lnTo>
                  <a:pt x="389991" y="207098"/>
                </a:lnTo>
                <a:lnTo>
                  <a:pt x="378904" y="164655"/>
                </a:lnTo>
                <a:lnTo>
                  <a:pt x="360083" y="124193"/>
                </a:lnTo>
                <a:lnTo>
                  <a:pt x="349110" y="108623"/>
                </a:lnTo>
                <a:lnTo>
                  <a:pt x="349110" y="233387"/>
                </a:lnTo>
                <a:lnTo>
                  <a:pt x="349021" y="239623"/>
                </a:lnTo>
                <a:lnTo>
                  <a:pt x="339915" y="288505"/>
                </a:lnTo>
                <a:lnTo>
                  <a:pt x="320395" y="327418"/>
                </a:lnTo>
                <a:lnTo>
                  <a:pt x="286639" y="363982"/>
                </a:lnTo>
                <a:lnTo>
                  <a:pt x="217639" y="401726"/>
                </a:lnTo>
                <a:lnTo>
                  <a:pt x="177558" y="411187"/>
                </a:lnTo>
                <a:lnTo>
                  <a:pt x="141389" y="409397"/>
                </a:lnTo>
                <a:lnTo>
                  <a:pt x="85077" y="372160"/>
                </a:lnTo>
                <a:lnTo>
                  <a:pt x="67081" y="336715"/>
                </a:lnTo>
                <a:lnTo>
                  <a:pt x="57302" y="290055"/>
                </a:lnTo>
                <a:lnTo>
                  <a:pt x="56146" y="262229"/>
                </a:lnTo>
                <a:lnTo>
                  <a:pt x="57150" y="234556"/>
                </a:lnTo>
                <a:lnTo>
                  <a:pt x="65659" y="179705"/>
                </a:lnTo>
                <a:lnTo>
                  <a:pt x="82511" y="126809"/>
                </a:lnTo>
                <a:lnTo>
                  <a:pt x="107403" y="77177"/>
                </a:lnTo>
                <a:lnTo>
                  <a:pt x="148945" y="52273"/>
                </a:lnTo>
                <a:lnTo>
                  <a:pt x="190944" y="46901"/>
                </a:lnTo>
                <a:lnTo>
                  <a:pt x="232257" y="58724"/>
                </a:lnTo>
                <a:lnTo>
                  <a:pt x="271741" y="85471"/>
                </a:lnTo>
                <a:lnTo>
                  <a:pt x="308254" y="124802"/>
                </a:lnTo>
                <a:lnTo>
                  <a:pt x="332346" y="161074"/>
                </a:lnTo>
                <a:lnTo>
                  <a:pt x="346100" y="202387"/>
                </a:lnTo>
                <a:lnTo>
                  <a:pt x="349110" y="233387"/>
                </a:lnTo>
                <a:lnTo>
                  <a:pt x="349110" y="108623"/>
                </a:lnTo>
                <a:lnTo>
                  <a:pt x="334010" y="87172"/>
                </a:lnTo>
                <a:lnTo>
                  <a:pt x="306247" y="59410"/>
                </a:lnTo>
                <a:lnTo>
                  <a:pt x="289255" y="46901"/>
                </a:lnTo>
                <a:lnTo>
                  <a:pt x="272656" y="34658"/>
                </a:lnTo>
                <a:lnTo>
                  <a:pt x="235292" y="15087"/>
                </a:lnTo>
                <a:lnTo>
                  <a:pt x="196253" y="2819"/>
                </a:lnTo>
                <a:lnTo>
                  <a:pt x="157619" y="0"/>
                </a:lnTo>
                <a:lnTo>
                  <a:pt x="121475" y="8750"/>
                </a:lnTo>
                <a:lnTo>
                  <a:pt x="89890" y="31229"/>
                </a:lnTo>
                <a:lnTo>
                  <a:pt x="64935" y="69557"/>
                </a:lnTo>
                <a:lnTo>
                  <a:pt x="64160" y="72567"/>
                </a:lnTo>
                <a:lnTo>
                  <a:pt x="64160" y="75590"/>
                </a:lnTo>
                <a:lnTo>
                  <a:pt x="64935" y="78600"/>
                </a:lnTo>
                <a:lnTo>
                  <a:pt x="38684" y="111277"/>
                </a:lnTo>
                <a:lnTo>
                  <a:pt x="18846" y="152285"/>
                </a:lnTo>
                <a:lnTo>
                  <a:pt x="5829" y="198615"/>
                </a:lnTo>
                <a:lnTo>
                  <a:pt x="0" y="247256"/>
                </a:lnTo>
                <a:lnTo>
                  <a:pt x="1752" y="295211"/>
                </a:lnTo>
                <a:lnTo>
                  <a:pt x="11468" y="339458"/>
                </a:lnTo>
                <a:lnTo>
                  <a:pt x="29540" y="377012"/>
                </a:lnTo>
                <a:lnTo>
                  <a:pt x="56349" y="404837"/>
                </a:lnTo>
                <a:lnTo>
                  <a:pt x="89242" y="436067"/>
                </a:lnTo>
                <a:lnTo>
                  <a:pt x="130086" y="450977"/>
                </a:lnTo>
                <a:lnTo>
                  <a:pt x="175856" y="452158"/>
                </a:lnTo>
                <a:lnTo>
                  <a:pt x="223545" y="442201"/>
                </a:lnTo>
                <a:lnTo>
                  <a:pt x="270116" y="423659"/>
                </a:lnTo>
                <a:lnTo>
                  <a:pt x="291680" y="411187"/>
                </a:lnTo>
                <a:lnTo>
                  <a:pt x="312547" y="399122"/>
                </a:lnTo>
                <a:lnTo>
                  <a:pt x="347383" y="368198"/>
                </a:lnTo>
                <a:lnTo>
                  <a:pt x="372059" y="332092"/>
                </a:lnTo>
                <a:lnTo>
                  <a:pt x="387057" y="292252"/>
                </a:lnTo>
                <a:lnTo>
                  <a:pt x="392874" y="250113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6076435" y="4350460"/>
            <a:ext cx="133350" cy="148590"/>
          </a:xfrm>
          <a:custGeom>
            <a:avLst/>
            <a:gdLst/>
            <a:ahLst/>
            <a:cxnLst/>
            <a:rect l="l" t="t" r="r" b="b"/>
            <a:pathLst>
              <a:path w="133350" h="148589">
                <a:moveTo>
                  <a:pt x="54838" y="88950"/>
                </a:moveTo>
                <a:lnTo>
                  <a:pt x="54254" y="87287"/>
                </a:lnTo>
                <a:lnTo>
                  <a:pt x="51968" y="84353"/>
                </a:lnTo>
                <a:lnTo>
                  <a:pt x="50482" y="83400"/>
                </a:lnTo>
                <a:lnTo>
                  <a:pt x="48679" y="82943"/>
                </a:lnTo>
                <a:lnTo>
                  <a:pt x="46875" y="83400"/>
                </a:lnTo>
                <a:lnTo>
                  <a:pt x="45389" y="84353"/>
                </a:lnTo>
                <a:lnTo>
                  <a:pt x="43091" y="87287"/>
                </a:lnTo>
                <a:lnTo>
                  <a:pt x="42519" y="88950"/>
                </a:lnTo>
                <a:lnTo>
                  <a:pt x="42519" y="92671"/>
                </a:lnTo>
                <a:lnTo>
                  <a:pt x="43091" y="94335"/>
                </a:lnTo>
                <a:lnTo>
                  <a:pt x="45389" y="97256"/>
                </a:lnTo>
                <a:lnTo>
                  <a:pt x="46875" y="98221"/>
                </a:lnTo>
                <a:lnTo>
                  <a:pt x="48679" y="98666"/>
                </a:lnTo>
                <a:lnTo>
                  <a:pt x="50482" y="98221"/>
                </a:lnTo>
                <a:lnTo>
                  <a:pt x="51968" y="97256"/>
                </a:lnTo>
                <a:lnTo>
                  <a:pt x="54254" y="94335"/>
                </a:lnTo>
                <a:lnTo>
                  <a:pt x="54838" y="92671"/>
                </a:lnTo>
                <a:lnTo>
                  <a:pt x="54838" y="88950"/>
                </a:lnTo>
                <a:close/>
              </a:path>
              <a:path w="133350" h="148589">
                <a:moveTo>
                  <a:pt x="133134" y="82169"/>
                </a:moveTo>
                <a:lnTo>
                  <a:pt x="123202" y="43611"/>
                </a:lnTo>
                <a:lnTo>
                  <a:pt x="115570" y="31788"/>
                </a:lnTo>
                <a:lnTo>
                  <a:pt x="111569" y="26949"/>
                </a:lnTo>
                <a:lnTo>
                  <a:pt x="106819" y="22047"/>
                </a:lnTo>
                <a:lnTo>
                  <a:pt x="101688" y="17551"/>
                </a:lnTo>
                <a:lnTo>
                  <a:pt x="101117" y="17132"/>
                </a:lnTo>
                <a:lnTo>
                  <a:pt x="101117" y="82740"/>
                </a:lnTo>
                <a:lnTo>
                  <a:pt x="100761" y="85407"/>
                </a:lnTo>
                <a:lnTo>
                  <a:pt x="72047" y="116471"/>
                </a:lnTo>
                <a:lnTo>
                  <a:pt x="60350" y="118122"/>
                </a:lnTo>
                <a:lnTo>
                  <a:pt x="54419" y="117678"/>
                </a:lnTo>
                <a:lnTo>
                  <a:pt x="51523" y="117144"/>
                </a:lnTo>
                <a:lnTo>
                  <a:pt x="48679" y="116281"/>
                </a:lnTo>
                <a:lnTo>
                  <a:pt x="30759" y="102870"/>
                </a:lnTo>
                <a:lnTo>
                  <a:pt x="24523" y="82169"/>
                </a:lnTo>
                <a:lnTo>
                  <a:pt x="28219" y="59956"/>
                </a:lnTo>
                <a:lnTo>
                  <a:pt x="40093" y="41986"/>
                </a:lnTo>
                <a:lnTo>
                  <a:pt x="42443" y="40170"/>
                </a:lnTo>
                <a:lnTo>
                  <a:pt x="43395" y="37782"/>
                </a:lnTo>
                <a:lnTo>
                  <a:pt x="42951" y="34848"/>
                </a:lnTo>
                <a:lnTo>
                  <a:pt x="46494" y="32804"/>
                </a:lnTo>
                <a:lnTo>
                  <a:pt x="50317" y="31788"/>
                </a:lnTo>
                <a:lnTo>
                  <a:pt x="58496" y="31788"/>
                </a:lnTo>
                <a:lnTo>
                  <a:pt x="62306" y="32804"/>
                </a:lnTo>
                <a:lnTo>
                  <a:pt x="65849" y="34848"/>
                </a:lnTo>
                <a:lnTo>
                  <a:pt x="72898" y="38328"/>
                </a:lnTo>
                <a:lnTo>
                  <a:pt x="97624" y="67360"/>
                </a:lnTo>
                <a:lnTo>
                  <a:pt x="101117" y="82740"/>
                </a:lnTo>
                <a:lnTo>
                  <a:pt x="101117" y="17132"/>
                </a:lnTo>
                <a:lnTo>
                  <a:pt x="96253" y="13500"/>
                </a:lnTo>
                <a:lnTo>
                  <a:pt x="90512" y="9893"/>
                </a:lnTo>
                <a:lnTo>
                  <a:pt x="84455" y="6743"/>
                </a:lnTo>
                <a:lnTo>
                  <a:pt x="57048" y="0"/>
                </a:lnTo>
                <a:lnTo>
                  <a:pt x="30073" y="5613"/>
                </a:lnTo>
                <a:lnTo>
                  <a:pt x="10261" y="22758"/>
                </a:lnTo>
                <a:lnTo>
                  <a:pt x="4305" y="50558"/>
                </a:lnTo>
                <a:lnTo>
                  <a:pt x="4508" y="52717"/>
                </a:lnTo>
                <a:lnTo>
                  <a:pt x="5308" y="54622"/>
                </a:lnTo>
                <a:lnTo>
                  <a:pt x="6692" y="56273"/>
                </a:lnTo>
                <a:lnTo>
                  <a:pt x="3378" y="63347"/>
                </a:lnTo>
                <a:lnTo>
                  <a:pt x="1358" y="70777"/>
                </a:lnTo>
                <a:lnTo>
                  <a:pt x="0" y="85407"/>
                </a:lnTo>
                <a:lnTo>
                  <a:pt x="63" y="88277"/>
                </a:lnTo>
                <a:lnTo>
                  <a:pt x="16446" y="129044"/>
                </a:lnTo>
                <a:lnTo>
                  <a:pt x="53530" y="147891"/>
                </a:lnTo>
                <a:lnTo>
                  <a:pt x="64350" y="148539"/>
                </a:lnTo>
                <a:lnTo>
                  <a:pt x="69723" y="148259"/>
                </a:lnTo>
                <a:lnTo>
                  <a:pt x="109143" y="132016"/>
                </a:lnTo>
                <a:lnTo>
                  <a:pt x="132168" y="96278"/>
                </a:lnTo>
                <a:lnTo>
                  <a:pt x="133045" y="86334"/>
                </a:lnTo>
                <a:lnTo>
                  <a:pt x="133134" y="82169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6313033" y="4111709"/>
            <a:ext cx="88504" cy="84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0" name="object 90"/>
          <p:cNvGrpSpPr/>
          <p:nvPr/>
        </p:nvGrpSpPr>
        <p:grpSpPr>
          <a:xfrm>
            <a:off x="15189040" y="4312712"/>
            <a:ext cx="366395" cy="395605"/>
            <a:chOff x="15189040" y="4312712"/>
            <a:chExt cx="366395" cy="395605"/>
          </a:xfrm>
        </p:grpSpPr>
        <p:sp>
          <p:nvSpPr>
            <p:cNvPr id="91" name="object 91"/>
            <p:cNvSpPr/>
            <p:nvPr/>
          </p:nvSpPr>
          <p:spPr>
            <a:xfrm>
              <a:off x="15189040" y="4312712"/>
              <a:ext cx="366395" cy="395605"/>
            </a:xfrm>
            <a:custGeom>
              <a:avLst/>
              <a:gdLst/>
              <a:ahLst/>
              <a:cxnLst/>
              <a:rect l="l" t="t" r="r" b="b"/>
              <a:pathLst>
                <a:path w="366394" h="395604">
                  <a:moveTo>
                    <a:pt x="184551" y="395368"/>
                  </a:moveTo>
                  <a:lnTo>
                    <a:pt x="140890" y="388712"/>
                  </a:lnTo>
                  <a:lnTo>
                    <a:pt x="95932" y="368817"/>
                  </a:lnTo>
                  <a:lnTo>
                    <a:pt x="63450" y="346373"/>
                  </a:lnTo>
                  <a:lnTo>
                    <a:pt x="36485" y="317460"/>
                  </a:lnTo>
                  <a:lnTo>
                    <a:pt x="16358" y="283447"/>
                  </a:lnTo>
                  <a:lnTo>
                    <a:pt x="4012" y="245987"/>
                  </a:lnTo>
                  <a:lnTo>
                    <a:pt x="0" y="207949"/>
                  </a:lnTo>
                  <a:lnTo>
                    <a:pt x="18" y="205463"/>
                  </a:lnTo>
                  <a:lnTo>
                    <a:pt x="1815" y="164542"/>
                  </a:lnTo>
                  <a:lnTo>
                    <a:pt x="13981" y="108583"/>
                  </a:lnTo>
                  <a:lnTo>
                    <a:pt x="33219" y="67113"/>
                  </a:lnTo>
                  <a:lnTo>
                    <a:pt x="61175" y="35909"/>
                  </a:lnTo>
                  <a:lnTo>
                    <a:pt x="104344" y="10272"/>
                  </a:lnTo>
                  <a:lnTo>
                    <a:pt x="153524" y="90"/>
                  </a:lnTo>
                  <a:lnTo>
                    <a:pt x="161912" y="0"/>
                  </a:lnTo>
                  <a:lnTo>
                    <a:pt x="178701" y="1209"/>
                  </a:lnTo>
                  <a:lnTo>
                    <a:pt x="186987" y="2505"/>
                  </a:lnTo>
                  <a:lnTo>
                    <a:pt x="195166" y="4486"/>
                  </a:lnTo>
                  <a:lnTo>
                    <a:pt x="201793" y="5191"/>
                  </a:lnTo>
                  <a:lnTo>
                    <a:pt x="240496" y="14863"/>
                  </a:lnTo>
                  <a:lnTo>
                    <a:pt x="276339" y="32356"/>
                  </a:lnTo>
                  <a:lnTo>
                    <a:pt x="295380" y="45981"/>
                  </a:lnTo>
                  <a:lnTo>
                    <a:pt x="162574" y="45981"/>
                  </a:lnTo>
                  <a:lnTo>
                    <a:pt x="153450" y="46005"/>
                  </a:lnTo>
                  <a:lnTo>
                    <a:pt x="109526" y="56722"/>
                  </a:lnTo>
                  <a:lnTo>
                    <a:pt x="73176" y="83477"/>
                  </a:lnTo>
                  <a:lnTo>
                    <a:pt x="62059" y="97831"/>
                  </a:lnTo>
                  <a:lnTo>
                    <a:pt x="62059" y="100688"/>
                  </a:lnTo>
                  <a:lnTo>
                    <a:pt x="56807" y="112189"/>
                  </a:lnTo>
                  <a:lnTo>
                    <a:pt x="52798" y="123822"/>
                  </a:lnTo>
                  <a:lnTo>
                    <a:pt x="49925" y="135898"/>
                  </a:lnTo>
                  <a:lnTo>
                    <a:pt x="48224" y="148313"/>
                  </a:lnTo>
                  <a:lnTo>
                    <a:pt x="48027" y="151357"/>
                  </a:lnTo>
                  <a:lnTo>
                    <a:pt x="46965" y="154057"/>
                  </a:lnTo>
                  <a:lnTo>
                    <a:pt x="43108" y="158781"/>
                  </a:lnTo>
                  <a:lnTo>
                    <a:pt x="40672" y="160367"/>
                  </a:lnTo>
                  <a:lnTo>
                    <a:pt x="37728" y="161172"/>
                  </a:lnTo>
                  <a:lnTo>
                    <a:pt x="36173" y="167741"/>
                  </a:lnTo>
                  <a:lnTo>
                    <a:pt x="32906" y="201219"/>
                  </a:lnTo>
                  <a:lnTo>
                    <a:pt x="33161" y="207949"/>
                  </a:lnTo>
                  <a:lnTo>
                    <a:pt x="40994" y="247535"/>
                  </a:lnTo>
                  <a:lnTo>
                    <a:pt x="59097" y="283580"/>
                  </a:lnTo>
                  <a:lnTo>
                    <a:pt x="86185" y="313527"/>
                  </a:lnTo>
                  <a:lnTo>
                    <a:pt x="120263" y="335176"/>
                  </a:lnTo>
                  <a:lnTo>
                    <a:pt x="126466" y="337861"/>
                  </a:lnTo>
                  <a:lnTo>
                    <a:pt x="126466" y="338813"/>
                  </a:lnTo>
                  <a:lnTo>
                    <a:pt x="168680" y="350946"/>
                  </a:lnTo>
                  <a:lnTo>
                    <a:pt x="295545" y="350946"/>
                  </a:lnTo>
                  <a:lnTo>
                    <a:pt x="263866" y="374413"/>
                  </a:lnTo>
                  <a:lnTo>
                    <a:pt x="225886" y="390148"/>
                  </a:lnTo>
                  <a:lnTo>
                    <a:pt x="184551" y="395368"/>
                  </a:lnTo>
                  <a:close/>
                </a:path>
                <a:path w="366394" h="395604">
                  <a:moveTo>
                    <a:pt x="295545" y="350946"/>
                  </a:moveTo>
                  <a:lnTo>
                    <a:pt x="168680" y="350946"/>
                  </a:lnTo>
                  <a:lnTo>
                    <a:pt x="208541" y="350324"/>
                  </a:lnTo>
                  <a:lnTo>
                    <a:pt x="244688" y="338363"/>
                  </a:lnTo>
                  <a:lnTo>
                    <a:pt x="300400" y="286093"/>
                  </a:lnTo>
                  <a:lnTo>
                    <a:pt x="317244" y="248615"/>
                  </a:lnTo>
                  <a:lnTo>
                    <a:pt x="324933" y="205463"/>
                  </a:lnTo>
                  <a:lnTo>
                    <a:pt x="325027" y="198371"/>
                  </a:lnTo>
                  <a:lnTo>
                    <a:pt x="324787" y="191298"/>
                  </a:lnTo>
                  <a:lnTo>
                    <a:pt x="316406" y="149756"/>
                  </a:lnTo>
                  <a:lnTo>
                    <a:pt x="296680" y="112085"/>
                  </a:lnTo>
                  <a:lnTo>
                    <a:pt x="267397" y="81586"/>
                  </a:lnTo>
                  <a:lnTo>
                    <a:pt x="230655" y="60359"/>
                  </a:lnTo>
                  <a:lnTo>
                    <a:pt x="189441" y="50206"/>
                  </a:lnTo>
                  <a:lnTo>
                    <a:pt x="180569" y="48081"/>
                  </a:lnTo>
                  <a:lnTo>
                    <a:pt x="171613" y="46673"/>
                  </a:lnTo>
                  <a:lnTo>
                    <a:pt x="162574" y="45981"/>
                  </a:lnTo>
                  <a:lnTo>
                    <a:pt x="295380" y="45981"/>
                  </a:lnTo>
                  <a:lnTo>
                    <a:pt x="325558" y="76661"/>
                  </a:lnTo>
                  <a:lnTo>
                    <a:pt x="346681" y="110451"/>
                  </a:lnTo>
                  <a:lnTo>
                    <a:pt x="360309" y="147885"/>
                  </a:lnTo>
                  <a:lnTo>
                    <a:pt x="365848" y="187323"/>
                  </a:lnTo>
                  <a:lnTo>
                    <a:pt x="365813" y="201219"/>
                  </a:lnTo>
                  <a:lnTo>
                    <a:pt x="347393" y="277738"/>
                  </a:lnTo>
                  <a:lnTo>
                    <a:pt x="325649" y="316846"/>
                  </a:lnTo>
                  <a:lnTo>
                    <a:pt x="297463" y="349525"/>
                  </a:lnTo>
                  <a:lnTo>
                    <a:pt x="295545" y="350946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5266116" y="4402899"/>
              <a:ext cx="181065" cy="13670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5365361" y="459675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13035" y="30003"/>
                  </a:moveTo>
                  <a:lnTo>
                    <a:pt x="7435" y="28098"/>
                  </a:lnTo>
                  <a:lnTo>
                    <a:pt x="2992" y="24203"/>
                  </a:lnTo>
                  <a:lnTo>
                    <a:pt x="381" y="18907"/>
                  </a:lnTo>
                  <a:lnTo>
                    <a:pt x="0" y="13011"/>
                  </a:lnTo>
                  <a:lnTo>
                    <a:pt x="1906" y="7424"/>
                  </a:lnTo>
                  <a:lnTo>
                    <a:pt x="5810" y="2986"/>
                  </a:lnTo>
                  <a:lnTo>
                    <a:pt x="11118" y="381"/>
                  </a:lnTo>
                  <a:lnTo>
                    <a:pt x="17020" y="0"/>
                  </a:lnTo>
                  <a:lnTo>
                    <a:pt x="22620" y="1905"/>
                  </a:lnTo>
                  <a:lnTo>
                    <a:pt x="27063" y="5800"/>
                  </a:lnTo>
                  <a:lnTo>
                    <a:pt x="29675" y="11096"/>
                  </a:lnTo>
                  <a:lnTo>
                    <a:pt x="30056" y="16992"/>
                  </a:lnTo>
                  <a:lnTo>
                    <a:pt x="28149" y="22579"/>
                  </a:lnTo>
                  <a:lnTo>
                    <a:pt x="24245" y="27017"/>
                  </a:lnTo>
                  <a:lnTo>
                    <a:pt x="18937" y="29622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/>
          <p:nvPr/>
        </p:nvSpPr>
        <p:spPr>
          <a:xfrm>
            <a:off x="15678371" y="4293881"/>
            <a:ext cx="121591" cy="12414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777801" y="4508760"/>
            <a:ext cx="42545" cy="46990"/>
          </a:xfrm>
          <a:custGeom>
            <a:avLst/>
            <a:gdLst/>
            <a:ahLst/>
            <a:cxnLst/>
            <a:rect l="l" t="t" r="r" b="b"/>
            <a:pathLst>
              <a:path w="42544" h="46989">
                <a:moveTo>
                  <a:pt x="28439" y="1319"/>
                </a:moveTo>
                <a:lnTo>
                  <a:pt x="20514" y="1319"/>
                </a:lnTo>
                <a:lnTo>
                  <a:pt x="22680" y="152"/>
                </a:lnTo>
                <a:lnTo>
                  <a:pt x="24913" y="0"/>
                </a:lnTo>
                <a:lnTo>
                  <a:pt x="28439" y="1319"/>
                </a:lnTo>
                <a:close/>
              </a:path>
              <a:path w="42544" h="46989">
                <a:moveTo>
                  <a:pt x="8587" y="46562"/>
                </a:moveTo>
                <a:lnTo>
                  <a:pt x="6216" y="46562"/>
                </a:lnTo>
                <a:lnTo>
                  <a:pt x="4193" y="45724"/>
                </a:lnTo>
                <a:lnTo>
                  <a:pt x="839" y="42376"/>
                </a:lnTo>
                <a:lnTo>
                  <a:pt x="0" y="40357"/>
                </a:lnTo>
                <a:lnTo>
                  <a:pt x="0" y="37990"/>
                </a:lnTo>
                <a:lnTo>
                  <a:pt x="1320" y="28885"/>
                </a:lnTo>
                <a:lnTo>
                  <a:pt x="3828" y="20215"/>
                </a:lnTo>
                <a:lnTo>
                  <a:pt x="7522" y="11979"/>
                </a:lnTo>
                <a:lnTo>
                  <a:pt x="12404" y="4176"/>
                </a:lnTo>
                <a:lnTo>
                  <a:pt x="13153" y="2690"/>
                </a:lnTo>
                <a:lnTo>
                  <a:pt x="14312" y="1671"/>
                </a:lnTo>
                <a:lnTo>
                  <a:pt x="17451" y="561"/>
                </a:lnTo>
                <a:lnTo>
                  <a:pt x="18997" y="628"/>
                </a:lnTo>
                <a:lnTo>
                  <a:pt x="20514" y="1319"/>
                </a:lnTo>
                <a:lnTo>
                  <a:pt x="28439" y="1319"/>
                </a:lnTo>
                <a:lnTo>
                  <a:pt x="29522" y="1724"/>
                </a:lnTo>
                <a:lnTo>
                  <a:pt x="31101" y="3305"/>
                </a:lnTo>
                <a:lnTo>
                  <a:pt x="31964" y="5605"/>
                </a:lnTo>
                <a:lnTo>
                  <a:pt x="35796" y="11484"/>
                </a:lnTo>
                <a:lnTo>
                  <a:pt x="39717" y="18345"/>
                </a:lnTo>
                <a:lnTo>
                  <a:pt x="40888" y="22274"/>
                </a:lnTo>
                <a:lnTo>
                  <a:pt x="19560" y="22274"/>
                </a:lnTo>
                <a:lnTo>
                  <a:pt x="19560" y="28941"/>
                </a:lnTo>
                <a:lnTo>
                  <a:pt x="41696" y="28941"/>
                </a:lnTo>
                <a:lnTo>
                  <a:pt x="41029" y="34656"/>
                </a:lnTo>
                <a:lnTo>
                  <a:pt x="35691" y="41540"/>
                </a:lnTo>
                <a:lnTo>
                  <a:pt x="27313" y="45074"/>
                </a:lnTo>
                <a:lnTo>
                  <a:pt x="17681" y="46376"/>
                </a:lnTo>
                <a:lnTo>
                  <a:pt x="8587" y="46562"/>
                </a:lnTo>
                <a:close/>
              </a:path>
              <a:path w="42544" h="46989">
                <a:moveTo>
                  <a:pt x="41696" y="28941"/>
                </a:moveTo>
                <a:lnTo>
                  <a:pt x="19560" y="28941"/>
                </a:lnTo>
                <a:lnTo>
                  <a:pt x="22423" y="27512"/>
                </a:lnTo>
                <a:lnTo>
                  <a:pt x="19560" y="22274"/>
                </a:lnTo>
                <a:lnTo>
                  <a:pt x="40888" y="22274"/>
                </a:lnTo>
                <a:lnTo>
                  <a:pt x="42028" y="26099"/>
                </a:lnTo>
                <a:lnTo>
                  <a:pt x="41696" y="28941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5939707" y="4728057"/>
            <a:ext cx="320040" cy="306070"/>
          </a:xfrm>
          <a:custGeom>
            <a:avLst/>
            <a:gdLst/>
            <a:ahLst/>
            <a:cxnLst/>
            <a:rect l="l" t="t" r="r" b="b"/>
            <a:pathLst>
              <a:path w="320040" h="306070">
                <a:moveTo>
                  <a:pt x="205676" y="208419"/>
                </a:moveTo>
                <a:lnTo>
                  <a:pt x="205143" y="207137"/>
                </a:lnTo>
                <a:lnTo>
                  <a:pt x="203009" y="204990"/>
                </a:lnTo>
                <a:lnTo>
                  <a:pt x="201714" y="204457"/>
                </a:lnTo>
                <a:lnTo>
                  <a:pt x="200190" y="204457"/>
                </a:lnTo>
                <a:lnTo>
                  <a:pt x="192900" y="203923"/>
                </a:lnTo>
                <a:lnTo>
                  <a:pt x="185699" y="202857"/>
                </a:lnTo>
                <a:lnTo>
                  <a:pt x="178587" y="201295"/>
                </a:lnTo>
                <a:lnTo>
                  <a:pt x="171577" y="199224"/>
                </a:lnTo>
                <a:lnTo>
                  <a:pt x="165366" y="196837"/>
                </a:lnTo>
                <a:lnTo>
                  <a:pt x="161074" y="207314"/>
                </a:lnTo>
                <a:lnTo>
                  <a:pt x="175221" y="212788"/>
                </a:lnTo>
                <a:lnTo>
                  <a:pt x="183349" y="214769"/>
                </a:lnTo>
                <a:lnTo>
                  <a:pt x="191681" y="215646"/>
                </a:lnTo>
                <a:lnTo>
                  <a:pt x="200190" y="215417"/>
                </a:lnTo>
                <a:lnTo>
                  <a:pt x="201714" y="215417"/>
                </a:lnTo>
                <a:lnTo>
                  <a:pt x="203009" y="214884"/>
                </a:lnTo>
                <a:lnTo>
                  <a:pt x="205143" y="212750"/>
                </a:lnTo>
                <a:lnTo>
                  <a:pt x="205676" y="211455"/>
                </a:lnTo>
                <a:lnTo>
                  <a:pt x="205676" y="208419"/>
                </a:lnTo>
                <a:close/>
              </a:path>
              <a:path w="320040" h="306070">
                <a:moveTo>
                  <a:pt x="206197" y="126911"/>
                </a:moveTo>
                <a:lnTo>
                  <a:pt x="176987" y="101587"/>
                </a:lnTo>
                <a:lnTo>
                  <a:pt x="132181" y="90144"/>
                </a:lnTo>
                <a:lnTo>
                  <a:pt x="96774" y="98729"/>
                </a:lnTo>
                <a:lnTo>
                  <a:pt x="73799" y="123672"/>
                </a:lnTo>
                <a:lnTo>
                  <a:pt x="72339" y="165404"/>
                </a:lnTo>
                <a:lnTo>
                  <a:pt x="74358" y="141439"/>
                </a:lnTo>
                <a:lnTo>
                  <a:pt x="81699" y="121894"/>
                </a:lnTo>
                <a:lnTo>
                  <a:pt x="96291" y="108153"/>
                </a:lnTo>
                <a:lnTo>
                  <a:pt x="120040" y="101587"/>
                </a:lnTo>
                <a:lnTo>
                  <a:pt x="130302" y="101930"/>
                </a:lnTo>
                <a:lnTo>
                  <a:pt x="169405" y="112839"/>
                </a:lnTo>
                <a:lnTo>
                  <a:pt x="195859" y="131483"/>
                </a:lnTo>
                <a:lnTo>
                  <a:pt x="197497" y="132118"/>
                </a:lnTo>
                <a:lnTo>
                  <a:pt x="201320" y="132029"/>
                </a:lnTo>
                <a:lnTo>
                  <a:pt x="202933" y="131305"/>
                </a:lnTo>
                <a:lnTo>
                  <a:pt x="205562" y="128549"/>
                </a:lnTo>
                <a:lnTo>
                  <a:pt x="206197" y="126911"/>
                </a:lnTo>
                <a:close/>
              </a:path>
              <a:path w="320040" h="306070">
                <a:moveTo>
                  <a:pt x="229565" y="161861"/>
                </a:moveTo>
                <a:lnTo>
                  <a:pt x="228206" y="160032"/>
                </a:lnTo>
                <a:lnTo>
                  <a:pt x="225475" y="159219"/>
                </a:lnTo>
                <a:lnTo>
                  <a:pt x="222758" y="160032"/>
                </a:lnTo>
                <a:lnTo>
                  <a:pt x="221399" y="161861"/>
                </a:lnTo>
                <a:lnTo>
                  <a:pt x="221399" y="167538"/>
                </a:lnTo>
                <a:lnTo>
                  <a:pt x="222758" y="169367"/>
                </a:lnTo>
                <a:lnTo>
                  <a:pt x="225475" y="170167"/>
                </a:lnTo>
                <a:lnTo>
                  <a:pt x="228206" y="169367"/>
                </a:lnTo>
                <a:lnTo>
                  <a:pt x="229565" y="167538"/>
                </a:lnTo>
                <a:lnTo>
                  <a:pt x="229565" y="161861"/>
                </a:lnTo>
                <a:close/>
              </a:path>
              <a:path w="320040" h="306070">
                <a:moveTo>
                  <a:pt x="319913" y="132422"/>
                </a:moveTo>
                <a:lnTo>
                  <a:pt x="305981" y="94805"/>
                </a:lnTo>
                <a:lnTo>
                  <a:pt x="283692" y="61302"/>
                </a:lnTo>
                <a:lnTo>
                  <a:pt x="280085" y="57264"/>
                </a:lnTo>
                <a:lnTo>
                  <a:pt x="280085" y="148717"/>
                </a:lnTo>
                <a:lnTo>
                  <a:pt x="279971" y="159042"/>
                </a:lnTo>
                <a:lnTo>
                  <a:pt x="271094" y="196100"/>
                </a:lnTo>
                <a:lnTo>
                  <a:pt x="245325" y="232143"/>
                </a:lnTo>
                <a:lnTo>
                  <a:pt x="211035" y="253390"/>
                </a:lnTo>
                <a:lnTo>
                  <a:pt x="176847" y="260477"/>
                </a:lnTo>
                <a:lnTo>
                  <a:pt x="167246" y="260464"/>
                </a:lnTo>
                <a:lnTo>
                  <a:pt x="122897" y="246354"/>
                </a:lnTo>
                <a:lnTo>
                  <a:pt x="90525" y="225259"/>
                </a:lnTo>
                <a:lnTo>
                  <a:pt x="63677" y="197497"/>
                </a:lnTo>
                <a:lnTo>
                  <a:pt x="43713" y="164452"/>
                </a:lnTo>
                <a:lnTo>
                  <a:pt x="34734" y="124066"/>
                </a:lnTo>
                <a:lnTo>
                  <a:pt x="34950" y="118122"/>
                </a:lnTo>
                <a:lnTo>
                  <a:pt x="49695" y="73253"/>
                </a:lnTo>
                <a:lnTo>
                  <a:pt x="79032" y="43992"/>
                </a:lnTo>
                <a:lnTo>
                  <a:pt x="140106" y="36601"/>
                </a:lnTo>
                <a:lnTo>
                  <a:pt x="167830" y="39331"/>
                </a:lnTo>
                <a:lnTo>
                  <a:pt x="211086" y="51269"/>
                </a:lnTo>
                <a:lnTo>
                  <a:pt x="245351" y="74891"/>
                </a:lnTo>
                <a:lnTo>
                  <a:pt x="269455" y="108826"/>
                </a:lnTo>
                <a:lnTo>
                  <a:pt x="280085" y="148717"/>
                </a:lnTo>
                <a:lnTo>
                  <a:pt x="280085" y="57264"/>
                </a:lnTo>
                <a:lnTo>
                  <a:pt x="247650" y="29197"/>
                </a:lnTo>
                <a:lnTo>
                  <a:pt x="211772" y="10871"/>
                </a:lnTo>
                <a:lnTo>
                  <a:pt x="177698" y="2057"/>
                </a:lnTo>
                <a:lnTo>
                  <a:pt x="172643" y="1308"/>
                </a:lnTo>
                <a:lnTo>
                  <a:pt x="164617" y="495"/>
                </a:lnTo>
                <a:lnTo>
                  <a:pt x="156540" y="63"/>
                </a:lnTo>
                <a:lnTo>
                  <a:pt x="148450" y="0"/>
                </a:lnTo>
                <a:lnTo>
                  <a:pt x="140398" y="304"/>
                </a:lnTo>
                <a:lnTo>
                  <a:pt x="132359" y="990"/>
                </a:lnTo>
                <a:lnTo>
                  <a:pt x="124345" y="2057"/>
                </a:lnTo>
                <a:lnTo>
                  <a:pt x="122275" y="1066"/>
                </a:lnTo>
                <a:lnTo>
                  <a:pt x="120205" y="1066"/>
                </a:lnTo>
                <a:lnTo>
                  <a:pt x="118135" y="2057"/>
                </a:lnTo>
                <a:lnTo>
                  <a:pt x="73545" y="20764"/>
                </a:lnTo>
                <a:lnTo>
                  <a:pt x="36906" y="47904"/>
                </a:lnTo>
                <a:lnTo>
                  <a:pt x="11341" y="82880"/>
                </a:lnTo>
                <a:lnTo>
                  <a:pt x="0" y="125107"/>
                </a:lnTo>
                <a:lnTo>
                  <a:pt x="6019" y="173977"/>
                </a:lnTo>
                <a:lnTo>
                  <a:pt x="24041" y="211759"/>
                </a:lnTo>
                <a:lnTo>
                  <a:pt x="49593" y="245008"/>
                </a:lnTo>
                <a:lnTo>
                  <a:pt x="81546" y="272199"/>
                </a:lnTo>
                <a:lnTo>
                  <a:pt x="118414" y="292087"/>
                </a:lnTo>
                <a:lnTo>
                  <a:pt x="158635" y="303872"/>
                </a:lnTo>
                <a:lnTo>
                  <a:pt x="172529" y="305904"/>
                </a:lnTo>
                <a:lnTo>
                  <a:pt x="215353" y="302031"/>
                </a:lnTo>
                <a:lnTo>
                  <a:pt x="253365" y="283603"/>
                </a:lnTo>
                <a:lnTo>
                  <a:pt x="284695" y="254050"/>
                </a:lnTo>
                <a:lnTo>
                  <a:pt x="307492" y="216750"/>
                </a:lnTo>
                <a:lnTo>
                  <a:pt x="319862" y="175120"/>
                </a:lnTo>
                <a:lnTo>
                  <a:pt x="319913" y="132422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5658003" y="4836362"/>
            <a:ext cx="104020" cy="12631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5877937" y="465612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8006" y="19201"/>
                </a:moveTo>
                <a:lnTo>
                  <a:pt x="2616" y="16478"/>
                </a:lnTo>
                <a:lnTo>
                  <a:pt x="0" y="11075"/>
                </a:lnTo>
                <a:lnTo>
                  <a:pt x="2437" y="5405"/>
                </a:lnTo>
                <a:lnTo>
                  <a:pt x="4293" y="3795"/>
                </a:lnTo>
                <a:lnTo>
                  <a:pt x="6364" y="2524"/>
                </a:lnTo>
                <a:lnTo>
                  <a:pt x="11564" y="0"/>
                </a:lnTo>
                <a:lnTo>
                  <a:pt x="14207" y="376"/>
                </a:lnTo>
                <a:lnTo>
                  <a:pt x="18925" y="5086"/>
                </a:lnTo>
                <a:lnTo>
                  <a:pt x="19302" y="7724"/>
                </a:lnTo>
                <a:lnTo>
                  <a:pt x="16740" y="12896"/>
                </a:lnTo>
                <a:lnTo>
                  <a:pt x="13887" y="16835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6450854" y="4411900"/>
            <a:ext cx="169491" cy="18095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356741" y="5103963"/>
            <a:ext cx="206588" cy="2103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756084" y="5272594"/>
            <a:ext cx="80421" cy="8915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415338" y="3785585"/>
            <a:ext cx="169628" cy="19263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3" name="object 103"/>
          <p:cNvGrpSpPr/>
          <p:nvPr/>
        </p:nvGrpSpPr>
        <p:grpSpPr>
          <a:xfrm>
            <a:off x="11700418" y="3228512"/>
            <a:ext cx="2950210" cy="2433955"/>
            <a:chOff x="11700418" y="3228512"/>
            <a:chExt cx="2950210" cy="2433955"/>
          </a:xfrm>
        </p:grpSpPr>
        <p:sp>
          <p:nvSpPr>
            <p:cNvPr id="104" name="object 104"/>
            <p:cNvSpPr/>
            <p:nvPr/>
          </p:nvSpPr>
          <p:spPr>
            <a:xfrm>
              <a:off x="12040819" y="4551882"/>
              <a:ext cx="2277110" cy="1110615"/>
            </a:xfrm>
            <a:custGeom>
              <a:avLst/>
              <a:gdLst/>
              <a:ahLst/>
              <a:cxnLst/>
              <a:rect l="l" t="t" r="r" b="b"/>
              <a:pathLst>
                <a:path w="2277109" h="1110614">
                  <a:moveTo>
                    <a:pt x="2276983" y="1086675"/>
                  </a:moveTo>
                  <a:lnTo>
                    <a:pt x="2270150" y="1079855"/>
                  </a:lnTo>
                  <a:lnTo>
                    <a:pt x="2261743" y="1079855"/>
                  </a:lnTo>
                  <a:lnTo>
                    <a:pt x="2202992" y="1076375"/>
                  </a:lnTo>
                  <a:lnTo>
                    <a:pt x="2154732" y="1066901"/>
                  </a:lnTo>
                  <a:lnTo>
                    <a:pt x="2114156" y="1052817"/>
                  </a:lnTo>
                  <a:lnTo>
                    <a:pt x="2078443" y="1035507"/>
                  </a:lnTo>
                  <a:lnTo>
                    <a:pt x="2009902" y="996594"/>
                  </a:lnTo>
                  <a:lnTo>
                    <a:pt x="1971903" y="978230"/>
                  </a:lnTo>
                  <a:lnTo>
                    <a:pt x="1928101" y="963002"/>
                  </a:lnTo>
                  <a:lnTo>
                    <a:pt x="1875840" y="952614"/>
                  </a:lnTo>
                  <a:lnTo>
                    <a:pt x="1812442" y="948778"/>
                  </a:lnTo>
                  <a:lnTo>
                    <a:pt x="1749031" y="952614"/>
                  </a:lnTo>
                  <a:lnTo>
                    <a:pt x="1696758" y="963002"/>
                  </a:lnTo>
                  <a:lnTo>
                    <a:pt x="1652955" y="978230"/>
                  </a:lnTo>
                  <a:lnTo>
                    <a:pt x="1614957" y="996594"/>
                  </a:lnTo>
                  <a:lnTo>
                    <a:pt x="1546440" y="1035507"/>
                  </a:lnTo>
                  <a:lnTo>
                    <a:pt x="1510703" y="1052817"/>
                  </a:lnTo>
                  <a:lnTo>
                    <a:pt x="1470101" y="1066901"/>
                  </a:lnTo>
                  <a:lnTo>
                    <a:pt x="1421828" y="1076375"/>
                  </a:lnTo>
                  <a:lnTo>
                    <a:pt x="1363078" y="1079855"/>
                  </a:lnTo>
                  <a:lnTo>
                    <a:pt x="1304340" y="1076375"/>
                  </a:lnTo>
                  <a:lnTo>
                    <a:pt x="1256080" y="1066901"/>
                  </a:lnTo>
                  <a:lnTo>
                    <a:pt x="1215491" y="1052817"/>
                  </a:lnTo>
                  <a:lnTo>
                    <a:pt x="1179779" y="1035507"/>
                  </a:lnTo>
                  <a:lnTo>
                    <a:pt x="1111262" y="996594"/>
                  </a:lnTo>
                  <a:lnTo>
                    <a:pt x="1073289" y="978230"/>
                  </a:lnTo>
                  <a:lnTo>
                    <a:pt x="1029500" y="963002"/>
                  </a:lnTo>
                  <a:lnTo>
                    <a:pt x="977239" y="952614"/>
                  </a:lnTo>
                  <a:lnTo>
                    <a:pt x="913841" y="948778"/>
                  </a:lnTo>
                  <a:lnTo>
                    <a:pt x="850404" y="952614"/>
                  </a:lnTo>
                  <a:lnTo>
                    <a:pt x="798131" y="963002"/>
                  </a:lnTo>
                  <a:lnTo>
                    <a:pt x="754341" y="978230"/>
                  </a:lnTo>
                  <a:lnTo>
                    <a:pt x="716356" y="996594"/>
                  </a:lnTo>
                  <a:lnTo>
                    <a:pt x="647839" y="1035507"/>
                  </a:lnTo>
                  <a:lnTo>
                    <a:pt x="612127" y="1052817"/>
                  </a:lnTo>
                  <a:lnTo>
                    <a:pt x="571538" y="1066901"/>
                  </a:lnTo>
                  <a:lnTo>
                    <a:pt x="523290" y="1076375"/>
                  </a:lnTo>
                  <a:lnTo>
                    <a:pt x="464540" y="1079855"/>
                  </a:lnTo>
                  <a:lnTo>
                    <a:pt x="405790" y="1076375"/>
                  </a:lnTo>
                  <a:lnTo>
                    <a:pt x="357517" y="1066901"/>
                  </a:lnTo>
                  <a:lnTo>
                    <a:pt x="316928" y="1052817"/>
                  </a:lnTo>
                  <a:lnTo>
                    <a:pt x="281216" y="1035507"/>
                  </a:lnTo>
                  <a:lnTo>
                    <a:pt x="212699" y="996594"/>
                  </a:lnTo>
                  <a:lnTo>
                    <a:pt x="174701" y="978230"/>
                  </a:lnTo>
                  <a:lnTo>
                    <a:pt x="130911" y="963002"/>
                  </a:lnTo>
                  <a:lnTo>
                    <a:pt x="78638" y="952614"/>
                  </a:lnTo>
                  <a:lnTo>
                    <a:pt x="15240" y="948778"/>
                  </a:lnTo>
                  <a:lnTo>
                    <a:pt x="6832" y="948778"/>
                  </a:lnTo>
                  <a:lnTo>
                    <a:pt x="0" y="955611"/>
                  </a:lnTo>
                  <a:lnTo>
                    <a:pt x="0" y="972426"/>
                  </a:lnTo>
                  <a:lnTo>
                    <a:pt x="6832" y="979258"/>
                  </a:lnTo>
                  <a:lnTo>
                    <a:pt x="15240" y="979258"/>
                  </a:lnTo>
                  <a:lnTo>
                    <a:pt x="73990" y="982726"/>
                  </a:lnTo>
                  <a:lnTo>
                    <a:pt x="122237" y="992187"/>
                  </a:lnTo>
                  <a:lnTo>
                    <a:pt x="162826" y="1006271"/>
                  </a:lnTo>
                  <a:lnTo>
                    <a:pt x="198539" y="1023569"/>
                  </a:lnTo>
                  <a:lnTo>
                    <a:pt x="267055" y="1062507"/>
                  </a:lnTo>
                  <a:lnTo>
                    <a:pt x="305041" y="1080871"/>
                  </a:lnTo>
                  <a:lnTo>
                    <a:pt x="348830" y="1096098"/>
                  </a:lnTo>
                  <a:lnTo>
                    <a:pt x="401104" y="1106487"/>
                  </a:lnTo>
                  <a:lnTo>
                    <a:pt x="464540" y="1110335"/>
                  </a:lnTo>
                  <a:lnTo>
                    <a:pt x="527939" y="1106487"/>
                  </a:lnTo>
                  <a:lnTo>
                    <a:pt x="580212" y="1096098"/>
                  </a:lnTo>
                  <a:lnTo>
                    <a:pt x="624001" y="1080871"/>
                  </a:lnTo>
                  <a:lnTo>
                    <a:pt x="662000" y="1062507"/>
                  </a:lnTo>
                  <a:lnTo>
                    <a:pt x="730516" y="1023569"/>
                  </a:lnTo>
                  <a:lnTo>
                    <a:pt x="766229" y="1006271"/>
                  </a:lnTo>
                  <a:lnTo>
                    <a:pt x="806818" y="992187"/>
                  </a:lnTo>
                  <a:lnTo>
                    <a:pt x="855091" y="982726"/>
                  </a:lnTo>
                  <a:lnTo>
                    <a:pt x="913841" y="979258"/>
                  </a:lnTo>
                  <a:lnTo>
                    <a:pt x="972591" y="982726"/>
                  </a:lnTo>
                  <a:lnTo>
                    <a:pt x="1020838" y="992187"/>
                  </a:lnTo>
                  <a:lnTo>
                    <a:pt x="1061427" y="1006271"/>
                  </a:lnTo>
                  <a:lnTo>
                    <a:pt x="1097140" y="1023569"/>
                  </a:lnTo>
                  <a:lnTo>
                    <a:pt x="1165656" y="1062507"/>
                  </a:lnTo>
                  <a:lnTo>
                    <a:pt x="1203629" y="1080871"/>
                  </a:lnTo>
                  <a:lnTo>
                    <a:pt x="1247419" y="1096098"/>
                  </a:lnTo>
                  <a:lnTo>
                    <a:pt x="1299679" y="1106487"/>
                  </a:lnTo>
                  <a:lnTo>
                    <a:pt x="1363078" y="1110335"/>
                  </a:lnTo>
                  <a:lnTo>
                    <a:pt x="1426514" y="1106487"/>
                  </a:lnTo>
                  <a:lnTo>
                    <a:pt x="1478788" y="1096098"/>
                  </a:lnTo>
                  <a:lnTo>
                    <a:pt x="1522603" y="1080871"/>
                  </a:lnTo>
                  <a:lnTo>
                    <a:pt x="1560601" y="1062507"/>
                  </a:lnTo>
                  <a:lnTo>
                    <a:pt x="1629117" y="1023569"/>
                  </a:lnTo>
                  <a:lnTo>
                    <a:pt x="1664830" y="1006271"/>
                  </a:lnTo>
                  <a:lnTo>
                    <a:pt x="1705419" y="992187"/>
                  </a:lnTo>
                  <a:lnTo>
                    <a:pt x="1753692" y="982726"/>
                  </a:lnTo>
                  <a:lnTo>
                    <a:pt x="1812442" y="979258"/>
                  </a:lnTo>
                  <a:lnTo>
                    <a:pt x="1871192" y="982726"/>
                  </a:lnTo>
                  <a:lnTo>
                    <a:pt x="1919465" y="992187"/>
                  </a:lnTo>
                  <a:lnTo>
                    <a:pt x="1960054" y="1006271"/>
                  </a:lnTo>
                  <a:lnTo>
                    <a:pt x="1995766" y="1023569"/>
                  </a:lnTo>
                  <a:lnTo>
                    <a:pt x="2064258" y="1062507"/>
                  </a:lnTo>
                  <a:lnTo>
                    <a:pt x="2102256" y="1080871"/>
                  </a:lnTo>
                  <a:lnTo>
                    <a:pt x="2146058" y="1096098"/>
                  </a:lnTo>
                  <a:lnTo>
                    <a:pt x="2198332" y="1106487"/>
                  </a:lnTo>
                  <a:lnTo>
                    <a:pt x="2261743" y="1110335"/>
                  </a:lnTo>
                  <a:lnTo>
                    <a:pt x="2270150" y="1110335"/>
                  </a:lnTo>
                  <a:lnTo>
                    <a:pt x="2276983" y="1103503"/>
                  </a:lnTo>
                  <a:lnTo>
                    <a:pt x="2276983" y="1086675"/>
                  </a:lnTo>
                  <a:close/>
                </a:path>
                <a:path w="2277109" h="1110614">
                  <a:moveTo>
                    <a:pt x="2276983" y="770394"/>
                  </a:moveTo>
                  <a:lnTo>
                    <a:pt x="2270150" y="763574"/>
                  </a:lnTo>
                  <a:lnTo>
                    <a:pt x="2261743" y="763574"/>
                  </a:lnTo>
                  <a:lnTo>
                    <a:pt x="2202992" y="760107"/>
                  </a:lnTo>
                  <a:lnTo>
                    <a:pt x="2154720" y="750620"/>
                  </a:lnTo>
                  <a:lnTo>
                    <a:pt x="2114131" y="736536"/>
                  </a:lnTo>
                  <a:lnTo>
                    <a:pt x="2078418" y="719239"/>
                  </a:lnTo>
                  <a:lnTo>
                    <a:pt x="2009902" y="680313"/>
                  </a:lnTo>
                  <a:lnTo>
                    <a:pt x="1971903" y="661962"/>
                  </a:lnTo>
                  <a:lnTo>
                    <a:pt x="1928101" y="646734"/>
                  </a:lnTo>
                  <a:lnTo>
                    <a:pt x="1875840" y="636346"/>
                  </a:lnTo>
                  <a:lnTo>
                    <a:pt x="1812442" y="632498"/>
                  </a:lnTo>
                  <a:lnTo>
                    <a:pt x="1749031" y="636346"/>
                  </a:lnTo>
                  <a:lnTo>
                    <a:pt x="1696758" y="646734"/>
                  </a:lnTo>
                  <a:lnTo>
                    <a:pt x="1652943" y="661962"/>
                  </a:lnTo>
                  <a:lnTo>
                    <a:pt x="1614932" y="680313"/>
                  </a:lnTo>
                  <a:lnTo>
                    <a:pt x="1546402" y="719239"/>
                  </a:lnTo>
                  <a:lnTo>
                    <a:pt x="1510690" y="736536"/>
                  </a:lnTo>
                  <a:lnTo>
                    <a:pt x="1470101" y="750620"/>
                  </a:lnTo>
                  <a:lnTo>
                    <a:pt x="1421828" y="760107"/>
                  </a:lnTo>
                  <a:lnTo>
                    <a:pt x="1363078" y="763574"/>
                  </a:lnTo>
                  <a:lnTo>
                    <a:pt x="1304340" y="760107"/>
                  </a:lnTo>
                  <a:lnTo>
                    <a:pt x="1256080" y="750620"/>
                  </a:lnTo>
                  <a:lnTo>
                    <a:pt x="1215491" y="736536"/>
                  </a:lnTo>
                  <a:lnTo>
                    <a:pt x="1179779" y="719239"/>
                  </a:lnTo>
                  <a:lnTo>
                    <a:pt x="1111262" y="680313"/>
                  </a:lnTo>
                  <a:lnTo>
                    <a:pt x="1073264" y="661962"/>
                  </a:lnTo>
                  <a:lnTo>
                    <a:pt x="1029462" y="646734"/>
                  </a:lnTo>
                  <a:lnTo>
                    <a:pt x="977188" y="636346"/>
                  </a:lnTo>
                  <a:lnTo>
                    <a:pt x="913777" y="632498"/>
                  </a:lnTo>
                  <a:lnTo>
                    <a:pt x="850379" y="636346"/>
                  </a:lnTo>
                  <a:lnTo>
                    <a:pt x="798118" y="646734"/>
                  </a:lnTo>
                  <a:lnTo>
                    <a:pt x="754329" y="661962"/>
                  </a:lnTo>
                  <a:lnTo>
                    <a:pt x="716356" y="680313"/>
                  </a:lnTo>
                  <a:lnTo>
                    <a:pt x="647839" y="719239"/>
                  </a:lnTo>
                  <a:lnTo>
                    <a:pt x="612101" y="736536"/>
                  </a:lnTo>
                  <a:lnTo>
                    <a:pt x="571512" y="750620"/>
                  </a:lnTo>
                  <a:lnTo>
                    <a:pt x="523265" y="760107"/>
                  </a:lnTo>
                  <a:lnTo>
                    <a:pt x="464540" y="763574"/>
                  </a:lnTo>
                  <a:lnTo>
                    <a:pt x="405790" y="760107"/>
                  </a:lnTo>
                  <a:lnTo>
                    <a:pt x="357517" y="750620"/>
                  </a:lnTo>
                  <a:lnTo>
                    <a:pt x="316928" y="736536"/>
                  </a:lnTo>
                  <a:lnTo>
                    <a:pt x="281216" y="719239"/>
                  </a:lnTo>
                  <a:lnTo>
                    <a:pt x="212699" y="680313"/>
                  </a:lnTo>
                  <a:lnTo>
                    <a:pt x="174701" y="661962"/>
                  </a:lnTo>
                  <a:lnTo>
                    <a:pt x="130911" y="646734"/>
                  </a:lnTo>
                  <a:lnTo>
                    <a:pt x="78638" y="636346"/>
                  </a:lnTo>
                  <a:lnTo>
                    <a:pt x="15240" y="632498"/>
                  </a:lnTo>
                  <a:lnTo>
                    <a:pt x="6832" y="632498"/>
                  </a:lnTo>
                  <a:lnTo>
                    <a:pt x="0" y="639330"/>
                  </a:lnTo>
                  <a:lnTo>
                    <a:pt x="0" y="656158"/>
                  </a:lnTo>
                  <a:lnTo>
                    <a:pt x="6832" y="662978"/>
                  </a:lnTo>
                  <a:lnTo>
                    <a:pt x="15240" y="662978"/>
                  </a:lnTo>
                  <a:lnTo>
                    <a:pt x="73990" y="666445"/>
                  </a:lnTo>
                  <a:lnTo>
                    <a:pt x="122237" y="675932"/>
                  </a:lnTo>
                  <a:lnTo>
                    <a:pt x="162826" y="690016"/>
                  </a:lnTo>
                  <a:lnTo>
                    <a:pt x="198539" y="707326"/>
                  </a:lnTo>
                  <a:lnTo>
                    <a:pt x="267055" y="746239"/>
                  </a:lnTo>
                  <a:lnTo>
                    <a:pt x="305041" y="764590"/>
                  </a:lnTo>
                  <a:lnTo>
                    <a:pt x="348830" y="779818"/>
                  </a:lnTo>
                  <a:lnTo>
                    <a:pt x="401104" y="790206"/>
                  </a:lnTo>
                  <a:lnTo>
                    <a:pt x="464540" y="794054"/>
                  </a:lnTo>
                  <a:lnTo>
                    <a:pt x="527926" y="790206"/>
                  </a:lnTo>
                  <a:lnTo>
                    <a:pt x="580186" y="779818"/>
                  </a:lnTo>
                  <a:lnTo>
                    <a:pt x="623989" y="764590"/>
                  </a:lnTo>
                  <a:lnTo>
                    <a:pt x="662000" y="746239"/>
                  </a:lnTo>
                  <a:lnTo>
                    <a:pt x="730516" y="707326"/>
                  </a:lnTo>
                  <a:lnTo>
                    <a:pt x="766229" y="690016"/>
                  </a:lnTo>
                  <a:lnTo>
                    <a:pt x="806805" y="675932"/>
                  </a:lnTo>
                  <a:lnTo>
                    <a:pt x="855052" y="666445"/>
                  </a:lnTo>
                  <a:lnTo>
                    <a:pt x="913777" y="662978"/>
                  </a:lnTo>
                  <a:lnTo>
                    <a:pt x="972527" y="666445"/>
                  </a:lnTo>
                  <a:lnTo>
                    <a:pt x="1020800" y="675932"/>
                  </a:lnTo>
                  <a:lnTo>
                    <a:pt x="1061389" y="690016"/>
                  </a:lnTo>
                  <a:lnTo>
                    <a:pt x="1097102" y="707326"/>
                  </a:lnTo>
                  <a:lnTo>
                    <a:pt x="1165618" y="746239"/>
                  </a:lnTo>
                  <a:lnTo>
                    <a:pt x="1203617" y="764590"/>
                  </a:lnTo>
                  <a:lnTo>
                    <a:pt x="1247419" y="779818"/>
                  </a:lnTo>
                  <a:lnTo>
                    <a:pt x="1299679" y="790206"/>
                  </a:lnTo>
                  <a:lnTo>
                    <a:pt x="1363078" y="794054"/>
                  </a:lnTo>
                  <a:lnTo>
                    <a:pt x="1426514" y="790206"/>
                  </a:lnTo>
                  <a:lnTo>
                    <a:pt x="1478788" y="779818"/>
                  </a:lnTo>
                  <a:lnTo>
                    <a:pt x="1522590" y="764590"/>
                  </a:lnTo>
                  <a:lnTo>
                    <a:pt x="1560563" y="746239"/>
                  </a:lnTo>
                  <a:lnTo>
                    <a:pt x="1629079" y="707326"/>
                  </a:lnTo>
                  <a:lnTo>
                    <a:pt x="1664817" y="690016"/>
                  </a:lnTo>
                  <a:lnTo>
                    <a:pt x="1705419" y="675932"/>
                  </a:lnTo>
                  <a:lnTo>
                    <a:pt x="1753692" y="666445"/>
                  </a:lnTo>
                  <a:lnTo>
                    <a:pt x="1812442" y="662978"/>
                  </a:lnTo>
                  <a:lnTo>
                    <a:pt x="1871179" y="666445"/>
                  </a:lnTo>
                  <a:lnTo>
                    <a:pt x="1919439" y="675932"/>
                  </a:lnTo>
                  <a:lnTo>
                    <a:pt x="1960029" y="690016"/>
                  </a:lnTo>
                  <a:lnTo>
                    <a:pt x="1995741" y="707326"/>
                  </a:lnTo>
                  <a:lnTo>
                    <a:pt x="2064258" y="746239"/>
                  </a:lnTo>
                  <a:lnTo>
                    <a:pt x="2102256" y="764590"/>
                  </a:lnTo>
                  <a:lnTo>
                    <a:pt x="2146058" y="779818"/>
                  </a:lnTo>
                  <a:lnTo>
                    <a:pt x="2198332" y="790206"/>
                  </a:lnTo>
                  <a:lnTo>
                    <a:pt x="2261743" y="794054"/>
                  </a:lnTo>
                  <a:lnTo>
                    <a:pt x="2270150" y="794054"/>
                  </a:lnTo>
                  <a:lnTo>
                    <a:pt x="2276983" y="787222"/>
                  </a:lnTo>
                  <a:lnTo>
                    <a:pt x="2276983" y="770394"/>
                  </a:lnTo>
                  <a:close/>
                </a:path>
                <a:path w="2277109" h="1110614">
                  <a:moveTo>
                    <a:pt x="2276983" y="454126"/>
                  </a:moveTo>
                  <a:lnTo>
                    <a:pt x="2270150" y="447294"/>
                  </a:lnTo>
                  <a:lnTo>
                    <a:pt x="2261743" y="447294"/>
                  </a:lnTo>
                  <a:lnTo>
                    <a:pt x="2202992" y="443826"/>
                  </a:lnTo>
                  <a:lnTo>
                    <a:pt x="2154720" y="434352"/>
                  </a:lnTo>
                  <a:lnTo>
                    <a:pt x="2114131" y="420255"/>
                  </a:lnTo>
                  <a:lnTo>
                    <a:pt x="2078418" y="402958"/>
                  </a:lnTo>
                  <a:lnTo>
                    <a:pt x="2009902" y="364045"/>
                  </a:lnTo>
                  <a:lnTo>
                    <a:pt x="1971903" y="345681"/>
                  </a:lnTo>
                  <a:lnTo>
                    <a:pt x="1928101" y="330454"/>
                  </a:lnTo>
                  <a:lnTo>
                    <a:pt x="1875840" y="320065"/>
                  </a:lnTo>
                  <a:lnTo>
                    <a:pt x="1812442" y="316217"/>
                  </a:lnTo>
                  <a:lnTo>
                    <a:pt x="1749031" y="320065"/>
                  </a:lnTo>
                  <a:lnTo>
                    <a:pt x="1696758" y="330454"/>
                  </a:lnTo>
                  <a:lnTo>
                    <a:pt x="1652943" y="345681"/>
                  </a:lnTo>
                  <a:lnTo>
                    <a:pt x="1614932" y="364045"/>
                  </a:lnTo>
                  <a:lnTo>
                    <a:pt x="1546402" y="402958"/>
                  </a:lnTo>
                  <a:lnTo>
                    <a:pt x="1510690" y="420255"/>
                  </a:lnTo>
                  <a:lnTo>
                    <a:pt x="1470101" y="434352"/>
                  </a:lnTo>
                  <a:lnTo>
                    <a:pt x="1421828" y="443826"/>
                  </a:lnTo>
                  <a:lnTo>
                    <a:pt x="1363078" y="447294"/>
                  </a:lnTo>
                  <a:lnTo>
                    <a:pt x="1304340" y="443826"/>
                  </a:lnTo>
                  <a:lnTo>
                    <a:pt x="1256080" y="434352"/>
                  </a:lnTo>
                  <a:lnTo>
                    <a:pt x="1215491" y="420255"/>
                  </a:lnTo>
                  <a:lnTo>
                    <a:pt x="1179779" y="402958"/>
                  </a:lnTo>
                  <a:lnTo>
                    <a:pt x="1111262" y="364045"/>
                  </a:lnTo>
                  <a:lnTo>
                    <a:pt x="1073264" y="345681"/>
                  </a:lnTo>
                  <a:lnTo>
                    <a:pt x="1029462" y="330454"/>
                  </a:lnTo>
                  <a:lnTo>
                    <a:pt x="977188" y="320065"/>
                  </a:lnTo>
                  <a:lnTo>
                    <a:pt x="913777" y="316217"/>
                  </a:lnTo>
                  <a:lnTo>
                    <a:pt x="850379" y="320090"/>
                  </a:lnTo>
                  <a:lnTo>
                    <a:pt x="798118" y="330479"/>
                  </a:lnTo>
                  <a:lnTo>
                    <a:pt x="754316" y="345694"/>
                  </a:lnTo>
                  <a:lnTo>
                    <a:pt x="716318" y="364045"/>
                  </a:lnTo>
                  <a:lnTo>
                    <a:pt x="647801" y="402958"/>
                  </a:lnTo>
                  <a:lnTo>
                    <a:pt x="612089" y="420255"/>
                  </a:lnTo>
                  <a:lnTo>
                    <a:pt x="571512" y="434352"/>
                  </a:lnTo>
                  <a:lnTo>
                    <a:pt x="523265" y="443826"/>
                  </a:lnTo>
                  <a:lnTo>
                    <a:pt x="464540" y="447294"/>
                  </a:lnTo>
                  <a:lnTo>
                    <a:pt x="405790" y="443826"/>
                  </a:lnTo>
                  <a:lnTo>
                    <a:pt x="357517" y="434352"/>
                  </a:lnTo>
                  <a:lnTo>
                    <a:pt x="316928" y="420255"/>
                  </a:lnTo>
                  <a:lnTo>
                    <a:pt x="281216" y="402958"/>
                  </a:lnTo>
                  <a:lnTo>
                    <a:pt x="212699" y="364045"/>
                  </a:lnTo>
                  <a:lnTo>
                    <a:pt x="174701" y="345706"/>
                  </a:lnTo>
                  <a:lnTo>
                    <a:pt x="130911" y="330492"/>
                  </a:lnTo>
                  <a:lnTo>
                    <a:pt x="78638" y="320116"/>
                  </a:lnTo>
                  <a:lnTo>
                    <a:pt x="15240" y="316280"/>
                  </a:lnTo>
                  <a:lnTo>
                    <a:pt x="6832" y="316280"/>
                  </a:lnTo>
                  <a:lnTo>
                    <a:pt x="0" y="323049"/>
                  </a:lnTo>
                  <a:lnTo>
                    <a:pt x="0" y="339877"/>
                  </a:lnTo>
                  <a:lnTo>
                    <a:pt x="6832" y="346760"/>
                  </a:lnTo>
                  <a:lnTo>
                    <a:pt x="15240" y="346760"/>
                  </a:lnTo>
                  <a:lnTo>
                    <a:pt x="73990" y="350227"/>
                  </a:lnTo>
                  <a:lnTo>
                    <a:pt x="122237" y="359689"/>
                  </a:lnTo>
                  <a:lnTo>
                    <a:pt x="162826" y="373761"/>
                  </a:lnTo>
                  <a:lnTo>
                    <a:pt x="198539" y="391045"/>
                  </a:lnTo>
                  <a:lnTo>
                    <a:pt x="267055" y="429958"/>
                  </a:lnTo>
                  <a:lnTo>
                    <a:pt x="305041" y="448322"/>
                  </a:lnTo>
                  <a:lnTo>
                    <a:pt x="348830" y="463550"/>
                  </a:lnTo>
                  <a:lnTo>
                    <a:pt x="401104" y="473938"/>
                  </a:lnTo>
                  <a:lnTo>
                    <a:pt x="464540" y="477774"/>
                  </a:lnTo>
                  <a:lnTo>
                    <a:pt x="527926" y="473938"/>
                  </a:lnTo>
                  <a:lnTo>
                    <a:pt x="580174" y="463550"/>
                  </a:lnTo>
                  <a:lnTo>
                    <a:pt x="623976" y="448322"/>
                  </a:lnTo>
                  <a:lnTo>
                    <a:pt x="661962" y="429958"/>
                  </a:lnTo>
                  <a:lnTo>
                    <a:pt x="730478" y="391045"/>
                  </a:lnTo>
                  <a:lnTo>
                    <a:pt x="766216" y="373761"/>
                  </a:lnTo>
                  <a:lnTo>
                    <a:pt x="806805" y="359676"/>
                  </a:lnTo>
                  <a:lnTo>
                    <a:pt x="855052" y="350202"/>
                  </a:lnTo>
                  <a:lnTo>
                    <a:pt x="913777" y="346710"/>
                  </a:lnTo>
                  <a:lnTo>
                    <a:pt x="972527" y="350177"/>
                  </a:lnTo>
                  <a:lnTo>
                    <a:pt x="1020800" y="359651"/>
                  </a:lnTo>
                  <a:lnTo>
                    <a:pt x="1061389" y="373735"/>
                  </a:lnTo>
                  <a:lnTo>
                    <a:pt x="1097102" y="391045"/>
                  </a:lnTo>
                  <a:lnTo>
                    <a:pt x="1165618" y="429958"/>
                  </a:lnTo>
                  <a:lnTo>
                    <a:pt x="1203617" y="448322"/>
                  </a:lnTo>
                  <a:lnTo>
                    <a:pt x="1247419" y="463550"/>
                  </a:lnTo>
                  <a:lnTo>
                    <a:pt x="1299679" y="473938"/>
                  </a:lnTo>
                  <a:lnTo>
                    <a:pt x="1363078" y="477774"/>
                  </a:lnTo>
                  <a:lnTo>
                    <a:pt x="1426514" y="473938"/>
                  </a:lnTo>
                  <a:lnTo>
                    <a:pt x="1478788" y="463550"/>
                  </a:lnTo>
                  <a:lnTo>
                    <a:pt x="1522590" y="448322"/>
                  </a:lnTo>
                  <a:lnTo>
                    <a:pt x="1560563" y="429958"/>
                  </a:lnTo>
                  <a:lnTo>
                    <a:pt x="1629079" y="391045"/>
                  </a:lnTo>
                  <a:lnTo>
                    <a:pt x="1664817" y="373735"/>
                  </a:lnTo>
                  <a:lnTo>
                    <a:pt x="1705419" y="359651"/>
                  </a:lnTo>
                  <a:lnTo>
                    <a:pt x="1753692" y="350177"/>
                  </a:lnTo>
                  <a:lnTo>
                    <a:pt x="1812442" y="346710"/>
                  </a:lnTo>
                  <a:lnTo>
                    <a:pt x="1871179" y="350177"/>
                  </a:lnTo>
                  <a:lnTo>
                    <a:pt x="1919439" y="359651"/>
                  </a:lnTo>
                  <a:lnTo>
                    <a:pt x="1960029" y="373735"/>
                  </a:lnTo>
                  <a:lnTo>
                    <a:pt x="1995741" y="391045"/>
                  </a:lnTo>
                  <a:lnTo>
                    <a:pt x="2064258" y="429958"/>
                  </a:lnTo>
                  <a:lnTo>
                    <a:pt x="2102256" y="448322"/>
                  </a:lnTo>
                  <a:lnTo>
                    <a:pt x="2146058" y="463550"/>
                  </a:lnTo>
                  <a:lnTo>
                    <a:pt x="2198332" y="473938"/>
                  </a:lnTo>
                  <a:lnTo>
                    <a:pt x="2261743" y="477774"/>
                  </a:lnTo>
                  <a:lnTo>
                    <a:pt x="2270150" y="477774"/>
                  </a:lnTo>
                  <a:lnTo>
                    <a:pt x="2276983" y="470954"/>
                  </a:lnTo>
                  <a:lnTo>
                    <a:pt x="2276983" y="454126"/>
                  </a:lnTo>
                  <a:close/>
                </a:path>
                <a:path w="2277109" h="1110614">
                  <a:moveTo>
                    <a:pt x="2276983" y="137845"/>
                  </a:moveTo>
                  <a:lnTo>
                    <a:pt x="2270150" y="131013"/>
                  </a:lnTo>
                  <a:lnTo>
                    <a:pt x="2261743" y="131013"/>
                  </a:lnTo>
                  <a:lnTo>
                    <a:pt x="2202992" y="127546"/>
                  </a:lnTo>
                  <a:lnTo>
                    <a:pt x="2154720" y="118071"/>
                  </a:lnTo>
                  <a:lnTo>
                    <a:pt x="2114131" y="103987"/>
                  </a:lnTo>
                  <a:lnTo>
                    <a:pt x="2078418" y="86677"/>
                  </a:lnTo>
                  <a:lnTo>
                    <a:pt x="2009902" y="47764"/>
                  </a:lnTo>
                  <a:lnTo>
                    <a:pt x="1971903" y="29425"/>
                  </a:lnTo>
                  <a:lnTo>
                    <a:pt x="1928101" y="14211"/>
                  </a:lnTo>
                  <a:lnTo>
                    <a:pt x="1875840" y="3835"/>
                  </a:lnTo>
                  <a:lnTo>
                    <a:pt x="1812442" y="0"/>
                  </a:lnTo>
                  <a:lnTo>
                    <a:pt x="1749005" y="3835"/>
                  </a:lnTo>
                  <a:lnTo>
                    <a:pt x="1696732" y="14211"/>
                  </a:lnTo>
                  <a:lnTo>
                    <a:pt x="1652917" y="29425"/>
                  </a:lnTo>
                  <a:lnTo>
                    <a:pt x="1614919" y="47764"/>
                  </a:lnTo>
                  <a:lnTo>
                    <a:pt x="1546402" y="86677"/>
                  </a:lnTo>
                  <a:lnTo>
                    <a:pt x="1510690" y="103987"/>
                  </a:lnTo>
                  <a:lnTo>
                    <a:pt x="1470101" y="118071"/>
                  </a:lnTo>
                  <a:lnTo>
                    <a:pt x="1421828" y="127546"/>
                  </a:lnTo>
                  <a:lnTo>
                    <a:pt x="1363078" y="131013"/>
                  </a:lnTo>
                  <a:lnTo>
                    <a:pt x="1304340" y="127546"/>
                  </a:lnTo>
                  <a:lnTo>
                    <a:pt x="1256080" y="118071"/>
                  </a:lnTo>
                  <a:lnTo>
                    <a:pt x="1215491" y="103987"/>
                  </a:lnTo>
                  <a:lnTo>
                    <a:pt x="1179779" y="86677"/>
                  </a:lnTo>
                  <a:lnTo>
                    <a:pt x="1111262" y="47764"/>
                  </a:lnTo>
                  <a:lnTo>
                    <a:pt x="1073264" y="29425"/>
                  </a:lnTo>
                  <a:lnTo>
                    <a:pt x="1029462" y="14211"/>
                  </a:lnTo>
                  <a:lnTo>
                    <a:pt x="977188" y="3835"/>
                  </a:lnTo>
                  <a:lnTo>
                    <a:pt x="913777" y="0"/>
                  </a:lnTo>
                  <a:lnTo>
                    <a:pt x="850379" y="3835"/>
                  </a:lnTo>
                  <a:lnTo>
                    <a:pt x="798118" y="14211"/>
                  </a:lnTo>
                  <a:lnTo>
                    <a:pt x="754316" y="29425"/>
                  </a:lnTo>
                  <a:lnTo>
                    <a:pt x="716318" y="47764"/>
                  </a:lnTo>
                  <a:lnTo>
                    <a:pt x="647801" y="86677"/>
                  </a:lnTo>
                  <a:lnTo>
                    <a:pt x="612089" y="103987"/>
                  </a:lnTo>
                  <a:lnTo>
                    <a:pt x="571500" y="118071"/>
                  </a:lnTo>
                  <a:lnTo>
                    <a:pt x="523227" y="127546"/>
                  </a:lnTo>
                  <a:lnTo>
                    <a:pt x="464477" y="131013"/>
                  </a:lnTo>
                  <a:lnTo>
                    <a:pt x="405765" y="127546"/>
                  </a:lnTo>
                  <a:lnTo>
                    <a:pt x="357505" y="118071"/>
                  </a:lnTo>
                  <a:lnTo>
                    <a:pt x="316928" y="103987"/>
                  </a:lnTo>
                  <a:lnTo>
                    <a:pt x="281216" y="86677"/>
                  </a:lnTo>
                  <a:lnTo>
                    <a:pt x="212699" y="47764"/>
                  </a:lnTo>
                  <a:lnTo>
                    <a:pt x="174701" y="29425"/>
                  </a:lnTo>
                  <a:lnTo>
                    <a:pt x="130911" y="14211"/>
                  </a:lnTo>
                  <a:lnTo>
                    <a:pt x="78638" y="3835"/>
                  </a:lnTo>
                  <a:lnTo>
                    <a:pt x="15240" y="0"/>
                  </a:lnTo>
                  <a:lnTo>
                    <a:pt x="6832" y="0"/>
                  </a:lnTo>
                  <a:lnTo>
                    <a:pt x="0" y="6769"/>
                  </a:lnTo>
                  <a:lnTo>
                    <a:pt x="0" y="23660"/>
                  </a:lnTo>
                  <a:lnTo>
                    <a:pt x="6832" y="30492"/>
                  </a:lnTo>
                  <a:lnTo>
                    <a:pt x="15240" y="30492"/>
                  </a:lnTo>
                  <a:lnTo>
                    <a:pt x="73990" y="33947"/>
                  </a:lnTo>
                  <a:lnTo>
                    <a:pt x="122237" y="43408"/>
                  </a:lnTo>
                  <a:lnTo>
                    <a:pt x="162826" y="57480"/>
                  </a:lnTo>
                  <a:lnTo>
                    <a:pt x="198539" y="74777"/>
                  </a:lnTo>
                  <a:lnTo>
                    <a:pt x="267055" y="113677"/>
                  </a:lnTo>
                  <a:lnTo>
                    <a:pt x="305028" y="132041"/>
                  </a:lnTo>
                  <a:lnTo>
                    <a:pt x="348818" y="147269"/>
                  </a:lnTo>
                  <a:lnTo>
                    <a:pt x="401078" y="157657"/>
                  </a:lnTo>
                  <a:lnTo>
                    <a:pt x="464477" y="161493"/>
                  </a:lnTo>
                  <a:lnTo>
                    <a:pt x="527888" y="157657"/>
                  </a:lnTo>
                  <a:lnTo>
                    <a:pt x="580161" y="147269"/>
                  </a:lnTo>
                  <a:lnTo>
                    <a:pt x="623963" y="132041"/>
                  </a:lnTo>
                  <a:lnTo>
                    <a:pt x="661962" y="113677"/>
                  </a:lnTo>
                  <a:lnTo>
                    <a:pt x="730478" y="74777"/>
                  </a:lnTo>
                  <a:lnTo>
                    <a:pt x="766191" y="57480"/>
                  </a:lnTo>
                  <a:lnTo>
                    <a:pt x="806780" y="43408"/>
                  </a:lnTo>
                  <a:lnTo>
                    <a:pt x="855040" y="33947"/>
                  </a:lnTo>
                  <a:lnTo>
                    <a:pt x="913777" y="30492"/>
                  </a:lnTo>
                  <a:lnTo>
                    <a:pt x="972527" y="33947"/>
                  </a:lnTo>
                  <a:lnTo>
                    <a:pt x="1020800" y="43408"/>
                  </a:lnTo>
                  <a:lnTo>
                    <a:pt x="1061389" y="57480"/>
                  </a:lnTo>
                  <a:lnTo>
                    <a:pt x="1097102" y="74777"/>
                  </a:lnTo>
                  <a:lnTo>
                    <a:pt x="1165618" y="113677"/>
                  </a:lnTo>
                  <a:lnTo>
                    <a:pt x="1203617" y="132041"/>
                  </a:lnTo>
                  <a:lnTo>
                    <a:pt x="1247419" y="147269"/>
                  </a:lnTo>
                  <a:lnTo>
                    <a:pt x="1299679" y="157657"/>
                  </a:lnTo>
                  <a:lnTo>
                    <a:pt x="1363078" y="161493"/>
                  </a:lnTo>
                  <a:lnTo>
                    <a:pt x="1426489" y="157657"/>
                  </a:lnTo>
                  <a:lnTo>
                    <a:pt x="1478762" y="147269"/>
                  </a:lnTo>
                  <a:lnTo>
                    <a:pt x="1522564" y="132041"/>
                  </a:lnTo>
                  <a:lnTo>
                    <a:pt x="1560563" y="113677"/>
                  </a:lnTo>
                  <a:lnTo>
                    <a:pt x="1629079" y="74777"/>
                  </a:lnTo>
                  <a:lnTo>
                    <a:pt x="1664804" y="57480"/>
                  </a:lnTo>
                  <a:lnTo>
                    <a:pt x="1705394" y="43408"/>
                  </a:lnTo>
                  <a:lnTo>
                    <a:pt x="1753666" y="33947"/>
                  </a:lnTo>
                  <a:lnTo>
                    <a:pt x="1812442" y="30492"/>
                  </a:lnTo>
                  <a:lnTo>
                    <a:pt x="1871179" y="33947"/>
                  </a:lnTo>
                  <a:lnTo>
                    <a:pt x="1919439" y="43408"/>
                  </a:lnTo>
                  <a:lnTo>
                    <a:pt x="1960029" y="57480"/>
                  </a:lnTo>
                  <a:lnTo>
                    <a:pt x="1995741" y="74777"/>
                  </a:lnTo>
                  <a:lnTo>
                    <a:pt x="2064258" y="113677"/>
                  </a:lnTo>
                  <a:lnTo>
                    <a:pt x="2102256" y="132041"/>
                  </a:lnTo>
                  <a:lnTo>
                    <a:pt x="2146058" y="147269"/>
                  </a:lnTo>
                  <a:lnTo>
                    <a:pt x="2198332" y="157657"/>
                  </a:lnTo>
                  <a:lnTo>
                    <a:pt x="2261743" y="161493"/>
                  </a:lnTo>
                  <a:lnTo>
                    <a:pt x="2270150" y="161493"/>
                  </a:lnTo>
                  <a:lnTo>
                    <a:pt x="2276983" y="154673"/>
                  </a:lnTo>
                  <a:lnTo>
                    <a:pt x="2276983" y="137845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1700418" y="3228512"/>
              <a:ext cx="2950210" cy="2372360"/>
            </a:xfrm>
            <a:custGeom>
              <a:avLst/>
              <a:gdLst/>
              <a:ahLst/>
              <a:cxnLst/>
              <a:rect l="l" t="t" r="r" b="b"/>
              <a:pathLst>
                <a:path w="2950209" h="2372360">
                  <a:moveTo>
                    <a:pt x="1227479" y="2372034"/>
                  </a:moveTo>
                  <a:lnTo>
                    <a:pt x="1311297" y="2370958"/>
                  </a:lnTo>
                  <a:lnTo>
                    <a:pt x="1392426" y="2367780"/>
                  </a:lnTo>
                  <a:lnTo>
                    <a:pt x="1470909" y="2362577"/>
                  </a:lnTo>
                  <a:lnTo>
                    <a:pt x="1546789" y="2355426"/>
                  </a:lnTo>
                  <a:lnTo>
                    <a:pt x="1620106" y="2346405"/>
                  </a:lnTo>
                  <a:lnTo>
                    <a:pt x="1690904" y="2335588"/>
                  </a:lnTo>
                  <a:lnTo>
                    <a:pt x="1759223" y="2323054"/>
                  </a:lnTo>
                  <a:lnTo>
                    <a:pt x="1825107" y="2308879"/>
                  </a:lnTo>
                  <a:lnTo>
                    <a:pt x="1888597" y="2293140"/>
                  </a:lnTo>
                  <a:lnTo>
                    <a:pt x="1949734" y="2275914"/>
                  </a:lnTo>
                  <a:lnTo>
                    <a:pt x="2008562" y="2257277"/>
                  </a:lnTo>
                  <a:lnTo>
                    <a:pt x="2065121" y="2237307"/>
                  </a:lnTo>
                  <a:lnTo>
                    <a:pt x="2119455" y="2216079"/>
                  </a:lnTo>
                  <a:lnTo>
                    <a:pt x="2171605" y="2193672"/>
                  </a:lnTo>
                  <a:lnTo>
                    <a:pt x="2221612" y="2170161"/>
                  </a:lnTo>
                  <a:lnTo>
                    <a:pt x="2269520" y="2145623"/>
                  </a:lnTo>
                  <a:lnTo>
                    <a:pt x="2315370" y="2120136"/>
                  </a:lnTo>
                  <a:lnTo>
                    <a:pt x="2359203" y="2093775"/>
                  </a:lnTo>
                  <a:lnTo>
                    <a:pt x="2401063" y="2066618"/>
                  </a:lnTo>
                  <a:lnTo>
                    <a:pt x="2440991" y="2038742"/>
                  </a:lnTo>
                  <a:lnTo>
                    <a:pt x="2515218" y="1981138"/>
                  </a:lnTo>
                  <a:lnTo>
                    <a:pt x="2582222" y="1921578"/>
                  </a:lnTo>
                  <a:lnTo>
                    <a:pt x="2642337" y="1860676"/>
                  </a:lnTo>
                  <a:lnTo>
                    <a:pt x="2695901" y="1799045"/>
                  </a:lnTo>
                  <a:lnTo>
                    <a:pt x="2743249" y="1737301"/>
                  </a:lnTo>
                  <a:lnTo>
                    <a:pt x="2784716" y="1676057"/>
                  </a:lnTo>
                  <a:lnTo>
                    <a:pt x="2820640" y="1615928"/>
                  </a:lnTo>
                  <a:lnTo>
                    <a:pt x="2851356" y="1557528"/>
                  </a:lnTo>
                  <a:lnTo>
                    <a:pt x="2877200" y="1501472"/>
                  </a:lnTo>
                  <a:lnTo>
                    <a:pt x="2907565" y="1423124"/>
                  </a:lnTo>
                  <a:lnTo>
                    <a:pt x="2928859" y="1353505"/>
                  </a:lnTo>
                  <a:lnTo>
                    <a:pt x="2945099" y="1277838"/>
                  </a:lnTo>
                  <a:lnTo>
                    <a:pt x="2949915" y="1226286"/>
                  </a:lnTo>
                  <a:lnTo>
                    <a:pt x="2947755" y="1204614"/>
                  </a:lnTo>
                  <a:lnTo>
                    <a:pt x="2930939" y="1154957"/>
                  </a:lnTo>
                  <a:lnTo>
                    <a:pt x="2898494" y="1098418"/>
                  </a:lnTo>
                  <a:lnTo>
                    <a:pt x="2851659" y="1036840"/>
                  </a:lnTo>
                  <a:lnTo>
                    <a:pt x="2823233" y="1004736"/>
                  </a:lnTo>
                  <a:lnTo>
                    <a:pt x="2791674" y="972063"/>
                  </a:lnTo>
                  <a:lnTo>
                    <a:pt x="2757137" y="939051"/>
                  </a:lnTo>
                  <a:lnTo>
                    <a:pt x="2719777" y="905930"/>
                  </a:lnTo>
                  <a:lnTo>
                    <a:pt x="2679749" y="872930"/>
                  </a:lnTo>
                  <a:lnTo>
                    <a:pt x="2637208" y="840282"/>
                  </a:lnTo>
                  <a:lnTo>
                    <a:pt x="2592309" y="808216"/>
                  </a:lnTo>
                  <a:lnTo>
                    <a:pt x="2545206" y="776962"/>
                  </a:lnTo>
                  <a:lnTo>
                    <a:pt x="2496055" y="746750"/>
                  </a:lnTo>
                  <a:lnTo>
                    <a:pt x="2445010" y="717811"/>
                  </a:lnTo>
                  <a:lnTo>
                    <a:pt x="2392227" y="690374"/>
                  </a:lnTo>
                  <a:lnTo>
                    <a:pt x="2337859" y="664670"/>
                  </a:lnTo>
                  <a:lnTo>
                    <a:pt x="2282063" y="640929"/>
                  </a:lnTo>
                  <a:lnTo>
                    <a:pt x="2224993" y="619382"/>
                  </a:lnTo>
                  <a:lnTo>
                    <a:pt x="2166803" y="600258"/>
                  </a:lnTo>
                  <a:lnTo>
                    <a:pt x="2107650" y="583788"/>
                  </a:lnTo>
                  <a:lnTo>
                    <a:pt x="2047687" y="570202"/>
                  </a:lnTo>
                  <a:lnTo>
                    <a:pt x="1984931" y="559263"/>
                  </a:lnTo>
                  <a:lnTo>
                    <a:pt x="1925977" y="552203"/>
                  </a:lnTo>
                  <a:lnTo>
                    <a:pt x="1870539" y="548806"/>
                  </a:lnTo>
                  <a:lnTo>
                    <a:pt x="1818330" y="548855"/>
                  </a:lnTo>
                  <a:lnTo>
                    <a:pt x="1769063" y="552136"/>
                  </a:lnTo>
                  <a:lnTo>
                    <a:pt x="1722450" y="558431"/>
                  </a:lnTo>
                  <a:lnTo>
                    <a:pt x="1678205" y="567524"/>
                  </a:lnTo>
                  <a:lnTo>
                    <a:pt x="1636040" y="579200"/>
                  </a:lnTo>
                  <a:lnTo>
                    <a:pt x="1595670" y="593242"/>
                  </a:lnTo>
                  <a:lnTo>
                    <a:pt x="1556806" y="609434"/>
                  </a:lnTo>
                  <a:lnTo>
                    <a:pt x="1519162" y="627561"/>
                  </a:lnTo>
                  <a:lnTo>
                    <a:pt x="1482450" y="647405"/>
                  </a:lnTo>
                  <a:lnTo>
                    <a:pt x="1410678" y="691383"/>
                  </a:lnTo>
                  <a:lnTo>
                    <a:pt x="1158731" y="862658"/>
                  </a:lnTo>
                  <a:lnTo>
                    <a:pt x="941281" y="1014881"/>
                  </a:lnTo>
                  <a:lnTo>
                    <a:pt x="860131" y="1068689"/>
                  </a:lnTo>
                  <a:lnTo>
                    <a:pt x="824713" y="1089443"/>
                  </a:lnTo>
                  <a:lnTo>
                    <a:pt x="761709" y="1117832"/>
                  </a:lnTo>
                  <a:lnTo>
                    <a:pt x="705838" y="1127638"/>
                  </a:lnTo>
                  <a:lnTo>
                    <a:pt x="679337" y="1125163"/>
                  </a:lnTo>
                  <a:lnTo>
                    <a:pt x="626722" y="1104634"/>
                  </a:lnTo>
                  <a:lnTo>
                    <a:pt x="571313" y="1062245"/>
                  </a:lnTo>
                  <a:lnTo>
                    <a:pt x="528694" y="1018598"/>
                  </a:lnTo>
                  <a:lnTo>
                    <a:pt x="494572" y="974962"/>
                  </a:lnTo>
                  <a:lnTo>
                    <a:pt x="467940" y="931450"/>
                  </a:lnTo>
                  <a:lnTo>
                    <a:pt x="447790" y="888175"/>
                  </a:lnTo>
                  <a:lnTo>
                    <a:pt x="433114" y="845252"/>
                  </a:lnTo>
                  <a:lnTo>
                    <a:pt x="422907" y="802792"/>
                  </a:lnTo>
                  <a:lnTo>
                    <a:pt x="416159" y="760911"/>
                  </a:lnTo>
                  <a:lnTo>
                    <a:pt x="411865" y="719720"/>
                  </a:lnTo>
                  <a:lnTo>
                    <a:pt x="403625" y="601426"/>
                  </a:lnTo>
                  <a:lnTo>
                    <a:pt x="399069" y="564133"/>
                  </a:lnTo>
                  <a:lnTo>
                    <a:pt x="445945" y="556055"/>
                  </a:lnTo>
                  <a:lnTo>
                    <a:pt x="492154" y="544278"/>
                  </a:lnTo>
                  <a:lnTo>
                    <a:pt x="537435" y="528928"/>
                  </a:lnTo>
                  <a:lnTo>
                    <a:pt x="581526" y="510131"/>
                  </a:lnTo>
                  <a:lnTo>
                    <a:pt x="624166" y="488011"/>
                  </a:lnTo>
                  <a:lnTo>
                    <a:pt x="665092" y="462693"/>
                  </a:lnTo>
                  <a:lnTo>
                    <a:pt x="704043" y="434304"/>
                  </a:lnTo>
                  <a:lnTo>
                    <a:pt x="740757" y="402968"/>
                  </a:lnTo>
                  <a:lnTo>
                    <a:pt x="774972" y="368811"/>
                  </a:lnTo>
                  <a:lnTo>
                    <a:pt x="806426" y="331959"/>
                  </a:lnTo>
                  <a:lnTo>
                    <a:pt x="834857" y="292536"/>
                  </a:lnTo>
                  <a:lnTo>
                    <a:pt x="860004" y="250668"/>
                  </a:lnTo>
                  <a:lnTo>
                    <a:pt x="881604" y="206480"/>
                  </a:lnTo>
                  <a:lnTo>
                    <a:pt x="899396" y="160098"/>
                  </a:lnTo>
                  <a:lnTo>
                    <a:pt x="865865" y="190919"/>
                  </a:lnTo>
                  <a:lnTo>
                    <a:pt x="835363" y="213610"/>
                  </a:lnTo>
                  <a:lnTo>
                    <a:pt x="807571" y="228967"/>
                  </a:lnTo>
                  <a:lnTo>
                    <a:pt x="782170" y="237788"/>
                  </a:lnTo>
                  <a:lnTo>
                    <a:pt x="758842" y="240870"/>
                  </a:lnTo>
                  <a:lnTo>
                    <a:pt x="737268" y="239010"/>
                  </a:lnTo>
                  <a:lnTo>
                    <a:pt x="717128" y="233006"/>
                  </a:lnTo>
                  <a:lnTo>
                    <a:pt x="698104" y="223653"/>
                  </a:lnTo>
                  <a:lnTo>
                    <a:pt x="679877" y="211750"/>
                  </a:lnTo>
                  <a:lnTo>
                    <a:pt x="626791" y="168707"/>
                  </a:lnTo>
                  <a:lnTo>
                    <a:pt x="589540" y="141871"/>
                  </a:lnTo>
                  <a:lnTo>
                    <a:pt x="569400" y="131403"/>
                  </a:lnTo>
                  <a:lnTo>
                    <a:pt x="547825" y="123963"/>
                  </a:lnTo>
                  <a:lnTo>
                    <a:pt x="524497" y="120350"/>
                  </a:lnTo>
                  <a:lnTo>
                    <a:pt x="499096" y="121360"/>
                  </a:lnTo>
                  <a:lnTo>
                    <a:pt x="471305" y="127789"/>
                  </a:lnTo>
                  <a:lnTo>
                    <a:pt x="440803" y="140437"/>
                  </a:lnTo>
                  <a:lnTo>
                    <a:pt x="407272" y="160098"/>
                  </a:lnTo>
                  <a:lnTo>
                    <a:pt x="370405" y="125850"/>
                  </a:lnTo>
                  <a:lnTo>
                    <a:pt x="337269" y="100140"/>
                  </a:lnTo>
                  <a:lnTo>
                    <a:pt x="280755" y="70317"/>
                  </a:lnTo>
                  <a:lnTo>
                    <a:pt x="234859" y="62592"/>
                  </a:lnTo>
                  <a:lnTo>
                    <a:pt x="214997" y="64505"/>
                  </a:lnTo>
                  <a:lnTo>
                    <a:pt x="196713" y="68930"/>
                  </a:lnTo>
                  <a:lnTo>
                    <a:pt x="132187" y="91650"/>
                  </a:lnTo>
                  <a:lnTo>
                    <a:pt x="116414" y="93563"/>
                  </a:lnTo>
                  <a:lnTo>
                    <a:pt x="64217" y="74191"/>
                  </a:lnTo>
                  <a:lnTo>
                    <a:pt x="21766" y="30305"/>
                  </a:lnTo>
                  <a:lnTo>
                    <a:pt x="0" y="0"/>
                  </a:lnTo>
                  <a:lnTo>
                    <a:pt x="0" y="71677"/>
                  </a:lnTo>
                  <a:lnTo>
                    <a:pt x="7651" y="149715"/>
                  </a:lnTo>
                  <a:lnTo>
                    <a:pt x="16184" y="201883"/>
                  </a:lnTo>
                  <a:lnTo>
                    <a:pt x="27475" y="253327"/>
                  </a:lnTo>
                  <a:lnTo>
                    <a:pt x="41664" y="303327"/>
                  </a:lnTo>
                  <a:lnTo>
                    <a:pt x="58895" y="351164"/>
                  </a:lnTo>
                  <a:lnTo>
                    <a:pt x="79310" y="396118"/>
                  </a:lnTo>
                  <a:lnTo>
                    <a:pt x="103051" y="437469"/>
                  </a:lnTo>
                  <a:lnTo>
                    <a:pt x="130262" y="474500"/>
                  </a:lnTo>
                  <a:lnTo>
                    <a:pt x="161083" y="506489"/>
                  </a:lnTo>
                  <a:lnTo>
                    <a:pt x="195658" y="532719"/>
                  </a:lnTo>
                  <a:lnTo>
                    <a:pt x="187000" y="561959"/>
                  </a:lnTo>
                  <a:lnTo>
                    <a:pt x="171288" y="627084"/>
                  </a:lnTo>
                  <a:lnTo>
                    <a:pt x="158050" y="700248"/>
                  </a:lnTo>
                  <a:lnTo>
                    <a:pt x="147691" y="780467"/>
                  </a:lnTo>
                  <a:lnTo>
                    <a:pt x="140616" y="866757"/>
                  </a:lnTo>
                  <a:lnTo>
                    <a:pt x="137230" y="958136"/>
                  </a:lnTo>
                  <a:lnTo>
                    <a:pt x="137938" y="1053618"/>
                  </a:lnTo>
                  <a:lnTo>
                    <a:pt x="143144" y="1152222"/>
                  </a:lnTo>
                  <a:lnTo>
                    <a:pt x="153255" y="1252962"/>
                  </a:lnTo>
                  <a:lnTo>
                    <a:pt x="168675" y="1354856"/>
                  </a:lnTo>
                  <a:lnTo>
                    <a:pt x="189808" y="1456919"/>
                  </a:lnTo>
                  <a:lnTo>
                    <a:pt x="217061" y="1558169"/>
                  </a:lnTo>
                  <a:lnTo>
                    <a:pt x="233108" y="1608181"/>
                  </a:lnTo>
                  <a:lnTo>
                    <a:pt x="250837" y="1657621"/>
                  </a:lnTo>
                  <a:lnTo>
                    <a:pt x="270298" y="1706365"/>
                  </a:lnTo>
                  <a:lnTo>
                    <a:pt x="291541" y="1754291"/>
                  </a:lnTo>
                  <a:lnTo>
                    <a:pt x="314619" y="1801276"/>
                  </a:lnTo>
                  <a:lnTo>
                    <a:pt x="339580" y="1847196"/>
                  </a:lnTo>
                  <a:lnTo>
                    <a:pt x="366476" y="1891930"/>
                  </a:lnTo>
                  <a:lnTo>
                    <a:pt x="395357" y="1935353"/>
                  </a:lnTo>
                  <a:lnTo>
                    <a:pt x="426274" y="1977343"/>
                  </a:lnTo>
                  <a:lnTo>
                    <a:pt x="459277" y="2017778"/>
                  </a:lnTo>
                  <a:lnTo>
                    <a:pt x="494418" y="2056533"/>
                  </a:lnTo>
                  <a:lnTo>
                    <a:pt x="531746" y="2093486"/>
                  </a:lnTo>
                  <a:lnTo>
                    <a:pt x="571313" y="2128515"/>
                  </a:lnTo>
                  <a:lnTo>
                    <a:pt x="620328" y="2166996"/>
                  </a:lnTo>
                  <a:lnTo>
                    <a:pt x="670254" y="2201532"/>
                  </a:lnTo>
                  <a:lnTo>
                    <a:pt x="720779" y="2232299"/>
                  </a:lnTo>
                  <a:lnTo>
                    <a:pt x="771594" y="2259471"/>
                  </a:lnTo>
                  <a:lnTo>
                    <a:pt x="822390" y="2283223"/>
                  </a:lnTo>
                  <a:lnTo>
                    <a:pt x="872855" y="2303732"/>
                  </a:lnTo>
                  <a:lnTo>
                    <a:pt x="922680" y="2321171"/>
                  </a:lnTo>
                  <a:lnTo>
                    <a:pt x="971554" y="2335717"/>
                  </a:lnTo>
                  <a:lnTo>
                    <a:pt x="1019168" y="2347544"/>
                  </a:lnTo>
                  <a:lnTo>
                    <a:pt x="1065212" y="2356828"/>
                  </a:lnTo>
                  <a:lnTo>
                    <a:pt x="1109375" y="2363743"/>
                  </a:lnTo>
                  <a:lnTo>
                    <a:pt x="1151347" y="2368466"/>
                  </a:lnTo>
                  <a:lnTo>
                    <a:pt x="1190819" y="2371171"/>
                  </a:lnTo>
                  <a:lnTo>
                    <a:pt x="1227479" y="2372034"/>
                  </a:lnTo>
                  <a:close/>
                </a:path>
              </a:pathLst>
            </a:custGeom>
            <a:solidFill>
              <a:srgbClr val="3B8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1861792" y="4437898"/>
              <a:ext cx="2788920" cy="1162685"/>
            </a:xfrm>
            <a:custGeom>
              <a:avLst/>
              <a:gdLst/>
              <a:ahLst/>
              <a:cxnLst/>
              <a:rect l="l" t="t" r="r" b="b"/>
              <a:pathLst>
                <a:path w="2788919" h="1162685">
                  <a:moveTo>
                    <a:pt x="1066105" y="1162648"/>
                  </a:moveTo>
                  <a:lnTo>
                    <a:pt x="1149923" y="1161572"/>
                  </a:lnTo>
                  <a:lnTo>
                    <a:pt x="1231052" y="1158394"/>
                  </a:lnTo>
                  <a:lnTo>
                    <a:pt x="1309536" y="1153191"/>
                  </a:lnTo>
                  <a:lnTo>
                    <a:pt x="1385415" y="1146041"/>
                  </a:lnTo>
                  <a:lnTo>
                    <a:pt x="1458733" y="1137019"/>
                  </a:lnTo>
                  <a:lnTo>
                    <a:pt x="1529530" y="1126202"/>
                  </a:lnTo>
                  <a:lnTo>
                    <a:pt x="1597850" y="1113668"/>
                  </a:lnTo>
                  <a:lnTo>
                    <a:pt x="1663733" y="1099493"/>
                  </a:lnTo>
                  <a:lnTo>
                    <a:pt x="1727223" y="1083754"/>
                  </a:lnTo>
                  <a:lnTo>
                    <a:pt x="1788360" y="1066528"/>
                  </a:lnTo>
                  <a:lnTo>
                    <a:pt x="1847188" y="1047891"/>
                  </a:lnTo>
                  <a:lnTo>
                    <a:pt x="1903748" y="1027921"/>
                  </a:lnTo>
                  <a:lnTo>
                    <a:pt x="1958081" y="1006694"/>
                  </a:lnTo>
                  <a:lnTo>
                    <a:pt x="2010231" y="984286"/>
                  </a:lnTo>
                  <a:lnTo>
                    <a:pt x="2060238" y="960775"/>
                  </a:lnTo>
                  <a:lnTo>
                    <a:pt x="2108146" y="936237"/>
                  </a:lnTo>
                  <a:lnTo>
                    <a:pt x="2153996" y="910750"/>
                  </a:lnTo>
                  <a:lnTo>
                    <a:pt x="2197829" y="884389"/>
                  </a:lnTo>
                  <a:lnTo>
                    <a:pt x="2239689" y="857233"/>
                  </a:lnTo>
                  <a:lnTo>
                    <a:pt x="2279617" y="829356"/>
                  </a:lnTo>
                  <a:lnTo>
                    <a:pt x="2353844" y="771753"/>
                  </a:lnTo>
                  <a:lnTo>
                    <a:pt x="2420848" y="712192"/>
                  </a:lnTo>
                  <a:lnTo>
                    <a:pt x="2480964" y="651290"/>
                  </a:lnTo>
                  <a:lnTo>
                    <a:pt x="2534527" y="589659"/>
                  </a:lnTo>
                  <a:lnTo>
                    <a:pt x="2581875" y="527915"/>
                  </a:lnTo>
                  <a:lnTo>
                    <a:pt x="2623343" y="466671"/>
                  </a:lnTo>
                  <a:lnTo>
                    <a:pt x="2659266" y="406542"/>
                  </a:lnTo>
                  <a:lnTo>
                    <a:pt x="2689982" y="348143"/>
                  </a:lnTo>
                  <a:lnTo>
                    <a:pt x="2715826" y="292086"/>
                  </a:lnTo>
                  <a:lnTo>
                    <a:pt x="2746192" y="213739"/>
                  </a:lnTo>
                  <a:lnTo>
                    <a:pt x="2767486" y="144119"/>
                  </a:lnTo>
                  <a:lnTo>
                    <a:pt x="2783725" y="68452"/>
                  </a:lnTo>
                  <a:lnTo>
                    <a:pt x="2788541" y="16900"/>
                  </a:lnTo>
                  <a:lnTo>
                    <a:pt x="2763011" y="8229"/>
                  </a:lnTo>
                  <a:lnTo>
                    <a:pt x="2737658" y="2637"/>
                  </a:lnTo>
                  <a:lnTo>
                    <a:pt x="2712448" y="0"/>
                  </a:lnTo>
                  <a:lnTo>
                    <a:pt x="2687344" y="192"/>
                  </a:lnTo>
                  <a:lnTo>
                    <a:pt x="2637316" y="8570"/>
                  </a:lnTo>
                  <a:lnTo>
                    <a:pt x="2587287" y="26773"/>
                  </a:lnTo>
                  <a:lnTo>
                    <a:pt x="2536973" y="53805"/>
                  </a:lnTo>
                  <a:lnTo>
                    <a:pt x="2486090" y="88668"/>
                  </a:lnTo>
                  <a:lnTo>
                    <a:pt x="2434352" y="130367"/>
                  </a:lnTo>
                  <a:lnTo>
                    <a:pt x="2381475" y="177904"/>
                  </a:lnTo>
                  <a:lnTo>
                    <a:pt x="2057563" y="499173"/>
                  </a:lnTo>
                  <a:lnTo>
                    <a:pt x="1955518" y="590405"/>
                  </a:lnTo>
                  <a:lnTo>
                    <a:pt x="1883275" y="648764"/>
                  </a:lnTo>
                  <a:lnTo>
                    <a:pt x="1807330" y="703990"/>
                  </a:lnTo>
                  <a:lnTo>
                    <a:pt x="1727398" y="755087"/>
                  </a:lnTo>
                  <a:lnTo>
                    <a:pt x="1685847" y="778775"/>
                  </a:lnTo>
                  <a:lnTo>
                    <a:pt x="1643194" y="801058"/>
                  </a:lnTo>
                  <a:lnTo>
                    <a:pt x="1599401" y="821809"/>
                  </a:lnTo>
                  <a:lnTo>
                    <a:pt x="1554433" y="840905"/>
                  </a:lnTo>
                  <a:lnTo>
                    <a:pt x="1508254" y="858221"/>
                  </a:lnTo>
                  <a:lnTo>
                    <a:pt x="1460830" y="873633"/>
                  </a:lnTo>
                  <a:lnTo>
                    <a:pt x="1412125" y="887015"/>
                  </a:lnTo>
                  <a:lnTo>
                    <a:pt x="1362102" y="898244"/>
                  </a:lnTo>
                  <a:lnTo>
                    <a:pt x="1310726" y="907194"/>
                  </a:lnTo>
                  <a:lnTo>
                    <a:pt x="1257962" y="913741"/>
                  </a:lnTo>
                  <a:lnTo>
                    <a:pt x="1203774" y="917761"/>
                  </a:lnTo>
                  <a:lnTo>
                    <a:pt x="1148126" y="919129"/>
                  </a:lnTo>
                  <a:lnTo>
                    <a:pt x="1072833" y="918135"/>
                  </a:lnTo>
                  <a:lnTo>
                    <a:pt x="1001426" y="915194"/>
                  </a:lnTo>
                  <a:lnTo>
                    <a:pt x="933777" y="910362"/>
                  </a:lnTo>
                  <a:lnTo>
                    <a:pt x="869762" y="903696"/>
                  </a:lnTo>
                  <a:lnTo>
                    <a:pt x="809255" y="895253"/>
                  </a:lnTo>
                  <a:lnTo>
                    <a:pt x="752128" y="885091"/>
                  </a:lnTo>
                  <a:lnTo>
                    <a:pt x="698257" y="873267"/>
                  </a:lnTo>
                  <a:lnTo>
                    <a:pt x="647516" y="859839"/>
                  </a:lnTo>
                  <a:lnTo>
                    <a:pt x="599777" y="844862"/>
                  </a:lnTo>
                  <a:lnTo>
                    <a:pt x="554917" y="828396"/>
                  </a:lnTo>
                  <a:lnTo>
                    <a:pt x="512807" y="810497"/>
                  </a:lnTo>
                  <a:lnTo>
                    <a:pt x="473323" y="791221"/>
                  </a:lnTo>
                  <a:lnTo>
                    <a:pt x="436338" y="770627"/>
                  </a:lnTo>
                  <a:lnTo>
                    <a:pt x="401727" y="748772"/>
                  </a:lnTo>
                  <a:lnTo>
                    <a:pt x="369363" y="725713"/>
                  </a:lnTo>
                  <a:lnTo>
                    <a:pt x="339120" y="701507"/>
                  </a:lnTo>
                  <a:lnTo>
                    <a:pt x="284495" y="649883"/>
                  </a:lnTo>
                  <a:lnTo>
                    <a:pt x="236843" y="594359"/>
                  </a:lnTo>
                  <a:lnTo>
                    <a:pt x="195158" y="535392"/>
                  </a:lnTo>
                  <a:lnTo>
                    <a:pt x="158429" y="473441"/>
                  </a:lnTo>
                  <a:lnTo>
                    <a:pt x="125651" y="408963"/>
                  </a:lnTo>
                  <a:lnTo>
                    <a:pt x="95814" y="342416"/>
                  </a:lnTo>
                  <a:lnTo>
                    <a:pt x="0" y="99823"/>
                  </a:lnTo>
                  <a:lnTo>
                    <a:pt x="8061" y="148113"/>
                  </a:lnTo>
                  <a:lnTo>
                    <a:pt x="28091" y="244656"/>
                  </a:lnTo>
                  <a:lnTo>
                    <a:pt x="53608" y="340466"/>
                  </a:lnTo>
                  <a:lnTo>
                    <a:pt x="84946" y="434722"/>
                  </a:lnTo>
                  <a:lnTo>
                    <a:pt x="102902" y="481010"/>
                  </a:lnTo>
                  <a:lnTo>
                    <a:pt x="122438" y="526602"/>
                  </a:lnTo>
                  <a:lnTo>
                    <a:pt x="143597" y="571394"/>
                  </a:lnTo>
                  <a:lnTo>
                    <a:pt x="166419" y="615285"/>
                  </a:lnTo>
                  <a:lnTo>
                    <a:pt x="190946" y="658171"/>
                  </a:lnTo>
                  <a:lnTo>
                    <a:pt x="217221" y="699950"/>
                  </a:lnTo>
                  <a:lnTo>
                    <a:pt x="245285" y="740519"/>
                  </a:lnTo>
                  <a:lnTo>
                    <a:pt x="275179" y="779775"/>
                  </a:lnTo>
                  <a:lnTo>
                    <a:pt x="310366" y="821688"/>
                  </a:lnTo>
                  <a:lnTo>
                    <a:pt x="353987" y="867513"/>
                  </a:lnTo>
                  <a:lnTo>
                    <a:pt x="409939" y="919129"/>
                  </a:lnTo>
                  <a:lnTo>
                    <a:pt x="458954" y="957610"/>
                  </a:lnTo>
                  <a:lnTo>
                    <a:pt x="508880" y="992147"/>
                  </a:lnTo>
                  <a:lnTo>
                    <a:pt x="559405" y="1022913"/>
                  </a:lnTo>
                  <a:lnTo>
                    <a:pt x="610221" y="1050085"/>
                  </a:lnTo>
                  <a:lnTo>
                    <a:pt x="661016" y="1073837"/>
                  </a:lnTo>
                  <a:lnTo>
                    <a:pt x="711481" y="1094346"/>
                  </a:lnTo>
                  <a:lnTo>
                    <a:pt x="761306" y="1111785"/>
                  </a:lnTo>
                  <a:lnTo>
                    <a:pt x="810181" y="1126331"/>
                  </a:lnTo>
                  <a:lnTo>
                    <a:pt x="857795" y="1138158"/>
                  </a:lnTo>
                  <a:lnTo>
                    <a:pt x="903838" y="1147442"/>
                  </a:lnTo>
                  <a:lnTo>
                    <a:pt x="948001" y="1154357"/>
                  </a:lnTo>
                  <a:lnTo>
                    <a:pt x="989973" y="1159080"/>
                  </a:lnTo>
                  <a:lnTo>
                    <a:pt x="1029445" y="1161785"/>
                  </a:lnTo>
                  <a:lnTo>
                    <a:pt x="1066105" y="1162648"/>
                  </a:lnTo>
                  <a:close/>
                </a:path>
              </a:pathLst>
            </a:custGeom>
            <a:solidFill>
              <a:srgbClr val="54A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3994167" y="4290757"/>
              <a:ext cx="246062" cy="246062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/>
          <p:nvPr/>
        </p:nvSpPr>
        <p:spPr>
          <a:xfrm>
            <a:off x="219075" y="152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0" y="219227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507075" y="152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621375" y="219228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19075" y="10620529"/>
            <a:ext cx="9525" cy="99060"/>
          </a:xfrm>
          <a:custGeom>
            <a:avLst/>
            <a:gdLst/>
            <a:ahLst/>
            <a:cxnLst/>
            <a:rect l="l" t="t" r="r" b="b"/>
            <a:pathLst>
              <a:path w="9525" h="99059">
                <a:moveTo>
                  <a:pt x="0" y="0"/>
                </a:moveTo>
                <a:lnTo>
                  <a:pt x="9525" y="0"/>
                </a:lnTo>
                <a:lnTo>
                  <a:pt x="9525" y="98475"/>
                </a:lnTo>
                <a:lnTo>
                  <a:pt x="0" y="984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0" y="10506226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8507075" y="10620529"/>
            <a:ext cx="9525" cy="99060"/>
          </a:xfrm>
          <a:custGeom>
            <a:avLst/>
            <a:gdLst/>
            <a:ahLst/>
            <a:cxnLst/>
            <a:rect l="l" t="t" r="r" b="b"/>
            <a:pathLst>
              <a:path w="9525" h="99059">
                <a:moveTo>
                  <a:pt x="0" y="0"/>
                </a:moveTo>
                <a:lnTo>
                  <a:pt x="9525" y="0"/>
                </a:lnTo>
                <a:lnTo>
                  <a:pt x="9525" y="98475"/>
                </a:lnTo>
                <a:lnTo>
                  <a:pt x="0" y="984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621375" y="10506229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75" y="104774"/>
            <a:ext cx="18516600" cy="10515600"/>
          </a:xfrm>
          <a:custGeom>
            <a:avLst/>
            <a:gdLst/>
            <a:ahLst/>
            <a:cxnLst/>
            <a:rect l="l" t="t" r="r" b="b"/>
            <a:pathLst>
              <a:path w="18516600" h="10515600">
                <a:moveTo>
                  <a:pt x="18516600" y="10515600"/>
                </a:moveTo>
                <a:lnTo>
                  <a:pt x="0" y="10515600"/>
                </a:lnTo>
                <a:lnTo>
                  <a:pt x="0" y="0"/>
                </a:lnTo>
                <a:lnTo>
                  <a:pt x="18516600" y="0"/>
                </a:lnTo>
                <a:lnTo>
                  <a:pt x="18516600" y="10515600"/>
                </a:lnTo>
                <a:close/>
              </a:path>
            </a:pathLst>
          </a:custGeom>
          <a:solidFill>
            <a:srgbClr val="89C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91874" y="2747005"/>
            <a:ext cx="8914765" cy="7873365"/>
            <a:chOff x="591874" y="2747005"/>
            <a:chExt cx="8914765" cy="7873365"/>
          </a:xfrm>
        </p:grpSpPr>
        <p:sp>
          <p:nvSpPr>
            <p:cNvPr id="4" name="object 4"/>
            <p:cNvSpPr/>
            <p:nvPr/>
          </p:nvSpPr>
          <p:spPr>
            <a:xfrm>
              <a:off x="591874" y="3636042"/>
              <a:ext cx="5567045" cy="6272530"/>
            </a:xfrm>
            <a:custGeom>
              <a:avLst/>
              <a:gdLst/>
              <a:ahLst/>
              <a:cxnLst/>
              <a:rect l="l" t="t" r="r" b="b"/>
              <a:pathLst>
                <a:path w="5567045" h="6272530">
                  <a:moveTo>
                    <a:pt x="5566879" y="6272114"/>
                  </a:moveTo>
                  <a:lnTo>
                    <a:pt x="0" y="6272114"/>
                  </a:lnTo>
                  <a:lnTo>
                    <a:pt x="0" y="80"/>
                  </a:lnTo>
                  <a:lnTo>
                    <a:pt x="5566879" y="0"/>
                  </a:lnTo>
                  <a:lnTo>
                    <a:pt x="5566879" y="6272114"/>
                  </a:lnTo>
                  <a:close/>
                </a:path>
              </a:pathLst>
            </a:custGeom>
            <a:solidFill>
              <a:srgbClr val="954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4210" y="3912450"/>
              <a:ext cx="5022215" cy="5764530"/>
            </a:xfrm>
            <a:custGeom>
              <a:avLst/>
              <a:gdLst/>
              <a:ahLst/>
              <a:cxnLst/>
              <a:rect l="l" t="t" r="r" b="b"/>
              <a:pathLst>
                <a:path w="5022215" h="5764530">
                  <a:moveTo>
                    <a:pt x="5022126" y="5764458"/>
                  </a:moveTo>
                  <a:lnTo>
                    <a:pt x="0" y="5764458"/>
                  </a:lnTo>
                  <a:lnTo>
                    <a:pt x="0" y="100"/>
                  </a:lnTo>
                  <a:lnTo>
                    <a:pt x="5022126" y="0"/>
                  </a:lnTo>
                  <a:lnTo>
                    <a:pt x="5022126" y="5764458"/>
                  </a:lnTo>
                  <a:close/>
                </a:path>
              </a:pathLst>
            </a:custGeom>
            <a:solidFill>
              <a:srgbClr val="773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4209" y="3912120"/>
              <a:ext cx="5022215" cy="5765165"/>
            </a:xfrm>
            <a:custGeom>
              <a:avLst/>
              <a:gdLst/>
              <a:ahLst/>
              <a:cxnLst/>
              <a:rect l="l" t="t" r="r" b="b"/>
              <a:pathLst>
                <a:path w="5022215" h="5765165">
                  <a:moveTo>
                    <a:pt x="5022177" y="5764796"/>
                  </a:moveTo>
                  <a:lnTo>
                    <a:pt x="4334484" y="4654524"/>
                  </a:lnTo>
                  <a:lnTo>
                    <a:pt x="4334484" y="4646917"/>
                  </a:lnTo>
                  <a:lnTo>
                    <a:pt x="4334484" y="1257"/>
                  </a:lnTo>
                  <a:lnTo>
                    <a:pt x="4314329" y="1257"/>
                  </a:lnTo>
                  <a:lnTo>
                    <a:pt x="4314329" y="4646917"/>
                  </a:lnTo>
                  <a:lnTo>
                    <a:pt x="707910" y="4646917"/>
                  </a:lnTo>
                  <a:lnTo>
                    <a:pt x="707910" y="0"/>
                  </a:lnTo>
                  <a:lnTo>
                    <a:pt x="687743" y="0"/>
                  </a:lnTo>
                  <a:lnTo>
                    <a:pt x="687743" y="4646917"/>
                  </a:lnTo>
                  <a:lnTo>
                    <a:pt x="687743" y="4654207"/>
                  </a:lnTo>
                  <a:lnTo>
                    <a:pt x="0" y="5764796"/>
                  </a:lnTo>
                  <a:lnTo>
                    <a:pt x="703440" y="4667237"/>
                  </a:lnTo>
                  <a:lnTo>
                    <a:pt x="4318787" y="4667237"/>
                  </a:lnTo>
                  <a:lnTo>
                    <a:pt x="5022177" y="5764796"/>
                  </a:lnTo>
                  <a:close/>
                </a:path>
              </a:pathLst>
            </a:custGeom>
            <a:solidFill>
              <a:srgbClr val="6432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4069" y="5616062"/>
              <a:ext cx="5022850" cy="615315"/>
            </a:xfrm>
            <a:custGeom>
              <a:avLst/>
              <a:gdLst/>
              <a:ahLst/>
              <a:cxnLst/>
              <a:rect l="l" t="t" r="r" b="b"/>
              <a:pathLst>
                <a:path w="5022850" h="615314">
                  <a:moveTo>
                    <a:pt x="5022530" y="615316"/>
                  </a:moveTo>
                  <a:lnTo>
                    <a:pt x="0" y="615316"/>
                  </a:lnTo>
                  <a:lnTo>
                    <a:pt x="697976" y="0"/>
                  </a:lnTo>
                  <a:lnTo>
                    <a:pt x="4324553" y="0"/>
                  </a:lnTo>
                  <a:lnTo>
                    <a:pt x="5022530" y="615316"/>
                  </a:lnTo>
                  <a:close/>
                </a:path>
              </a:pathLst>
            </a:custGeom>
            <a:solidFill>
              <a:srgbClr val="B95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4069" y="6231379"/>
              <a:ext cx="5022850" cy="82550"/>
            </a:xfrm>
            <a:custGeom>
              <a:avLst/>
              <a:gdLst/>
              <a:ahLst/>
              <a:cxnLst/>
              <a:rect l="l" t="t" r="r" b="b"/>
              <a:pathLst>
                <a:path w="5022850" h="82550">
                  <a:moveTo>
                    <a:pt x="4924184" y="82257"/>
                  </a:moveTo>
                  <a:lnTo>
                    <a:pt x="98426" y="82257"/>
                  </a:lnTo>
                  <a:lnTo>
                    <a:pt x="0" y="0"/>
                  </a:lnTo>
                  <a:lnTo>
                    <a:pt x="5022570" y="0"/>
                  </a:lnTo>
                  <a:lnTo>
                    <a:pt x="4924184" y="82257"/>
                  </a:lnTo>
                  <a:close/>
                </a:path>
              </a:pathLst>
            </a:custGeom>
            <a:solidFill>
              <a:srgbClr val="954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3342" y="5616062"/>
              <a:ext cx="4935474" cy="6153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4069" y="7260804"/>
              <a:ext cx="5022850" cy="615950"/>
            </a:xfrm>
            <a:custGeom>
              <a:avLst/>
              <a:gdLst/>
              <a:ahLst/>
              <a:cxnLst/>
              <a:rect l="l" t="t" r="r" b="b"/>
              <a:pathLst>
                <a:path w="5022850" h="615950">
                  <a:moveTo>
                    <a:pt x="5022530" y="615518"/>
                  </a:moveTo>
                  <a:lnTo>
                    <a:pt x="0" y="615518"/>
                  </a:lnTo>
                  <a:lnTo>
                    <a:pt x="697976" y="0"/>
                  </a:lnTo>
                  <a:lnTo>
                    <a:pt x="4324553" y="0"/>
                  </a:lnTo>
                  <a:lnTo>
                    <a:pt x="5022530" y="615518"/>
                  </a:lnTo>
                  <a:close/>
                </a:path>
              </a:pathLst>
            </a:custGeom>
            <a:solidFill>
              <a:srgbClr val="B95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4069" y="7876322"/>
              <a:ext cx="5022850" cy="82550"/>
            </a:xfrm>
            <a:custGeom>
              <a:avLst/>
              <a:gdLst/>
              <a:ahLst/>
              <a:cxnLst/>
              <a:rect l="l" t="t" r="r" b="b"/>
              <a:pathLst>
                <a:path w="5022850" h="82550">
                  <a:moveTo>
                    <a:pt x="4924184" y="82055"/>
                  </a:moveTo>
                  <a:lnTo>
                    <a:pt x="98426" y="82055"/>
                  </a:lnTo>
                  <a:lnTo>
                    <a:pt x="0" y="0"/>
                  </a:lnTo>
                  <a:lnTo>
                    <a:pt x="5022570" y="0"/>
                  </a:lnTo>
                  <a:lnTo>
                    <a:pt x="4924184" y="82055"/>
                  </a:lnTo>
                  <a:close/>
                </a:path>
              </a:pathLst>
            </a:custGeom>
            <a:solidFill>
              <a:srgbClr val="954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3342" y="7260804"/>
              <a:ext cx="4935474" cy="6155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1894" y="3379694"/>
              <a:ext cx="5567045" cy="256540"/>
            </a:xfrm>
            <a:custGeom>
              <a:avLst/>
              <a:gdLst/>
              <a:ahLst/>
              <a:cxnLst/>
              <a:rect l="l" t="t" r="r" b="b"/>
              <a:pathLst>
                <a:path w="5567045" h="256539">
                  <a:moveTo>
                    <a:pt x="5566879" y="256428"/>
                  </a:moveTo>
                  <a:lnTo>
                    <a:pt x="0" y="256428"/>
                  </a:lnTo>
                  <a:lnTo>
                    <a:pt x="1342930" y="0"/>
                  </a:lnTo>
                  <a:lnTo>
                    <a:pt x="4223949" y="0"/>
                  </a:lnTo>
                  <a:lnTo>
                    <a:pt x="5566879" y="256428"/>
                  </a:lnTo>
                  <a:close/>
                </a:path>
              </a:pathLst>
            </a:custGeom>
            <a:solidFill>
              <a:srgbClr val="AA5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3846" y="8027301"/>
              <a:ext cx="1486971" cy="14869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45066" y="7058921"/>
              <a:ext cx="270510" cy="438150"/>
            </a:xfrm>
            <a:custGeom>
              <a:avLst/>
              <a:gdLst/>
              <a:ahLst/>
              <a:cxnLst/>
              <a:rect l="l" t="t" r="r" b="b"/>
              <a:pathLst>
                <a:path w="270510" h="438150">
                  <a:moveTo>
                    <a:pt x="36940" y="437966"/>
                  </a:moveTo>
                  <a:lnTo>
                    <a:pt x="17058" y="395844"/>
                  </a:lnTo>
                  <a:lnTo>
                    <a:pt x="4514" y="351533"/>
                  </a:lnTo>
                  <a:lnTo>
                    <a:pt x="0" y="306220"/>
                  </a:lnTo>
                  <a:lnTo>
                    <a:pt x="4202" y="261091"/>
                  </a:lnTo>
                  <a:lnTo>
                    <a:pt x="17812" y="217331"/>
                  </a:lnTo>
                  <a:lnTo>
                    <a:pt x="41518" y="176129"/>
                  </a:lnTo>
                  <a:lnTo>
                    <a:pt x="73351" y="139206"/>
                  </a:lnTo>
                  <a:lnTo>
                    <a:pt x="110112" y="108775"/>
                  </a:lnTo>
                  <a:lnTo>
                    <a:pt x="149911" y="82238"/>
                  </a:lnTo>
                  <a:lnTo>
                    <a:pt x="190858" y="56995"/>
                  </a:lnTo>
                  <a:lnTo>
                    <a:pt x="231061" y="30449"/>
                  </a:lnTo>
                  <a:lnTo>
                    <a:pt x="268631" y="0"/>
                  </a:lnTo>
                  <a:lnTo>
                    <a:pt x="270031" y="46189"/>
                  </a:lnTo>
                  <a:lnTo>
                    <a:pt x="266489" y="94556"/>
                  </a:lnTo>
                  <a:lnTo>
                    <a:pt x="258155" y="143950"/>
                  </a:lnTo>
                  <a:lnTo>
                    <a:pt x="245179" y="193220"/>
                  </a:lnTo>
                  <a:lnTo>
                    <a:pt x="227710" y="241216"/>
                  </a:lnTo>
                  <a:lnTo>
                    <a:pt x="205899" y="286785"/>
                  </a:lnTo>
                  <a:lnTo>
                    <a:pt x="179894" y="328778"/>
                  </a:lnTo>
                  <a:lnTo>
                    <a:pt x="149847" y="366044"/>
                  </a:lnTo>
                  <a:lnTo>
                    <a:pt x="115905" y="397431"/>
                  </a:lnTo>
                  <a:lnTo>
                    <a:pt x="78220" y="421789"/>
                  </a:lnTo>
                  <a:lnTo>
                    <a:pt x="36940" y="437966"/>
                  </a:lnTo>
                  <a:close/>
                </a:path>
              </a:pathLst>
            </a:custGeom>
            <a:solidFill>
              <a:srgbClr val="58C8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82007" y="6576951"/>
              <a:ext cx="1315720" cy="1058545"/>
            </a:xfrm>
            <a:custGeom>
              <a:avLst/>
              <a:gdLst/>
              <a:ahLst/>
              <a:cxnLst/>
              <a:rect l="l" t="t" r="r" b="b"/>
              <a:pathLst>
                <a:path w="1315720" h="1058545">
                  <a:moveTo>
                    <a:pt x="197126" y="1057983"/>
                  </a:moveTo>
                  <a:lnTo>
                    <a:pt x="147828" y="1046022"/>
                  </a:lnTo>
                  <a:lnTo>
                    <a:pt x="102673" y="1024868"/>
                  </a:lnTo>
                  <a:lnTo>
                    <a:pt x="62455" y="995888"/>
                  </a:lnTo>
                  <a:lnTo>
                    <a:pt x="27967" y="960455"/>
                  </a:lnTo>
                  <a:lnTo>
                    <a:pt x="0" y="919937"/>
                  </a:lnTo>
                  <a:lnTo>
                    <a:pt x="41279" y="903759"/>
                  </a:lnTo>
                  <a:lnTo>
                    <a:pt x="78964" y="879401"/>
                  </a:lnTo>
                  <a:lnTo>
                    <a:pt x="112906" y="848014"/>
                  </a:lnTo>
                  <a:lnTo>
                    <a:pt x="142953" y="810749"/>
                  </a:lnTo>
                  <a:lnTo>
                    <a:pt x="168958" y="768756"/>
                  </a:lnTo>
                  <a:lnTo>
                    <a:pt x="190769" y="723186"/>
                  </a:lnTo>
                  <a:lnTo>
                    <a:pt x="208238" y="675191"/>
                  </a:lnTo>
                  <a:lnTo>
                    <a:pt x="221214" y="625921"/>
                  </a:lnTo>
                  <a:lnTo>
                    <a:pt x="229548" y="576526"/>
                  </a:lnTo>
                  <a:lnTo>
                    <a:pt x="233090" y="528159"/>
                  </a:lnTo>
                  <a:lnTo>
                    <a:pt x="231690" y="481970"/>
                  </a:lnTo>
                  <a:lnTo>
                    <a:pt x="242325" y="471551"/>
                  </a:lnTo>
                  <a:lnTo>
                    <a:pt x="271180" y="435954"/>
                  </a:lnTo>
                  <a:lnTo>
                    <a:pt x="296785" y="396155"/>
                  </a:lnTo>
                  <a:lnTo>
                    <a:pt x="320317" y="355243"/>
                  </a:lnTo>
                  <a:lnTo>
                    <a:pt x="342647" y="313819"/>
                  </a:lnTo>
                  <a:lnTo>
                    <a:pt x="364643" y="272484"/>
                  </a:lnTo>
                  <a:lnTo>
                    <a:pt x="387172" y="231838"/>
                  </a:lnTo>
                  <a:lnTo>
                    <a:pt x="411104" y="192484"/>
                  </a:lnTo>
                  <a:lnTo>
                    <a:pt x="437306" y="155020"/>
                  </a:lnTo>
                  <a:lnTo>
                    <a:pt x="466648" y="120049"/>
                  </a:lnTo>
                  <a:lnTo>
                    <a:pt x="499998" y="88172"/>
                  </a:lnTo>
                  <a:lnTo>
                    <a:pt x="538224" y="59988"/>
                  </a:lnTo>
                  <a:lnTo>
                    <a:pt x="582195" y="36100"/>
                  </a:lnTo>
                  <a:lnTo>
                    <a:pt x="626944" y="18550"/>
                  </a:lnTo>
                  <a:lnTo>
                    <a:pt x="670992" y="6896"/>
                  </a:lnTo>
                  <a:lnTo>
                    <a:pt x="714254" y="819"/>
                  </a:lnTo>
                  <a:lnTo>
                    <a:pt x="756644" y="0"/>
                  </a:lnTo>
                  <a:lnTo>
                    <a:pt x="798078" y="4120"/>
                  </a:lnTo>
                  <a:lnTo>
                    <a:pt x="838470" y="12860"/>
                  </a:lnTo>
                  <a:lnTo>
                    <a:pt x="877734" y="25902"/>
                  </a:lnTo>
                  <a:lnTo>
                    <a:pt x="915786" y="42927"/>
                  </a:lnTo>
                  <a:lnTo>
                    <a:pt x="952541" y="63615"/>
                  </a:lnTo>
                  <a:lnTo>
                    <a:pt x="972597" y="77241"/>
                  </a:lnTo>
                  <a:lnTo>
                    <a:pt x="711704" y="77251"/>
                  </a:lnTo>
                  <a:lnTo>
                    <a:pt x="663042" y="84710"/>
                  </a:lnTo>
                  <a:lnTo>
                    <a:pt x="615543" y="101067"/>
                  </a:lnTo>
                  <a:lnTo>
                    <a:pt x="572294" y="126589"/>
                  </a:lnTo>
                  <a:lnTo>
                    <a:pt x="537227" y="159752"/>
                  </a:lnTo>
                  <a:lnTo>
                    <a:pt x="507643" y="199060"/>
                  </a:lnTo>
                  <a:lnTo>
                    <a:pt x="484574" y="242495"/>
                  </a:lnTo>
                  <a:lnTo>
                    <a:pt x="469050" y="288037"/>
                  </a:lnTo>
                  <a:lnTo>
                    <a:pt x="465806" y="320432"/>
                  </a:lnTo>
                  <a:lnTo>
                    <a:pt x="469534" y="356277"/>
                  </a:lnTo>
                  <a:lnTo>
                    <a:pt x="491446" y="421073"/>
                  </a:lnTo>
                  <a:lnTo>
                    <a:pt x="533380" y="471387"/>
                  </a:lnTo>
                  <a:lnTo>
                    <a:pt x="588219" y="507766"/>
                  </a:lnTo>
                  <a:lnTo>
                    <a:pt x="635366" y="529796"/>
                  </a:lnTo>
                  <a:lnTo>
                    <a:pt x="685293" y="547425"/>
                  </a:lnTo>
                  <a:lnTo>
                    <a:pt x="736961" y="559943"/>
                  </a:lnTo>
                  <a:lnTo>
                    <a:pt x="789335" y="566642"/>
                  </a:lnTo>
                  <a:lnTo>
                    <a:pt x="1284730" y="566814"/>
                  </a:lnTo>
                  <a:lnTo>
                    <a:pt x="1292506" y="603653"/>
                  </a:lnTo>
                  <a:lnTo>
                    <a:pt x="1302284" y="654334"/>
                  </a:lnTo>
                  <a:lnTo>
                    <a:pt x="1310505" y="708727"/>
                  </a:lnTo>
                  <a:lnTo>
                    <a:pt x="1315183" y="764155"/>
                  </a:lnTo>
                  <a:lnTo>
                    <a:pt x="1314333" y="817941"/>
                  </a:lnTo>
                  <a:lnTo>
                    <a:pt x="1305969" y="867411"/>
                  </a:lnTo>
                  <a:lnTo>
                    <a:pt x="1288107" y="909887"/>
                  </a:lnTo>
                  <a:lnTo>
                    <a:pt x="1258650" y="945756"/>
                  </a:lnTo>
                  <a:lnTo>
                    <a:pt x="1219993" y="972892"/>
                  </a:lnTo>
                  <a:lnTo>
                    <a:pt x="1174511" y="992741"/>
                  </a:lnTo>
                  <a:lnTo>
                    <a:pt x="1124574" y="1006749"/>
                  </a:lnTo>
                  <a:lnTo>
                    <a:pt x="1072555" y="1016361"/>
                  </a:lnTo>
                  <a:lnTo>
                    <a:pt x="1020828" y="1023025"/>
                  </a:lnTo>
                  <a:lnTo>
                    <a:pt x="971764" y="1028186"/>
                  </a:lnTo>
                  <a:lnTo>
                    <a:pt x="927737" y="1033290"/>
                  </a:lnTo>
                  <a:lnTo>
                    <a:pt x="878495" y="1040177"/>
                  </a:lnTo>
                  <a:lnTo>
                    <a:pt x="829482" y="1045212"/>
                  </a:lnTo>
                  <a:lnTo>
                    <a:pt x="780662" y="1048650"/>
                  </a:lnTo>
                  <a:lnTo>
                    <a:pt x="767761" y="1049205"/>
                  </a:lnTo>
                  <a:lnTo>
                    <a:pt x="392849" y="1049205"/>
                  </a:lnTo>
                  <a:lnTo>
                    <a:pt x="344190" y="1049723"/>
                  </a:lnTo>
                  <a:lnTo>
                    <a:pt x="295373" y="1051189"/>
                  </a:lnTo>
                  <a:lnTo>
                    <a:pt x="246363" y="1053858"/>
                  </a:lnTo>
                  <a:lnTo>
                    <a:pt x="197126" y="1057983"/>
                  </a:lnTo>
                  <a:close/>
                </a:path>
                <a:path w="1315720" h="1058545">
                  <a:moveTo>
                    <a:pt x="1284730" y="566814"/>
                  </a:moveTo>
                  <a:lnTo>
                    <a:pt x="841378" y="566814"/>
                  </a:lnTo>
                  <a:lnTo>
                    <a:pt x="875085" y="563069"/>
                  </a:lnTo>
                  <a:lnTo>
                    <a:pt x="909443" y="556003"/>
                  </a:lnTo>
                  <a:lnTo>
                    <a:pt x="973818" y="531415"/>
                  </a:lnTo>
                  <a:lnTo>
                    <a:pt x="1005439" y="508155"/>
                  </a:lnTo>
                  <a:lnTo>
                    <a:pt x="1033313" y="476583"/>
                  </a:lnTo>
                  <a:lnTo>
                    <a:pt x="1054992" y="440533"/>
                  </a:lnTo>
                  <a:lnTo>
                    <a:pt x="1068026" y="403836"/>
                  </a:lnTo>
                  <a:lnTo>
                    <a:pt x="1072158" y="360155"/>
                  </a:lnTo>
                  <a:lnTo>
                    <a:pt x="1066305" y="316401"/>
                  </a:lnTo>
                  <a:lnTo>
                    <a:pt x="1051762" y="273601"/>
                  </a:lnTo>
                  <a:lnTo>
                    <a:pt x="1029825" y="232782"/>
                  </a:lnTo>
                  <a:lnTo>
                    <a:pt x="1001791" y="194972"/>
                  </a:lnTo>
                  <a:lnTo>
                    <a:pt x="968957" y="161198"/>
                  </a:lnTo>
                  <a:lnTo>
                    <a:pt x="916355" y="122027"/>
                  </a:lnTo>
                  <a:lnTo>
                    <a:pt x="860375" y="96126"/>
                  </a:lnTo>
                  <a:lnTo>
                    <a:pt x="812603" y="83845"/>
                  </a:lnTo>
                  <a:lnTo>
                    <a:pt x="762346" y="77251"/>
                  </a:lnTo>
                  <a:lnTo>
                    <a:pt x="711770" y="77241"/>
                  </a:lnTo>
                  <a:lnTo>
                    <a:pt x="972611" y="77251"/>
                  </a:lnTo>
                  <a:lnTo>
                    <a:pt x="1021818" y="114707"/>
                  </a:lnTo>
                  <a:lnTo>
                    <a:pt x="1054169" y="144473"/>
                  </a:lnTo>
                  <a:lnTo>
                    <a:pt x="1084881" y="176627"/>
                  </a:lnTo>
                  <a:lnTo>
                    <a:pt x="1113871" y="210850"/>
                  </a:lnTo>
                  <a:lnTo>
                    <a:pt x="1141052" y="246824"/>
                  </a:lnTo>
                  <a:lnTo>
                    <a:pt x="1166338" y="284229"/>
                  </a:lnTo>
                  <a:lnTo>
                    <a:pt x="1189646" y="322746"/>
                  </a:lnTo>
                  <a:lnTo>
                    <a:pt x="1210890" y="362058"/>
                  </a:lnTo>
                  <a:lnTo>
                    <a:pt x="1229984" y="401844"/>
                  </a:lnTo>
                  <a:lnTo>
                    <a:pt x="1246843" y="441786"/>
                  </a:lnTo>
                  <a:lnTo>
                    <a:pt x="1261383" y="481565"/>
                  </a:lnTo>
                  <a:lnTo>
                    <a:pt x="1273518" y="520862"/>
                  </a:lnTo>
                  <a:lnTo>
                    <a:pt x="1283162" y="559358"/>
                  </a:lnTo>
                  <a:lnTo>
                    <a:pt x="1284730" y="566814"/>
                  </a:lnTo>
                  <a:close/>
                </a:path>
                <a:path w="1315720" h="1058545">
                  <a:moveTo>
                    <a:pt x="635010" y="1051928"/>
                  </a:moveTo>
                  <a:lnTo>
                    <a:pt x="392849" y="1049205"/>
                  </a:lnTo>
                  <a:lnTo>
                    <a:pt x="767761" y="1049205"/>
                  </a:lnTo>
                  <a:lnTo>
                    <a:pt x="732000" y="1050746"/>
                  </a:lnTo>
                  <a:lnTo>
                    <a:pt x="683461" y="1051753"/>
                  </a:lnTo>
                  <a:lnTo>
                    <a:pt x="635010" y="1051928"/>
                  </a:lnTo>
                  <a:close/>
                </a:path>
              </a:pathLst>
            </a:custGeom>
            <a:solidFill>
              <a:srgbClr val="40B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45367" y="6878707"/>
              <a:ext cx="435609" cy="720725"/>
            </a:xfrm>
            <a:custGeom>
              <a:avLst/>
              <a:gdLst/>
              <a:ahLst/>
              <a:cxnLst/>
              <a:rect l="l" t="t" r="r" b="b"/>
              <a:pathLst>
                <a:path w="435610" h="720725">
                  <a:moveTo>
                    <a:pt x="162546" y="720426"/>
                  </a:moveTo>
                  <a:lnTo>
                    <a:pt x="83530" y="705008"/>
                  </a:lnTo>
                  <a:lnTo>
                    <a:pt x="31866" y="664979"/>
                  </a:lnTo>
                  <a:lnTo>
                    <a:pt x="0" y="618181"/>
                  </a:lnTo>
                  <a:lnTo>
                    <a:pt x="126885" y="532093"/>
                  </a:lnTo>
                  <a:lnTo>
                    <a:pt x="189456" y="457776"/>
                  </a:lnTo>
                  <a:lnTo>
                    <a:pt x="205960" y="354169"/>
                  </a:lnTo>
                  <a:lnTo>
                    <a:pt x="194645" y="180214"/>
                  </a:lnTo>
                  <a:lnTo>
                    <a:pt x="227981" y="155155"/>
                  </a:lnTo>
                  <a:lnTo>
                    <a:pt x="251559" y="128029"/>
                  </a:lnTo>
                  <a:lnTo>
                    <a:pt x="276597" y="81943"/>
                  </a:lnTo>
                  <a:lnTo>
                    <a:pt x="314315" y="0"/>
                  </a:lnTo>
                  <a:lnTo>
                    <a:pt x="414642" y="306051"/>
                  </a:lnTo>
                  <a:lnTo>
                    <a:pt x="435447" y="482725"/>
                  </a:lnTo>
                  <a:lnTo>
                    <a:pt x="365355" y="597216"/>
                  </a:lnTo>
                  <a:lnTo>
                    <a:pt x="192993" y="716713"/>
                  </a:lnTo>
                  <a:lnTo>
                    <a:pt x="175300" y="719498"/>
                  </a:lnTo>
                  <a:lnTo>
                    <a:pt x="162546" y="720426"/>
                  </a:lnTo>
                  <a:close/>
                </a:path>
              </a:pathLst>
            </a:custGeom>
            <a:solidFill>
              <a:srgbClr val="53B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55275" y="7442254"/>
              <a:ext cx="352425" cy="352425"/>
            </a:xfrm>
            <a:custGeom>
              <a:avLst/>
              <a:gdLst/>
              <a:ahLst/>
              <a:cxnLst/>
              <a:rect l="l" t="t" r="r" b="b"/>
              <a:pathLst>
                <a:path w="352425" h="352425">
                  <a:moveTo>
                    <a:pt x="176099" y="352198"/>
                  </a:moveTo>
                  <a:lnTo>
                    <a:pt x="129287" y="345907"/>
                  </a:lnTo>
                  <a:lnTo>
                    <a:pt x="87221" y="328154"/>
                  </a:lnTo>
                  <a:lnTo>
                    <a:pt x="51580" y="300617"/>
                  </a:lnTo>
                  <a:lnTo>
                    <a:pt x="24044" y="264976"/>
                  </a:lnTo>
                  <a:lnTo>
                    <a:pt x="6290" y="222910"/>
                  </a:lnTo>
                  <a:lnTo>
                    <a:pt x="0" y="176099"/>
                  </a:lnTo>
                  <a:lnTo>
                    <a:pt x="6290" y="129277"/>
                  </a:lnTo>
                  <a:lnTo>
                    <a:pt x="24044" y="87208"/>
                  </a:lnTo>
                  <a:lnTo>
                    <a:pt x="51580" y="51569"/>
                  </a:lnTo>
                  <a:lnTo>
                    <a:pt x="87221" y="24037"/>
                  </a:lnTo>
                  <a:lnTo>
                    <a:pt x="129287" y="6288"/>
                  </a:lnTo>
                  <a:lnTo>
                    <a:pt x="176099" y="0"/>
                  </a:lnTo>
                  <a:lnTo>
                    <a:pt x="222913" y="6288"/>
                  </a:lnTo>
                  <a:lnTo>
                    <a:pt x="264984" y="24037"/>
                  </a:lnTo>
                  <a:lnTo>
                    <a:pt x="300632" y="51569"/>
                  </a:lnTo>
                  <a:lnTo>
                    <a:pt x="328176" y="87208"/>
                  </a:lnTo>
                  <a:lnTo>
                    <a:pt x="345935" y="129277"/>
                  </a:lnTo>
                  <a:lnTo>
                    <a:pt x="352228" y="176099"/>
                  </a:lnTo>
                  <a:lnTo>
                    <a:pt x="345935" y="222910"/>
                  </a:lnTo>
                  <a:lnTo>
                    <a:pt x="328176" y="264976"/>
                  </a:lnTo>
                  <a:lnTo>
                    <a:pt x="300632" y="300617"/>
                  </a:lnTo>
                  <a:lnTo>
                    <a:pt x="264984" y="328154"/>
                  </a:lnTo>
                  <a:lnTo>
                    <a:pt x="222913" y="345907"/>
                  </a:lnTo>
                  <a:lnTo>
                    <a:pt x="176099" y="352198"/>
                  </a:lnTo>
                  <a:close/>
                </a:path>
              </a:pathLst>
            </a:custGeom>
            <a:solidFill>
              <a:srgbClr val="F4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68987" y="7555936"/>
              <a:ext cx="124805" cy="1248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18949" y="6953679"/>
              <a:ext cx="577850" cy="650240"/>
            </a:xfrm>
            <a:custGeom>
              <a:avLst/>
              <a:gdLst/>
              <a:ahLst/>
              <a:cxnLst/>
              <a:rect l="l" t="t" r="r" b="b"/>
              <a:pathLst>
                <a:path w="577850" h="650240">
                  <a:moveTo>
                    <a:pt x="165457" y="649961"/>
                  </a:moveTo>
                  <a:lnTo>
                    <a:pt x="38071" y="635974"/>
                  </a:lnTo>
                  <a:lnTo>
                    <a:pt x="0" y="502264"/>
                  </a:lnTo>
                  <a:lnTo>
                    <a:pt x="13061" y="214748"/>
                  </a:lnTo>
                  <a:lnTo>
                    <a:pt x="205925" y="234995"/>
                  </a:lnTo>
                  <a:lnTo>
                    <a:pt x="306469" y="219374"/>
                  </a:lnTo>
                  <a:lnTo>
                    <a:pt x="347322" y="147753"/>
                  </a:lnTo>
                  <a:lnTo>
                    <a:pt x="361114" y="0"/>
                  </a:lnTo>
                  <a:lnTo>
                    <a:pt x="518919" y="268090"/>
                  </a:lnTo>
                  <a:lnTo>
                    <a:pt x="577690" y="417695"/>
                  </a:lnTo>
                  <a:lnTo>
                    <a:pt x="542979" y="503029"/>
                  </a:lnTo>
                  <a:lnTo>
                    <a:pt x="420341" y="578309"/>
                  </a:lnTo>
                  <a:lnTo>
                    <a:pt x="165457" y="649961"/>
                  </a:lnTo>
                  <a:close/>
                </a:path>
              </a:pathLst>
            </a:custGeom>
            <a:solidFill>
              <a:srgbClr val="53B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33707" y="7202007"/>
              <a:ext cx="124775" cy="1248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45281" y="7372262"/>
              <a:ext cx="422275" cy="422275"/>
            </a:xfrm>
            <a:custGeom>
              <a:avLst/>
              <a:gdLst/>
              <a:ahLst/>
              <a:cxnLst/>
              <a:rect l="l" t="t" r="r" b="b"/>
              <a:pathLst>
                <a:path w="422275" h="422275">
                  <a:moveTo>
                    <a:pt x="211110" y="422190"/>
                  </a:moveTo>
                  <a:lnTo>
                    <a:pt x="162701" y="416615"/>
                  </a:lnTo>
                  <a:lnTo>
                    <a:pt x="118264" y="400736"/>
                  </a:lnTo>
                  <a:lnTo>
                    <a:pt x="79066" y="375818"/>
                  </a:lnTo>
                  <a:lnTo>
                    <a:pt x="46375" y="343129"/>
                  </a:lnTo>
                  <a:lnTo>
                    <a:pt x="21455" y="303937"/>
                  </a:lnTo>
                  <a:lnTo>
                    <a:pt x="5574" y="259508"/>
                  </a:lnTo>
                  <a:lnTo>
                    <a:pt x="0" y="211110"/>
                  </a:lnTo>
                  <a:lnTo>
                    <a:pt x="5574" y="162701"/>
                  </a:lnTo>
                  <a:lnTo>
                    <a:pt x="21455" y="118264"/>
                  </a:lnTo>
                  <a:lnTo>
                    <a:pt x="46375" y="79066"/>
                  </a:lnTo>
                  <a:lnTo>
                    <a:pt x="79066" y="46375"/>
                  </a:lnTo>
                  <a:lnTo>
                    <a:pt x="118264" y="21455"/>
                  </a:lnTo>
                  <a:lnTo>
                    <a:pt x="162701" y="5574"/>
                  </a:lnTo>
                  <a:lnTo>
                    <a:pt x="211110" y="0"/>
                  </a:lnTo>
                  <a:lnTo>
                    <a:pt x="259508" y="5574"/>
                  </a:lnTo>
                  <a:lnTo>
                    <a:pt x="303937" y="21455"/>
                  </a:lnTo>
                  <a:lnTo>
                    <a:pt x="343129" y="46375"/>
                  </a:lnTo>
                  <a:lnTo>
                    <a:pt x="375818" y="79066"/>
                  </a:lnTo>
                  <a:lnTo>
                    <a:pt x="400736" y="118264"/>
                  </a:lnTo>
                  <a:lnTo>
                    <a:pt x="416615" y="162701"/>
                  </a:lnTo>
                  <a:lnTo>
                    <a:pt x="422190" y="211110"/>
                  </a:lnTo>
                  <a:lnTo>
                    <a:pt x="416615" y="259508"/>
                  </a:lnTo>
                  <a:lnTo>
                    <a:pt x="400736" y="303937"/>
                  </a:lnTo>
                  <a:lnTo>
                    <a:pt x="375818" y="343129"/>
                  </a:lnTo>
                  <a:lnTo>
                    <a:pt x="343129" y="375818"/>
                  </a:lnTo>
                  <a:lnTo>
                    <a:pt x="303937" y="400736"/>
                  </a:lnTo>
                  <a:lnTo>
                    <a:pt x="259508" y="416615"/>
                  </a:lnTo>
                  <a:lnTo>
                    <a:pt x="211110" y="422190"/>
                  </a:lnTo>
                  <a:close/>
                </a:path>
              </a:pathLst>
            </a:custGeom>
            <a:solidFill>
              <a:srgbClr val="E92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85684" y="7512664"/>
              <a:ext cx="141386" cy="1413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50229" y="7223479"/>
              <a:ext cx="91702" cy="818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76197" y="7242387"/>
              <a:ext cx="91076" cy="910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64590" y="7089429"/>
              <a:ext cx="236854" cy="313690"/>
            </a:xfrm>
            <a:custGeom>
              <a:avLst/>
              <a:gdLst/>
              <a:ahLst/>
              <a:cxnLst/>
              <a:rect l="l" t="t" r="r" b="b"/>
              <a:pathLst>
                <a:path w="236854" h="313690">
                  <a:moveTo>
                    <a:pt x="4730" y="313459"/>
                  </a:moveTo>
                  <a:lnTo>
                    <a:pt x="0" y="256968"/>
                  </a:lnTo>
                  <a:lnTo>
                    <a:pt x="10263" y="207632"/>
                  </a:lnTo>
                  <a:lnTo>
                    <a:pt x="32225" y="164862"/>
                  </a:lnTo>
                  <a:lnTo>
                    <a:pt x="62591" y="128073"/>
                  </a:lnTo>
                  <a:lnTo>
                    <a:pt x="98066" y="96675"/>
                  </a:lnTo>
                  <a:lnTo>
                    <a:pt x="135355" y="70082"/>
                  </a:lnTo>
                  <a:lnTo>
                    <a:pt x="171163" y="47705"/>
                  </a:lnTo>
                  <a:lnTo>
                    <a:pt x="202195" y="28958"/>
                  </a:lnTo>
                  <a:lnTo>
                    <a:pt x="225155" y="13252"/>
                  </a:lnTo>
                  <a:lnTo>
                    <a:pt x="236749" y="0"/>
                  </a:lnTo>
                  <a:lnTo>
                    <a:pt x="226779" y="54670"/>
                  </a:lnTo>
                  <a:lnTo>
                    <a:pt x="200496" y="109518"/>
                  </a:lnTo>
                  <a:lnTo>
                    <a:pt x="163336" y="162243"/>
                  </a:lnTo>
                  <a:lnTo>
                    <a:pt x="120739" y="210543"/>
                  </a:lnTo>
                  <a:lnTo>
                    <a:pt x="78142" y="252116"/>
                  </a:lnTo>
                  <a:lnTo>
                    <a:pt x="40983" y="284661"/>
                  </a:lnTo>
                  <a:lnTo>
                    <a:pt x="14700" y="305876"/>
                  </a:lnTo>
                  <a:lnTo>
                    <a:pt x="4730" y="313459"/>
                  </a:lnTo>
                  <a:close/>
                </a:path>
              </a:pathLst>
            </a:custGeom>
            <a:solidFill>
              <a:srgbClr val="6F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67770" y="7457672"/>
              <a:ext cx="293422" cy="2923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70123" y="7401129"/>
              <a:ext cx="327360" cy="32288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32228" y="4058499"/>
              <a:ext cx="979523" cy="197164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77706" y="4100600"/>
              <a:ext cx="3071527" cy="188724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41272" y="9017092"/>
              <a:ext cx="465455" cy="158750"/>
            </a:xfrm>
            <a:custGeom>
              <a:avLst/>
              <a:gdLst/>
              <a:ahLst/>
              <a:cxnLst/>
              <a:rect l="l" t="t" r="r" b="b"/>
              <a:pathLst>
                <a:path w="465454" h="158750">
                  <a:moveTo>
                    <a:pt x="464980" y="158319"/>
                  </a:moveTo>
                  <a:lnTo>
                    <a:pt x="0" y="158319"/>
                  </a:lnTo>
                  <a:lnTo>
                    <a:pt x="0" y="0"/>
                  </a:lnTo>
                  <a:lnTo>
                    <a:pt x="464980" y="0"/>
                  </a:lnTo>
                  <a:lnTo>
                    <a:pt x="464980" y="158319"/>
                  </a:lnTo>
                  <a:close/>
                </a:path>
              </a:pathLst>
            </a:custGeom>
            <a:solidFill>
              <a:srgbClr val="0A2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67699" y="8078898"/>
              <a:ext cx="1469390" cy="1096645"/>
            </a:xfrm>
            <a:custGeom>
              <a:avLst/>
              <a:gdLst/>
              <a:ahLst/>
              <a:cxnLst/>
              <a:rect l="l" t="t" r="r" b="b"/>
              <a:pathLst>
                <a:path w="1469389" h="1096645">
                  <a:moveTo>
                    <a:pt x="1252668" y="1096513"/>
                  </a:moveTo>
                  <a:lnTo>
                    <a:pt x="216712" y="1096513"/>
                  </a:lnTo>
                  <a:lnTo>
                    <a:pt x="185061" y="1090123"/>
                  </a:lnTo>
                  <a:lnTo>
                    <a:pt x="159213" y="1072703"/>
                  </a:lnTo>
                  <a:lnTo>
                    <a:pt x="141785" y="1046875"/>
                  </a:lnTo>
                  <a:lnTo>
                    <a:pt x="135394" y="1015263"/>
                  </a:lnTo>
                  <a:lnTo>
                    <a:pt x="0" y="81256"/>
                  </a:lnTo>
                  <a:lnTo>
                    <a:pt x="6380" y="49626"/>
                  </a:lnTo>
                  <a:lnTo>
                    <a:pt x="23785" y="23798"/>
                  </a:lnTo>
                  <a:lnTo>
                    <a:pt x="49609" y="6385"/>
                  </a:lnTo>
                  <a:lnTo>
                    <a:pt x="81250" y="0"/>
                  </a:lnTo>
                  <a:lnTo>
                    <a:pt x="1388130" y="0"/>
                  </a:lnTo>
                  <a:lnTo>
                    <a:pt x="1419771" y="6385"/>
                  </a:lnTo>
                  <a:lnTo>
                    <a:pt x="1445596" y="23798"/>
                  </a:lnTo>
                  <a:lnTo>
                    <a:pt x="1463000" y="49626"/>
                  </a:lnTo>
                  <a:lnTo>
                    <a:pt x="1469381" y="81256"/>
                  </a:lnTo>
                  <a:lnTo>
                    <a:pt x="1333919" y="1015263"/>
                  </a:lnTo>
                  <a:lnTo>
                    <a:pt x="1327538" y="1046875"/>
                  </a:lnTo>
                  <a:lnTo>
                    <a:pt x="1310134" y="1072703"/>
                  </a:lnTo>
                  <a:lnTo>
                    <a:pt x="1284309" y="1090123"/>
                  </a:lnTo>
                  <a:lnTo>
                    <a:pt x="1252668" y="1096513"/>
                  </a:lnTo>
                  <a:close/>
                </a:path>
              </a:pathLst>
            </a:custGeom>
            <a:solidFill>
              <a:srgbClr val="134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93191" y="8062257"/>
              <a:ext cx="1618615" cy="175895"/>
            </a:xfrm>
            <a:custGeom>
              <a:avLst/>
              <a:gdLst/>
              <a:ahLst/>
              <a:cxnLst/>
              <a:rect l="l" t="t" r="r" b="b"/>
              <a:pathLst>
                <a:path w="1618614" h="175895">
                  <a:moveTo>
                    <a:pt x="1540314" y="175466"/>
                  </a:moveTo>
                  <a:lnTo>
                    <a:pt x="78013" y="175466"/>
                  </a:lnTo>
                  <a:lnTo>
                    <a:pt x="47647" y="169336"/>
                  </a:lnTo>
                  <a:lnTo>
                    <a:pt x="22849" y="152623"/>
                  </a:lnTo>
                  <a:lnTo>
                    <a:pt x="6130" y="127842"/>
                  </a:lnTo>
                  <a:lnTo>
                    <a:pt x="0" y="97506"/>
                  </a:lnTo>
                  <a:lnTo>
                    <a:pt x="0" y="77986"/>
                  </a:lnTo>
                  <a:lnTo>
                    <a:pt x="6130" y="47632"/>
                  </a:lnTo>
                  <a:lnTo>
                    <a:pt x="22849" y="22843"/>
                  </a:lnTo>
                  <a:lnTo>
                    <a:pt x="47647" y="6129"/>
                  </a:lnTo>
                  <a:lnTo>
                    <a:pt x="78013" y="0"/>
                  </a:lnTo>
                  <a:lnTo>
                    <a:pt x="1540314" y="0"/>
                  </a:lnTo>
                  <a:lnTo>
                    <a:pt x="1570692" y="6129"/>
                  </a:lnTo>
                  <a:lnTo>
                    <a:pt x="1595512" y="22843"/>
                  </a:lnTo>
                  <a:lnTo>
                    <a:pt x="1612254" y="47632"/>
                  </a:lnTo>
                  <a:lnTo>
                    <a:pt x="1618395" y="77986"/>
                  </a:lnTo>
                  <a:lnTo>
                    <a:pt x="1618395" y="97506"/>
                  </a:lnTo>
                  <a:lnTo>
                    <a:pt x="1612254" y="127842"/>
                  </a:lnTo>
                  <a:lnTo>
                    <a:pt x="1595512" y="152623"/>
                  </a:lnTo>
                  <a:lnTo>
                    <a:pt x="1570692" y="169336"/>
                  </a:lnTo>
                  <a:lnTo>
                    <a:pt x="1540314" y="175466"/>
                  </a:lnTo>
                  <a:close/>
                </a:path>
              </a:pathLst>
            </a:custGeom>
            <a:solidFill>
              <a:srgbClr val="0D2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17896" y="8333714"/>
              <a:ext cx="850265" cy="842010"/>
            </a:xfrm>
            <a:custGeom>
              <a:avLst/>
              <a:gdLst/>
              <a:ahLst/>
              <a:cxnLst/>
              <a:rect l="l" t="t" r="r" b="b"/>
              <a:pathLst>
                <a:path w="850264" h="842009">
                  <a:moveTo>
                    <a:pt x="849789" y="841698"/>
                  </a:moveTo>
                  <a:lnTo>
                    <a:pt x="81250" y="841698"/>
                  </a:lnTo>
                  <a:lnTo>
                    <a:pt x="49621" y="835308"/>
                  </a:lnTo>
                  <a:lnTo>
                    <a:pt x="23795" y="817887"/>
                  </a:lnTo>
                  <a:lnTo>
                    <a:pt x="6384" y="792059"/>
                  </a:lnTo>
                  <a:lnTo>
                    <a:pt x="0" y="760447"/>
                  </a:lnTo>
                  <a:lnTo>
                    <a:pt x="0" y="489995"/>
                  </a:lnTo>
                  <a:lnTo>
                    <a:pt x="25246" y="439383"/>
                  </a:lnTo>
                  <a:lnTo>
                    <a:pt x="81250" y="408745"/>
                  </a:lnTo>
                  <a:lnTo>
                    <a:pt x="144948" y="382381"/>
                  </a:lnTo>
                  <a:lnTo>
                    <a:pt x="190128" y="366759"/>
                  </a:lnTo>
                  <a:lnTo>
                    <a:pt x="267471" y="341048"/>
                  </a:lnTo>
                  <a:lnTo>
                    <a:pt x="267471" y="81250"/>
                  </a:lnTo>
                  <a:lnTo>
                    <a:pt x="273856" y="49638"/>
                  </a:lnTo>
                  <a:lnTo>
                    <a:pt x="291270" y="23810"/>
                  </a:lnTo>
                  <a:lnTo>
                    <a:pt x="317104" y="6389"/>
                  </a:lnTo>
                  <a:lnTo>
                    <a:pt x="348735" y="0"/>
                  </a:lnTo>
                  <a:lnTo>
                    <a:pt x="849789" y="0"/>
                  </a:lnTo>
                  <a:lnTo>
                    <a:pt x="849789" y="841698"/>
                  </a:lnTo>
                  <a:close/>
                </a:path>
              </a:pathLst>
            </a:custGeom>
            <a:solidFill>
              <a:srgbClr val="FAC7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74520" y="8416650"/>
              <a:ext cx="404495" cy="291465"/>
            </a:xfrm>
            <a:custGeom>
              <a:avLst/>
              <a:gdLst/>
              <a:ahLst/>
              <a:cxnLst/>
              <a:rect l="l" t="t" r="r" b="b"/>
              <a:pathLst>
                <a:path w="404495" h="291465">
                  <a:moveTo>
                    <a:pt x="404039" y="291219"/>
                  </a:moveTo>
                  <a:lnTo>
                    <a:pt x="0" y="291219"/>
                  </a:lnTo>
                  <a:lnTo>
                    <a:pt x="0" y="0"/>
                  </a:lnTo>
                  <a:lnTo>
                    <a:pt x="404039" y="0"/>
                  </a:lnTo>
                  <a:lnTo>
                    <a:pt x="404039" y="29121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34225" y="8932133"/>
              <a:ext cx="623570" cy="623570"/>
            </a:xfrm>
            <a:custGeom>
              <a:avLst/>
              <a:gdLst/>
              <a:ahLst/>
              <a:cxnLst/>
              <a:rect l="l" t="t" r="r" b="b"/>
              <a:pathLst>
                <a:path w="623570" h="623570">
                  <a:moveTo>
                    <a:pt x="311515" y="623097"/>
                  </a:moveTo>
                  <a:lnTo>
                    <a:pt x="265490" y="619719"/>
                  </a:lnTo>
                  <a:lnTo>
                    <a:pt x="221559" y="609905"/>
                  </a:lnTo>
                  <a:lnTo>
                    <a:pt x="180204" y="594138"/>
                  </a:lnTo>
                  <a:lnTo>
                    <a:pt x="141908" y="572901"/>
                  </a:lnTo>
                  <a:lnTo>
                    <a:pt x="107153" y="546675"/>
                  </a:lnTo>
                  <a:lnTo>
                    <a:pt x="76422" y="515944"/>
                  </a:lnTo>
                  <a:lnTo>
                    <a:pt x="50196" y="481189"/>
                  </a:lnTo>
                  <a:lnTo>
                    <a:pt x="28959" y="442893"/>
                  </a:lnTo>
                  <a:lnTo>
                    <a:pt x="13192" y="401538"/>
                  </a:lnTo>
                  <a:lnTo>
                    <a:pt x="3378" y="357607"/>
                  </a:lnTo>
                  <a:lnTo>
                    <a:pt x="0" y="311582"/>
                  </a:lnTo>
                  <a:lnTo>
                    <a:pt x="3378" y="265540"/>
                  </a:lnTo>
                  <a:lnTo>
                    <a:pt x="13192" y="221596"/>
                  </a:lnTo>
                  <a:lnTo>
                    <a:pt x="28959" y="180230"/>
                  </a:lnTo>
                  <a:lnTo>
                    <a:pt x="50196" y="141925"/>
                  </a:lnTo>
                  <a:lnTo>
                    <a:pt x="76422" y="107164"/>
                  </a:lnTo>
                  <a:lnTo>
                    <a:pt x="107153" y="76428"/>
                  </a:lnTo>
                  <a:lnTo>
                    <a:pt x="141908" y="50199"/>
                  </a:lnTo>
                  <a:lnTo>
                    <a:pt x="180204" y="28960"/>
                  </a:lnTo>
                  <a:lnTo>
                    <a:pt x="221559" y="13192"/>
                  </a:lnTo>
                  <a:lnTo>
                    <a:pt x="265490" y="3378"/>
                  </a:lnTo>
                  <a:lnTo>
                    <a:pt x="311515" y="0"/>
                  </a:lnTo>
                  <a:lnTo>
                    <a:pt x="357557" y="3378"/>
                  </a:lnTo>
                  <a:lnTo>
                    <a:pt x="401501" y="13192"/>
                  </a:lnTo>
                  <a:lnTo>
                    <a:pt x="442867" y="28960"/>
                  </a:lnTo>
                  <a:lnTo>
                    <a:pt x="481172" y="50199"/>
                  </a:lnTo>
                  <a:lnTo>
                    <a:pt x="515933" y="76428"/>
                  </a:lnTo>
                  <a:lnTo>
                    <a:pt x="546669" y="107164"/>
                  </a:lnTo>
                  <a:lnTo>
                    <a:pt x="572898" y="141925"/>
                  </a:lnTo>
                  <a:lnTo>
                    <a:pt x="594137" y="180230"/>
                  </a:lnTo>
                  <a:lnTo>
                    <a:pt x="609905" y="221596"/>
                  </a:lnTo>
                  <a:lnTo>
                    <a:pt x="619719" y="265540"/>
                  </a:lnTo>
                  <a:lnTo>
                    <a:pt x="623097" y="311582"/>
                  </a:lnTo>
                  <a:lnTo>
                    <a:pt x="619719" y="357607"/>
                  </a:lnTo>
                  <a:lnTo>
                    <a:pt x="609905" y="401538"/>
                  </a:lnTo>
                  <a:lnTo>
                    <a:pt x="594137" y="442893"/>
                  </a:lnTo>
                  <a:lnTo>
                    <a:pt x="572898" y="481189"/>
                  </a:lnTo>
                  <a:lnTo>
                    <a:pt x="546669" y="515944"/>
                  </a:lnTo>
                  <a:lnTo>
                    <a:pt x="515933" y="546675"/>
                  </a:lnTo>
                  <a:lnTo>
                    <a:pt x="481172" y="572901"/>
                  </a:lnTo>
                  <a:lnTo>
                    <a:pt x="442867" y="594138"/>
                  </a:lnTo>
                  <a:lnTo>
                    <a:pt x="401501" y="609905"/>
                  </a:lnTo>
                  <a:lnTo>
                    <a:pt x="357557" y="619719"/>
                  </a:lnTo>
                  <a:lnTo>
                    <a:pt x="311515" y="623097"/>
                  </a:lnTo>
                  <a:close/>
                </a:path>
              </a:pathLst>
            </a:custGeom>
            <a:solidFill>
              <a:srgbClr val="134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90117" y="9088026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4">
                  <a:moveTo>
                    <a:pt x="155622" y="311380"/>
                  </a:moveTo>
                  <a:lnTo>
                    <a:pt x="106425" y="303441"/>
                  </a:lnTo>
                  <a:lnTo>
                    <a:pt x="63704" y="281336"/>
                  </a:lnTo>
                  <a:lnTo>
                    <a:pt x="30019" y="247632"/>
                  </a:lnTo>
                  <a:lnTo>
                    <a:pt x="7931" y="204894"/>
                  </a:lnTo>
                  <a:lnTo>
                    <a:pt x="0" y="155690"/>
                  </a:lnTo>
                  <a:lnTo>
                    <a:pt x="7931" y="106460"/>
                  </a:lnTo>
                  <a:lnTo>
                    <a:pt x="30019" y="63719"/>
                  </a:lnTo>
                  <a:lnTo>
                    <a:pt x="63704" y="30024"/>
                  </a:lnTo>
                  <a:lnTo>
                    <a:pt x="106425" y="7932"/>
                  </a:lnTo>
                  <a:lnTo>
                    <a:pt x="155622" y="0"/>
                  </a:lnTo>
                  <a:lnTo>
                    <a:pt x="204852" y="7932"/>
                  </a:lnTo>
                  <a:lnTo>
                    <a:pt x="247593" y="30024"/>
                  </a:lnTo>
                  <a:lnTo>
                    <a:pt x="281288" y="63719"/>
                  </a:lnTo>
                  <a:lnTo>
                    <a:pt x="303380" y="106460"/>
                  </a:lnTo>
                  <a:lnTo>
                    <a:pt x="311312" y="155690"/>
                  </a:lnTo>
                  <a:lnTo>
                    <a:pt x="303380" y="204894"/>
                  </a:lnTo>
                  <a:lnTo>
                    <a:pt x="281288" y="247632"/>
                  </a:lnTo>
                  <a:lnTo>
                    <a:pt x="247593" y="281336"/>
                  </a:lnTo>
                  <a:lnTo>
                    <a:pt x="204852" y="303441"/>
                  </a:lnTo>
                  <a:lnTo>
                    <a:pt x="155622" y="31138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83774" y="8932133"/>
              <a:ext cx="623570" cy="623570"/>
            </a:xfrm>
            <a:custGeom>
              <a:avLst/>
              <a:gdLst/>
              <a:ahLst/>
              <a:cxnLst/>
              <a:rect l="l" t="t" r="r" b="b"/>
              <a:pathLst>
                <a:path w="623570" h="623570">
                  <a:moveTo>
                    <a:pt x="311522" y="623097"/>
                  </a:moveTo>
                  <a:lnTo>
                    <a:pt x="265498" y="619719"/>
                  </a:lnTo>
                  <a:lnTo>
                    <a:pt x="221567" y="609905"/>
                  </a:lnTo>
                  <a:lnTo>
                    <a:pt x="180212" y="594138"/>
                  </a:lnTo>
                  <a:lnTo>
                    <a:pt x="141916" y="572901"/>
                  </a:lnTo>
                  <a:lnTo>
                    <a:pt x="107160" y="546675"/>
                  </a:lnTo>
                  <a:lnTo>
                    <a:pt x="76427" y="515944"/>
                  </a:lnTo>
                  <a:lnTo>
                    <a:pt x="50200" y="481189"/>
                  </a:lnTo>
                  <a:lnTo>
                    <a:pt x="28961" y="442893"/>
                  </a:lnTo>
                  <a:lnTo>
                    <a:pt x="13193" y="401538"/>
                  </a:lnTo>
                  <a:lnTo>
                    <a:pt x="3378" y="357607"/>
                  </a:lnTo>
                  <a:lnTo>
                    <a:pt x="0" y="311582"/>
                  </a:lnTo>
                  <a:lnTo>
                    <a:pt x="3378" y="265540"/>
                  </a:lnTo>
                  <a:lnTo>
                    <a:pt x="13193" y="221596"/>
                  </a:lnTo>
                  <a:lnTo>
                    <a:pt x="28961" y="180230"/>
                  </a:lnTo>
                  <a:lnTo>
                    <a:pt x="50200" y="141925"/>
                  </a:lnTo>
                  <a:lnTo>
                    <a:pt x="76427" y="107164"/>
                  </a:lnTo>
                  <a:lnTo>
                    <a:pt x="107160" y="76428"/>
                  </a:lnTo>
                  <a:lnTo>
                    <a:pt x="141916" y="50199"/>
                  </a:lnTo>
                  <a:lnTo>
                    <a:pt x="180212" y="28960"/>
                  </a:lnTo>
                  <a:lnTo>
                    <a:pt x="221567" y="13192"/>
                  </a:lnTo>
                  <a:lnTo>
                    <a:pt x="265498" y="3378"/>
                  </a:lnTo>
                  <a:lnTo>
                    <a:pt x="311522" y="0"/>
                  </a:lnTo>
                  <a:lnTo>
                    <a:pt x="357563" y="3378"/>
                  </a:lnTo>
                  <a:lnTo>
                    <a:pt x="401508" y="13192"/>
                  </a:lnTo>
                  <a:lnTo>
                    <a:pt x="442874" y="28960"/>
                  </a:lnTo>
                  <a:lnTo>
                    <a:pt x="481178" y="50199"/>
                  </a:lnTo>
                  <a:lnTo>
                    <a:pt x="515940" y="76428"/>
                  </a:lnTo>
                  <a:lnTo>
                    <a:pt x="546676" y="107164"/>
                  </a:lnTo>
                  <a:lnTo>
                    <a:pt x="572904" y="141925"/>
                  </a:lnTo>
                  <a:lnTo>
                    <a:pt x="594144" y="180230"/>
                  </a:lnTo>
                  <a:lnTo>
                    <a:pt x="609912" y="221596"/>
                  </a:lnTo>
                  <a:lnTo>
                    <a:pt x="619726" y="265540"/>
                  </a:lnTo>
                  <a:lnTo>
                    <a:pt x="623104" y="311582"/>
                  </a:lnTo>
                  <a:lnTo>
                    <a:pt x="619726" y="357607"/>
                  </a:lnTo>
                  <a:lnTo>
                    <a:pt x="609912" y="401538"/>
                  </a:lnTo>
                  <a:lnTo>
                    <a:pt x="594144" y="442893"/>
                  </a:lnTo>
                  <a:lnTo>
                    <a:pt x="572904" y="481189"/>
                  </a:lnTo>
                  <a:lnTo>
                    <a:pt x="546676" y="515944"/>
                  </a:lnTo>
                  <a:lnTo>
                    <a:pt x="515940" y="546675"/>
                  </a:lnTo>
                  <a:lnTo>
                    <a:pt x="481178" y="572901"/>
                  </a:lnTo>
                  <a:lnTo>
                    <a:pt x="442874" y="594138"/>
                  </a:lnTo>
                  <a:lnTo>
                    <a:pt x="401508" y="609905"/>
                  </a:lnTo>
                  <a:lnTo>
                    <a:pt x="357563" y="619719"/>
                  </a:lnTo>
                  <a:lnTo>
                    <a:pt x="311522" y="623097"/>
                  </a:lnTo>
                  <a:close/>
                </a:path>
              </a:pathLst>
            </a:custGeom>
            <a:solidFill>
              <a:srgbClr val="134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39647" y="9088026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4">
                  <a:moveTo>
                    <a:pt x="155649" y="311380"/>
                  </a:moveTo>
                  <a:lnTo>
                    <a:pt x="106465" y="303441"/>
                  </a:lnTo>
                  <a:lnTo>
                    <a:pt x="63739" y="281336"/>
                  </a:lnTo>
                  <a:lnTo>
                    <a:pt x="30040" y="247632"/>
                  </a:lnTo>
                  <a:lnTo>
                    <a:pt x="7938" y="204894"/>
                  </a:lnTo>
                  <a:lnTo>
                    <a:pt x="0" y="155690"/>
                  </a:lnTo>
                  <a:lnTo>
                    <a:pt x="7938" y="106460"/>
                  </a:lnTo>
                  <a:lnTo>
                    <a:pt x="30040" y="63719"/>
                  </a:lnTo>
                  <a:lnTo>
                    <a:pt x="63739" y="30024"/>
                  </a:lnTo>
                  <a:lnTo>
                    <a:pt x="106465" y="7932"/>
                  </a:lnTo>
                  <a:lnTo>
                    <a:pt x="155649" y="0"/>
                  </a:lnTo>
                  <a:lnTo>
                    <a:pt x="204879" y="7932"/>
                  </a:lnTo>
                  <a:lnTo>
                    <a:pt x="247620" y="30024"/>
                  </a:lnTo>
                  <a:lnTo>
                    <a:pt x="281315" y="63719"/>
                  </a:lnTo>
                  <a:lnTo>
                    <a:pt x="303407" y="106460"/>
                  </a:lnTo>
                  <a:lnTo>
                    <a:pt x="311339" y="155690"/>
                  </a:lnTo>
                  <a:lnTo>
                    <a:pt x="303407" y="204894"/>
                  </a:lnTo>
                  <a:lnTo>
                    <a:pt x="281315" y="247632"/>
                  </a:lnTo>
                  <a:lnTo>
                    <a:pt x="247620" y="281336"/>
                  </a:lnTo>
                  <a:lnTo>
                    <a:pt x="204879" y="303441"/>
                  </a:lnTo>
                  <a:lnTo>
                    <a:pt x="155649" y="31138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50440" y="6391833"/>
              <a:ext cx="1132205" cy="867410"/>
            </a:xfrm>
            <a:custGeom>
              <a:avLst/>
              <a:gdLst/>
              <a:ahLst/>
              <a:cxnLst/>
              <a:rect l="l" t="t" r="r" b="b"/>
              <a:pathLst>
                <a:path w="1132204" h="867409">
                  <a:moveTo>
                    <a:pt x="637451" y="213956"/>
                  </a:moveTo>
                  <a:lnTo>
                    <a:pt x="635584" y="141236"/>
                  </a:lnTo>
                  <a:lnTo>
                    <a:pt x="612800" y="86360"/>
                  </a:lnTo>
                  <a:lnTo>
                    <a:pt x="556717" y="36728"/>
                  </a:lnTo>
                  <a:lnTo>
                    <a:pt x="519125" y="17868"/>
                  </a:lnTo>
                  <a:lnTo>
                    <a:pt x="476707" y="5092"/>
                  </a:lnTo>
                  <a:lnTo>
                    <a:pt x="430657" y="0"/>
                  </a:lnTo>
                  <a:lnTo>
                    <a:pt x="382117" y="4191"/>
                  </a:lnTo>
                  <a:lnTo>
                    <a:pt x="332270" y="19253"/>
                  </a:lnTo>
                  <a:lnTo>
                    <a:pt x="282295" y="46786"/>
                  </a:lnTo>
                  <a:lnTo>
                    <a:pt x="168744" y="206692"/>
                  </a:lnTo>
                  <a:lnTo>
                    <a:pt x="79425" y="426681"/>
                  </a:lnTo>
                  <a:lnTo>
                    <a:pt x="20967" y="621334"/>
                  </a:lnTo>
                  <a:lnTo>
                    <a:pt x="0" y="705192"/>
                  </a:lnTo>
                  <a:lnTo>
                    <a:pt x="131940" y="821893"/>
                  </a:lnTo>
                  <a:lnTo>
                    <a:pt x="231063" y="866825"/>
                  </a:lnTo>
                  <a:lnTo>
                    <a:pt x="347014" y="845400"/>
                  </a:lnTo>
                  <a:lnTo>
                    <a:pt x="529412" y="763041"/>
                  </a:lnTo>
                  <a:lnTo>
                    <a:pt x="548982" y="674535"/>
                  </a:lnTo>
                  <a:lnTo>
                    <a:pt x="566369" y="597979"/>
                  </a:lnTo>
                  <a:lnTo>
                    <a:pt x="594956" y="475043"/>
                  </a:lnTo>
                  <a:lnTo>
                    <a:pt x="606285" y="425856"/>
                  </a:lnTo>
                  <a:lnTo>
                    <a:pt x="615734" y="382981"/>
                  </a:lnTo>
                  <a:lnTo>
                    <a:pt x="623392" y="345008"/>
                  </a:lnTo>
                  <a:lnTo>
                    <a:pt x="633577" y="278130"/>
                  </a:lnTo>
                  <a:lnTo>
                    <a:pt x="636270" y="246405"/>
                  </a:lnTo>
                  <a:lnTo>
                    <a:pt x="637451" y="213956"/>
                  </a:lnTo>
                  <a:close/>
                </a:path>
                <a:path w="1132204" h="867409">
                  <a:moveTo>
                    <a:pt x="1132052" y="461086"/>
                  </a:moveTo>
                  <a:lnTo>
                    <a:pt x="1129855" y="457047"/>
                  </a:lnTo>
                  <a:lnTo>
                    <a:pt x="1124521" y="451599"/>
                  </a:lnTo>
                  <a:lnTo>
                    <a:pt x="1114615" y="442849"/>
                  </a:lnTo>
                  <a:lnTo>
                    <a:pt x="1109332" y="437616"/>
                  </a:lnTo>
                  <a:lnTo>
                    <a:pt x="1078128" y="409905"/>
                  </a:lnTo>
                  <a:lnTo>
                    <a:pt x="1033983" y="374916"/>
                  </a:lnTo>
                  <a:lnTo>
                    <a:pt x="984935" y="344297"/>
                  </a:lnTo>
                  <a:lnTo>
                    <a:pt x="940142" y="329412"/>
                  </a:lnTo>
                  <a:lnTo>
                    <a:pt x="921867" y="327875"/>
                  </a:lnTo>
                  <a:lnTo>
                    <a:pt x="903833" y="329742"/>
                  </a:lnTo>
                  <a:lnTo>
                    <a:pt x="861504" y="359435"/>
                  </a:lnTo>
                  <a:lnTo>
                    <a:pt x="840854" y="421919"/>
                  </a:lnTo>
                  <a:lnTo>
                    <a:pt x="844905" y="453199"/>
                  </a:lnTo>
                  <a:lnTo>
                    <a:pt x="872490" y="510425"/>
                  </a:lnTo>
                  <a:lnTo>
                    <a:pt x="901915" y="547966"/>
                  </a:lnTo>
                  <a:lnTo>
                    <a:pt x="934072" y="583184"/>
                  </a:lnTo>
                  <a:lnTo>
                    <a:pt x="968095" y="616788"/>
                  </a:lnTo>
                  <a:lnTo>
                    <a:pt x="983551" y="632675"/>
                  </a:lnTo>
                  <a:lnTo>
                    <a:pt x="992974" y="641502"/>
                  </a:lnTo>
                  <a:lnTo>
                    <a:pt x="998664" y="644804"/>
                  </a:lnTo>
                  <a:lnTo>
                    <a:pt x="1018260" y="635368"/>
                  </a:lnTo>
                  <a:lnTo>
                    <a:pt x="1062050" y="604342"/>
                  </a:lnTo>
                  <a:lnTo>
                    <a:pt x="1107490" y="547611"/>
                  </a:lnTo>
                  <a:lnTo>
                    <a:pt x="1132052" y="461086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43215" y="6664794"/>
              <a:ext cx="2067560" cy="811530"/>
            </a:xfrm>
            <a:custGeom>
              <a:avLst/>
              <a:gdLst/>
              <a:ahLst/>
              <a:cxnLst/>
              <a:rect l="l" t="t" r="r" b="b"/>
              <a:pathLst>
                <a:path w="2067560" h="811529">
                  <a:moveTo>
                    <a:pt x="2067026" y="512648"/>
                  </a:moveTo>
                  <a:lnTo>
                    <a:pt x="2057590" y="472135"/>
                  </a:lnTo>
                  <a:lnTo>
                    <a:pt x="2030107" y="433273"/>
                  </a:lnTo>
                  <a:lnTo>
                    <a:pt x="2009470" y="414210"/>
                  </a:lnTo>
                  <a:lnTo>
                    <a:pt x="2007298" y="348361"/>
                  </a:lnTo>
                  <a:lnTo>
                    <a:pt x="1991702" y="204114"/>
                  </a:lnTo>
                  <a:lnTo>
                    <a:pt x="1949030" y="61353"/>
                  </a:lnTo>
                  <a:lnTo>
                    <a:pt x="1865693" y="0"/>
                  </a:lnTo>
                  <a:lnTo>
                    <a:pt x="1781657" y="8839"/>
                  </a:lnTo>
                  <a:lnTo>
                    <a:pt x="1734502" y="40982"/>
                  </a:lnTo>
                  <a:lnTo>
                    <a:pt x="1707019" y="122682"/>
                  </a:lnTo>
                  <a:lnTo>
                    <a:pt x="1681975" y="280212"/>
                  </a:lnTo>
                  <a:lnTo>
                    <a:pt x="1681949" y="280339"/>
                  </a:lnTo>
                  <a:lnTo>
                    <a:pt x="1611337" y="265087"/>
                  </a:lnTo>
                  <a:lnTo>
                    <a:pt x="1555127" y="254863"/>
                  </a:lnTo>
                  <a:lnTo>
                    <a:pt x="1496542" y="245668"/>
                  </a:lnTo>
                  <a:lnTo>
                    <a:pt x="1435773" y="237566"/>
                  </a:lnTo>
                  <a:lnTo>
                    <a:pt x="1372933" y="230581"/>
                  </a:lnTo>
                  <a:lnTo>
                    <a:pt x="1308214" y="224764"/>
                  </a:lnTo>
                  <a:lnTo>
                    <a:pt x="1241742" y="220167"/>
                  </a:lnTo>
                  <a:lnTo>
                    <a:pt x="1173695" y="216827"/>
                  </a:lnTo>
                  <a:lnTo>
                    <a:pt x="1104201" y="214795"/>
                  </a:lnTo>
                  <a:lnTo>
                    <a:pt x="1033424" y="214109"/>
                  </a:lnTo>
                  <a:lnTo>
                    <a:pt x="962672" y="214795"/>
                  </a:lnTo>
                  <a:lnTo>
                    <a:pt x="893203" y="216827"/>
                  </a:lnTo>
                  <a:lnTo>
                    <a:pt x="825169" y="220167"/>
                  </a:lnTo>
                  <a:lnTo>
                    <a:pt x="758710" y="224764"/>
                  </a:lnTo>
                  <a:lnTo>
                    <a:pt x="694004" y="230581"/>
                  </a:lnTo>
                  <a:lnTo>
                    <a:pt x="631190" y="237566"/>
                  </a:lnTo>
                  <a:lnTo>
                    <a:pt x="570420" y="245668"/>
                  </a:lnTo>
                  <a:lnTo>
                    <a:pt x="511848" y="254863"/>
                  </a:lnTo>
                  <a:lnTo>
                    <a:pt x="455637" y="265087"/>
                  </a:lnTo>
                  <a:lnTo>
                    <a:pt x="401942" y="276301"/>
                  </a:lnTo>
                  <a:lnTo>
                    <a:pt x="350913" y="288467"/>
                  </a:lnTo>
                  <a:lnTo>
                    <a:pt x="302691" y="301536"/>
                  </a:lnTo>
                  <a:lnTo>
                    <a:pt x="257454" y="315468"/>
                  </a:lnTo>
                  <a:lnTo>
                    <a:pt x="215341" y="330212"/>
                  </a:lnTo>
                  <a:lnTo>
                    <a:pt x="176504" y="345719"/>
                  </a:lnTo>
                  <a:lnTo>
                    <a:pt x="141097" y="361962"/>
                  </a:lnTo>
                  <a:lnTo>
                    <a:pt x="81216" y="396430"/>
                  </a:lnTo>
                  <a:lnTo>
                    <a:pt x="36918" y="433273"/>
                  </a:lnTo>
                  <a:lnTo>
                    <a:pt x="9436" y="472135"/>
                  </a:lnTo>
                  <a:lnTo>
                    <a:pt x="0" y="512648"/>
                  </a:lnTo>
                  <a:lnTo>
                    <a:pt x="2387" y="533082"/>
                  </a:lnTo>
                  <a:lnTo>
                    <a:pt x="20993" y="572795"/>
                  </a:lnTo>
                  <a:lnTo>
                    <a:pt x="57048" y="610679"/>
                  </a:lnTo>
                  <a:lnTo>
                    <a:pt x="109283" y="646366"/>
                  </a:lnTo>
                  <a:lnTo>
                    <a:pt x="176504" y="679513"/>
                  </a:lnTo>
                  <a:lnTo>
                    <a:pt x="215341" y="695020"/>
                  </a:lnTo>
                  <a:lnTo>
                    <a:pt x="257454" y="709752"/>
                  </a:lnTo>
                  <a:lnTo>
                    <a:pt x="302691" y="723671"/>
                  </a:lnTo>
                  <a:lnTo>
                    <a:pt x="350913" y="736739"/>
                  </a:lnTo>
                  <a:lnTo>
                    <a:pt x="401942" y="748906"/>
                  </a:lnTo>
                  <a:lnTo>
                    <a:pt x="455637" y="760107"/>
                  </a:lnTo>
                  <a:lnTo>
                    <a:pt x="511848" y="770331"/>
                  </a:lnTo>
                  <a:lnTo>
                    <a:pt x="570420" y="779526"/>
                  </a:lnTo>
                  <a:lnTo>
                    <a:pt x="631190" y="787628"/>
                  </a:lnTo>
                  <a:lnTo>
                    <a:pt x="694004" y="794600"/>
                  </a:lnTo>
                  <a:lnTo>
                    <a:pt x="758710" y="800417"/>
                  </a:lnTo>
                  <a:lnTo>
                    <a:pt x="825169" y="805014"/>
                  </a:lnTo>
                  <a:lnTo>
                    <a:pt x="893203" y="808355"/>
                  </a:lnTo>
                  <a:lnTo>
                    <a:pt x="962672" y="810387"/>
                  </a:lnTo>
                  <a:lnTo>
                    <a:pt x="1033424" y="811072"/>
                  </a:lnTo>
                  <a:lnTo>
                    <a:pt x="1104201" y="810387"/>
                  </a:lnTo>
                  <a:lnTo>
                    <a:pt x="1173695" y="808355"/>
                  </a:lnTo>
                  <a:lnTo>
                    <a:pt x="1241742" y="805014"/>
                  </a:lnTo>
                  <a:lnTo>
                    <a:pt x="1308214" y="800417"/>
                  </a:lnTo>
                  <a:lnTo>
                    <a:pt x="1372933" y="794600"/>
                  </a:lnTo>
                  <a:lnTo>
                    <a:pt x="1435773" y="787628"/>
                  </a:lnTo>
                  <a:lnTo>
                    <a:pt x="1496542" y="779526"/>
                  </a:lnTo>
                  <a:lnTo>
                    <a:pt x="1555127" y="770331"/>
                  </a:lnTo>
                  <a:lnTo>
                    <a:pt x="1611337" y="760107"/>
                  </a:lnTo>
                  <a:lnTo>
                    <a:pt x="1665046" y="748906"/>
                  </a:lnTo>
                  <a:lnTo>
                    <a:pt x="1716087" y="736739"/>
                  </a:lnTo>
                  <a:lnTo>
                    <a:pt x="1764309" y="723671"/>
                  </a:lnTo>
                  <a:lnTo>
                    <a:pt x="1809559" y="709752"/>
                  </a:lnTo>
                  <a:lnTo>
                    <a:pt x="1851672" y="695020"/>
                  </a:lnTo>
                  <a:lnTo>
                    <a:pt x="1890509" y="679513"/>
                  </a:lnTo>
                  <a:lnTo>
                    <a:pt x="1925916" y="663282"/>
                  </a:lnTo>
                  <a:lnTo>
                    <a:pt x="1985810" y="628815"/>
                  </a:lnTo>
                  <a:lnTo>
                    <a:pt x="2030107" y="591985"/>
                  </a:lnTo>
                  <a:lnTo>
                    <a:pt x="2057590" y="553148"/>
                  </a:lnTo>
                  <a:lnTo>
                    <a:pt x="2064639" y="533082"/>
                  </a:lnTo>
                  <a:lnTo>
                    <a:pt x="2067026" y="512648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43221" y="7002301"/>
              <a:ext cx="196850" cy="350520"/>
            </a:xfrm>
            <a:custGeom>
              <a:avLst/>
              <a:gdLst/>
              <a:ahLst/>
              <a:cxnLst/>
              <a:rect l="l" t="t" r="r" b="b"/>
              <a:pathLst>
                <a:path w="196850" h="350520">
                  <a:moveTo>
                    <a:pt x="196550" y="350210"/>
                  </a:moveTo>
                  <a:lnTo>
                    <a:pt x="139072" y="324712"/>
                  </a:lnTo>
                  <a:lnTo>
                    <a:pt x="90656" y="297506"/>
                  </a:lnTo>
                  <a:lnTo>
                    <a:pt x="51922" y="268768"/>
                  </a:lnTo>
                  <a:lnTo>
                    <a:pt x="23489" y="238675"/>
                  </a:lnTo>
                  <a:lnTo>
                    <a:pt x="0" y="175133"/>
                  </a:lnTo>
                  <a:lnTo>
                    <a:pt x="5975" y="142837"/>
                  </a:lnTo>
                  <a:lnTo>
                    <a:pt x="51922" y="81449"/>
                  </a:lnTo>
                  <a:lnTo>
                    <a:pt x="90656" y="52706"/>
                  </a:lnTo>
                  <a:lnTo>
                    <a:pt x="139072" y="25498"/>
                  </a:lnTo>
                  <a:lnTo>
                    <a:pt x="196550" y="0"/>
                  </a:lnTo>
                  <a:lnTo>
                    <a:pt x="196550" y="350210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05470" y="6780364"/>
              <a:ext cx="113664" cy="794385"/>
            </a:xfrm>
            <a:custGeom>
              <a:avLst/>
              <a:gdLst/>
              <a:ahLst/>
              <a:cxnLst/>
              <a:rect l="l" t="t" r="r" b="b"/>
              <a:pathLst>
                <a:path w="113665" h="794384">
                  <a:moveTo>
                    <a:pt x="93370" y="520446"/>
                  </a:moveTo>
                  <a:lnTo>
                    <a:pt x="86575" y="456844"/>
                  </a:lnTo>
                  <a:lnTo>
                    <a:pt x="73964" y="413562"/>
                  </a:lnTo>
                  <a:lnTo>
                    <a:pt x="56680" y="397078"/>
                  </a:lnTo>
                  <a:lnTo>
                    <a:pt x="37795" y="411759"/>
                  </a:lnTo>
                  <a:lnTo>
                    <a:pt x="20891" y="453555"/>
                  </a:lnTo>
                  <a:lnTo>
                    <a:pt x="7772" y="516153"/>
                  </a:lnTo>
                  <a:lnTo>
                    <a:pt x="241" y="593242"/>
                  </a:lnTo>
                  <a:lnTo>
                    <a:pt x="0" y="670699"/>
                  </a:lnTo>
                  <a:lnTo>
                    <a:pt x="6794" y="734314"/>
                  </a:lnTo>
                  <a:lnTo>
                    <a:pt x="19431" y="777608"/>
                  </a:lnTo>
                  <a:lnTo>
                    <a:pt x="36728" y="794131"/>
                  </a:lnTo>
                  <a:lnTo>
                    <a:pt x="55562" y="779411"/>
                  </a:lnTo>
                  <a:lnTo>
                    <a:pt x="72453" y="737603"/>
                  </a:lnTo>
                  <a:lnTo>
                    <a:pt x="85585" y="674992"/>
                  </a:lnTo>
                  <a:lnTo>
                    <a:pt x="93129" y="597903"/>
                  </a:lnTo>
                  <a:lnTo>
                    <a:pt x="93370" y="520446"/>
                  </a:lnTo>
                  <a:close/>
                </a:path>
                <a:path w="113665" h="794384">
                  <a:moveTo>
                    <a:pt x="113334" y="123393"/>
                  </a:moveTo>
                  <a:lnTo>
                    <a:pt x="106540" y="59791"/>
                  </a:lnTo>
                  <a:lnTo>
                    <a:pt x="93916" y="16510"/>
                  </a:lnTo>
                  <a:lnTo>
                    <a:pt x="76619" y="0"/>
                  </a:lnTo>
                  <a:lnTo>
                    <a:pt x="57772" y="14681"/>
                  </a:lnTo>
                  <a:lnTo>
                    <a:pt x="40868" y="56489"/>
                  </a:lnTo>
                  <a:lnTo>
                    <a:pt x="27724" y="119100"/>
                  </a:lnTo>
                  <a:lnTo>
                    <a:pt x="20193" y="196189"/>
                  </a:lnTo>
                  <a:lnTo>
                    <a:pt x="19964" y="273659"/>
                  </a:lnTo>
                  <a:lnTo>
                    <a:pt x="26746" y="337261"/>
                  </a:lnTo>
                  <a:lnTo>
                    <a:pt x="39357" y="380555"/>
                  </a:lnTo>
                  <a:lnTo>
                    <a:pt x="56680" y="397078"/>
                  </a:lnTo>
                  <a:lnTo>
                    <a:pt x="75526" y="382358"/>
                  </a:lnTo>
                  <a:lnTo>
                    <a:pt x="92417" y="340550"/>
                  </a:lnTo>
                  <a:lnTo>
                    <a:pt x="105549" y="277952"/>
                  </a:lnTo>
                  <a:lnTo>
                    <a:pt x="113106" y="200850"/>
                  </a:lnTo>
                  <a:lnTo>
                    <a:pt x="113334" y="123393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16084" y="6861458"/>
              <a:ext cx="848994" cy="205740"/>
            </a:xfrm>
            <a:custGeom>
              <a:avLst/>
              <a:gdLst/>
              <a:ahLst/>
              <a:cxnLst/>
              <a:rect l="l" t="t" r="r" b="b"/>
              <a:pathLst>
                <a:path w="848994" h="205740">
                  <a:moveTo>
                    <a:pt x="401410" y="205331"/>
                  </a:moveTo>
                  <a:lnTo>
                    <a:pt x="340854" y="205147"/>
                  </a:lnTo>
                  <a:lnTo>
                    <a:pt x="279329" y="200913"/>
                  </a:lnTo>
                  <a:lnTo>
                    <a:pt x="217706" y="191942"/>
                  </a:lnTo>
                  <a:lnTo>
                    <a:pt x="156860" y="177548"/>
                  </a:lnTo>
                  <a:lnTo>
                    <a:pt x="97664" y="157043"/>
                  </a:lnTo>
                  <a:lnTo>
                    <a:pt x="49032" y="123724"/>
                  </a:lnTo>
                  <a:lnTo>
                    <a:pt x="16191" y="88433"/>
                  </a:lnTo>
                  <a:lnTo>
                    <a:pt x="0" y="60305"/>
                  </a:lnTo>
                  <a:lnTo>
                    <a:pt x="1314" y="48472"/>
                  </a:lnTo>
                  <a:lnTo>
                    <a:pt x="179059" y="13050"/>
                  </a:lnTo>
                  <a:lnTo>
                    <a:pt x="326558" y="0"/>
                  </a:lnTo>
                  <a:lnTo>
                    <a:pt x="523236" y="8201"/>
                  </a:lnTo>
                  <a:lnTo>
                    <a:pt x="848519" y="36535"/>
                  </a:lnTo>
                  <a:lnTo>
                    <a:pt x="832503" y="79735"/>
                  </a:lnTo>
                  <a:lnTo>
                    <a:pt x="785687" y="124121"/>
                  </a:lnTo>
                  <a:lnTo>
                    <a:pt x="746124" y="143374"/>
                  </a:lnTo>
                  <a:lnTo>
                    <a:pt x="695462" y="159822"/>
                  </a:lnTo>
                  <a:lnTo>
                    <a:pt x="616464" y="179292"/>
                  </a:lnTo>
                  <a:lnTo>
                    <a:pt x="568523" y="188445"/>
                  </a:lnTo>
                  <a:lnTo>
                    <a:pt x="516118" y="196293"/>
                  </a:lnTo>
                  <a:lnTo>
                    <a:pt x="460122" y="202150"/>
                  </a:lnTo>
                  <a:lnTo>
                    <a:pt x="401410" y="205331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09616" y="6897994"/>
              <a:ext cx="858519" cy="189865"/>
            </a:xfrm>
            <a:custGeom>
              <a:avLst/>
              <a:gdLst/>
              <a:ahLst/>
              <a:cxnLst/>
              <a:rect l="l" t="t" r="r" b="b"/>
              <a:pathLst>
                <a:path w="858519" h="189865">
                  <a:moveTo>
                    <a:pt x="429027" y="189287"/>
                  </a:moveTo>
                  <a:lnTo>
                    <a:pt x="365640" y="187452"/>
                  </a:lnTo>
                  <a:lnTo>
                    <a:pt x="305136" y="182122"/>
                  </a:lnTo>
                  <a:lnTo>
                    <a:pt x="248181" y="173559"/>
                  </a:lnTo>
                  <a:lnTo>
                    <a:pt x="195439" y="162025"/>
                  </a:lnTo>
                  <a:lnTo>
                    <a:pt x="147573" y="147782"/>
                  </a:lnTo>
                  <a:lnTo>
                    <a:pt x="105249" y="131093"/>
                  </a:lnTo>
                  <a:lnTo>
                    <a:pt x="69131" y="112219"/>
                  </a:lnTo>
                  <a:lnTo>
                    <a:pt x="18168" y="68967"/>
                  </a:lnTo>
                  <a:lnTo>
                    <a:pt x="0" y="20122"/>
                  </a:lnTo>
                  <a:lnTo>
                    <a:pt x="0" y="13073"/>
                  </a:lnTo>
                  <a:lnTo>
                    <a:pt x="7782" y="11937"/>
                  </a:lnTo>
                  <a:lnTo>
                    <a:pt x="19789" y="36179"/>
                  </a:lnTo>
                  <a:lnTo>
                    <a:pt x="40210" y="58441"/>
                  </a:lnTo>
                  <a:lnTo>
                    <a:pt x="103713" y="96487"/>
                  </a:lnTo>
                  <a:lnTo>
                    <a:pt x="145504" y="112002"/>
                  </a:lnTo>
                  <a:lnTo>
                    <a:pt x="193127" y="124997"/>
                  </a:lnTo>
                  <a:lnTo>
                    <a:pt x="245936" y="135340"/>
                  </a:lnTo>
                  <a:lnTo>
                    <a:pt x="303286" y="142894"/>
                  </a:lnTo>
                  <a:lnTo>
                    <a:pt x="364532" y="147525"/>
                  </a:lnTo>
                  <a:lnTo>
                    <a:pt x="429027" y="149099"/>
                  </a:lnTo>
                  <a:lnTo>
                    <a:pt x="493670" y="147191"/>
                  </a:lnTo>
                  <a:lnTo>
                    <a:pt x="555286" y="141652"/>
                  </a:lnTo>
                  <a:lnTo>
                    <a:pt x="613173" y="132761"/>
                  </a:lnTo>
                  <a:lnTo>
                    <a:pt x="666629" y="120796"/>
                  </a:lnTo>
                  <a:lnTo>
                    <a:pt x="714951" y="106033"/>
                  </a:lnTo>
                  <a:lnTo>
                    <a:pt x="757438" y="88752"/>
                  </a:lnTo>
                  <a:lnTo>
                    <a:pt x="793388" y="69230"/>
                  </a:lnTo>
                  <a:lnTo>
                    <a:pt x="842864" y="24576"/>
                  </a:lnTo>
                  <a:lnTo>
                    <a:pt x="854988" y="0"/>
                  </a:lnTo>
                  <a:lnTo>
                    <a:pt x="856976" y="6593"/>
                  </a:lnTo>
                  <a:lnTo>
                    <a:pt x="858112" y="13301"/>
                  </a:lnTo>
                  <a:lnTo>
                    <a:pt x="858112" y="20122"/>
                  </a:lnTo>
                  <a:lnTo>
                    <a:pt x="839943" y="68967"/>
                  </a:lnTo>
                  <a:lnTo>
                    <a:pt x="788978" y="112219"/>
                  </a:lnTo>
                  <a:lnTo>
                    <a:pt x="752857" y="131093"/>
                  </a:lnTo>
                  <a:lnTo>
                    <a:pt x="710529" y="147782"/>
                  </a:lnTo>
                  <a:lnTo>
                    <a:pt x="662658" y="162025"/>
                  </a:lnTo>
                  <a:lnTo>
                    <a:pt x="609909" y="173559"/>
                  </a:lnTo>
                  <a:lnTo>
                    <a:pt x="552944" y="182122"/>
                  </a:lnTo>
                  <a:lnTo>
                    <a:pt x="492429" y="187452"/>
                  </a:lnTo>
                  <a:lnTo>
                    <a:pt x="429027" y="189287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29408" y="7000645"/>
              <a:ext cx="1238885" cy="972185"/>
            </a:xfrm>
            <a:custGeom>
              <a:avLst/>
              <a:gdLst/>
              <a:ahLst/>
              <a:cxnLst/>
              <a:rect l="l" t="t" r="r" b="b"/>
              <a:pathLst>
                <a:path w="1238885" h="972184">
                  <a:moveTo>
                    <a:pt x="583565" y="717397"/>
                  </a:moveTo>
                  <a:lnTo>
                    <a:pt x="580682" y="649808"/>
                  </a:lnTo>
                  <a:lnTo>
                    <a:pt x="577189" y="611238"/>
                  </a:lnTo>
                  <a:lnTo>
                    <a:pt x="572439" y="567588"/>
                  </a:lnTo>
                  <a:lnTo>
                    <a:pt x="566521" y="517461"/>
                  </a:lnTo>
                  <a:lnTo>
                    <a:pt x="551459" y="392150"/>
                  </a:lnTo>
                  <a:lnTo>
                    <a:pt x="542480" y="314147"/>
                  </a:lnTo>
                  <a:lnTo>
                    <a:pt x="532650" y="224028"/>
                  </a:lnTo>
                  <a:lnTo>
                    <a:pt x="360260" y="122326"/>
                  </a:lnTo>
                  <a:lnTo>
                    <a:pt x="247319" y="88417"/>
                  </a:lnTo>
                  <a:lnTo>
                    <a:pt x="143878" y="122326"/>
                  </a:lnTo>
                  <a:lnTo>
                    <a:pt x="0" y="224028"/>
                  </a:lnTo>
                  <a:lnTo>
                    <a:pt x="11747" y="309676"/>
                  </a:lnTo>
                  <a:lnTo>
                    <a:pt x="48755" y="509511"/>
                  </a:lnTo>
                  <a:lnTo>
                    <a:pt x="113690" y="737895"/>
                  </a:lnTo>
                  <a:lnTo>
                    <a:pt x="209232" y="909154"/>
                  </a:lnTo>
                  <a:lnTo>
                    <a:pt x="255955" y="941971"/>
                  </a:lnTo>
                  <a:lnTo>
                    <a:pt x="303885" y="962367"/>
                  </a:lnTo>
                  <a:lnTo>
                    <a:pt x="351675" y="971816"/>
                  </a:lnTo>
                  <a:lnTo>
                    <a:pt x="398018" y="971765"/>
                  </a:lnTo>
                  <a:lnTo>
                    <a:pt x="441566" y="963676"/>
                  </a:lnTo>
                  <a:lnTo>
                    <a:pt x="480987" y="949020"/>
                  </a:lnTo>
                  <a:lnTo>
                    <a:pt x="514946" y="929220"/>
                  </a:lnTo>
                  <a:lnTo>
                    <a:pt x="561136" y="880097"/>
                  </a:lnTo>
                  <a:lnTo>
                    <a:pt x="576453" y="815949"/>
                  </a:lnTo>
                  <a:lnTo>
                    <a:pt x="582790" y="749211"/>
                  </a:lnTo>
                  <a:lnTo>
                    <a:pt x="583565" y="717397"/>
                  </a:lnTo>
                  <a:close/>
                </a:path>
                <a:path w="1238885" h="972184">
                  <a:moveTo>
                    <a:pt x="1238288" y="213855"/>
                  </a:moveTo>
                  <a:lnTo>
                    <a:pt x="1232750" y="155854"/>
                  </a:lnTo>
                  <a:lnTo>
                    <a:pt x="1216177" y="99771"/>
                  </a:lnTo>
                  <a:lnTo>
                    <a:pt x="1202702" y="61760"/>
                  </a:lnTo>
                  <a:lnTo>
                    <a:pt x="1187157" y="25247"/>
                  </a:lnTo>
                  <a:lnTo>
                    <a:pt x="1181188" y="7289"/>
                  </a:lnTo>
                  <a:lnTo>
                    <a:pt x="1177607" y="6261"/>
                  </a:lnTo>
                  <a:lnTo>
                    <a:pt x="1087920" y="0"/>
                  </a:lnTo>
                  <a:lnTo>
                    <a:pt x="1019149" y="23495"/>
                  </a:lnTo>
                  <a:lnTo>
                    <a:pt x="975093" y="54165"/>
                  </a:lnTo>
                  <a:lnTo>
                    <a:pt x="959573" y="69418"/>
                  </a:lnTo>
                  <a:lnTo>
                    <a:pt x="960755" y="75895"/>
                  </a:lnTo>
                  <a:lnTo>
                    <a:pt x="965847" y="87757"/>
                  </a:lnTo>
                  <a:lnTo>
                    <a:pt x="975537" y="107670"/>
                  </a:lnTo>
                  <a:lnTo>
                    <a:pt x="985354" y="129489"/>
                  </a:lnTo>
                  <a:lnTo>
                    <a:pt x="1006360" y="172415"/>
                  </a:lnTo>
                  <a:lnTo>
                    <a:pt x="1029970" y="213880"/>
                  </a:lnTo>
                  <a:lnTo>
                    <a:pt x="1063269" y="258533"/>
                  </a:lnTo>
                  <a:lnTo>
                    <a:pt x="1115555" y="293636"/>
                  </a:lnTo>
                  <a:lnTo>
                    <a:pt x="1146987" y="299745"/>
                  </a:lnTo>
                  <a:lnTo>
                    <a:pt x="1163967" y="298970"/>
                  </a:lnTo>
                  <a:lnTo>
                    <a:pt x="1211757" y="279565"/>
                  </a:lnTo>
                  <a:lnTo>
                    <a:pt x="1236230" y="231571"/>
                  </a:lnTo>
                  <a:lnTo>
                    <a:pt x="1238288" y="213855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78341" y="4439477"/>
              <a:ext cx="3431510" cy="542931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224156" y="2747005"/>
              <a:ext cx="282575" cy="7873365"/>
            </a:xfrm>
            <a:custGeom>
              <a:avLst/>
              <a:gdLst/>
              <a:ahLst/>
              <a:cxnLst/>
              <a:rect l="l" t="t" r="r" b="b"/>
              <a:pathLst>
                <a:path w="282575" h="7873365">
                  <a:moveTo>
                    <a:pt x="282003" y="501689"/>
                  </a:moveTo>
                  <a:lnTo>
                    <a:pt x="275992" y="1197399"/>
                  </a:lnTo>
                  <a:lnTo>
                    <a:pt x="275992" y="7873369"/>
                  </a:lnTo>
                  <a:lnTo>
                    <a:pt x="0" y="7873369"/>
                  </a:lnTo>
                  <a:lnTo>
                    <a:pt x="1866" y="132402"/>
                  </a:lnTo>
                  <a:lnTo>
                    <a:pt x="7260" y="91911"/>
                  </a:lnTo>
                  <a:lnTo>
                    <a:pt x="44699" y="33049"/>
                  </a:lnTo>
                  <a:lnTo>
                    <a:pt x="104981" y="3655"/>
                  </a:lnTo>
                  <a:lnTo>
                    <a:pt x="138929" y="0"/>
                  </a:lnTo>
                  <a:lnTo>
                    <a:pt x="172878" y="3700"/>
                  </a:lnTo>
                  <a:lnTo>
                    <a:pt x="233160" y="33152"/>
                  </a:lnTo>
                  <a:lnTo>
                    <a:pt x="270598" y="91981"/>
                  </a:lnTo>
                  <a:lnTo>
                    <a:pt x="275809" y="131033"/>
                  </a:lnTo>
                  <a:lnTo>
                    <a:pt x="275809" y="142453"/>
                  </a:lnTo>
                  <a:lnTo>
                    <a:pt x="280250" y="299880"/>
                  </a:lnTo>
                  <a:lnTo>
                    <a:pt x="282003" y="501689"/>
                  </a:lnTo>
                  <a:close/>
                </a:path>
                <a:path w="282575" h="7873365">
                  <a:moveTo>
                    <a:pt x="275992" y="132402"/>
                  </a:moveTo>
                  <a:lnTo>
                    <a:pt x="275992" y="137519"/>
                  </a:lnTo>
                  <a:lnTo>
                    <a:pt x="275809" y="142453"/>
                  </a:lnTo>
                  <a:lnTo>
                    <a:pt x="275809" y="131033"/>
                  </a:lnTo>
                  <a:lnTo>
                    <a:pt x="275992" y="132402"/>
                  </a:lnTo>
                  <a:close/>
                </a:path>
              </a:pathLst>
            </a:custGeom>
            <a:solidFill>
              <a:srgbClr val="FFFFF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2384190" y="609861"/>
            <a:ext cx="13510894" cy="1864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50" b="0" spc="560" dirty="0">
                <a:latin typeface="Arial"/>
                <a:cs typeface="Arial"/>
              </a:rPr>
              <a:t>Encuentra </a:t>
            </a:r>
            <a:r>
              <a:rPr sz="8550" b="0" spc="-114" dirty="0">
                <a:latin typeface="Arial"/>
                <a:cs typeface="Arial"/>
              </a:rPr>
              <a:t>las</a:t>
            </a:r>
            <a:r>
              <a:rPr sz="8550" b="0" spc="-1185" dirty="0">
                <a:latin typeface="Arial"/>
                <a:cs typeface="Arial"/>
              </a:rPr>
              <a:t> </a:t>
            </a:r>
            <a:r>
              <a:rPr sz="8550" b="0" spc="545" dirty="0">
                <a:latin typeface="Arial"/>
                <a:cs typeface="Arial"/>
              </a:rPr>
              <a:t>diferencias</a:t>
            </a:r>
            <a:endParaRPr sz="8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1422400" algn="l"/>
              </a:tabLst>
            </a:pPr>
            <a:r>
              <a:rPr sz="3400" b="0" spc="285" dirty="0">
                <a:latin typeface="Arial"/>
                <a:cs typeface="Arial"/>
              </a:rPr>
              <a:t>M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á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-50" dirty="0">
                <a:latin typeface="Arial"/>
                <a:cs typeface="Arial"/>
              </a:rPr>
              <a:t>s	</a:t>
            </a:r>
            <a:r>
              <a:rPr sz="3400" b="0" spc="-40" dirty="0">
                <a:latin typeface="Arial"/>
                <a:cs typeface="Arial"/>
              </a:rPr>
              <a:t>F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40" dirty="0">
                <a:latin typeface="Arial"/>
                <a:cs typeface="Arial"/>
              </a:rPr>
              <a:t>n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a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40" dirty="0">
                <a:latin typeface="Arial"/>
                <a:cs typeface="Arial"/>
              </a:rPr>
              <a:t>u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320" dirty="0">
                <a:latin typeface="Arial"/>
                <a:cs typeface="Arial"/>
              </a:rPr>
              <a:t>d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100" dirty="0">
                <a:latin typeface="Arial"/>
                <a:cs typeface="Arial"/>
              </a:rPr>
              <a:t>i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130" dirty="0">
                <a:latin typeface="Arial"/>
                <a:cs typeface="Arial"/>
              </a:rPr>
              <a:t>l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320" dirty="0">
                <a:latin typeface="Arial"/>
                <a:cs typeface="Arial"/>
              </a:rPr>
              <a:t>g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-90" dirty="0">
                <a:latin typeface="Arial"/>
                <a:cs typeface="Arial"/>
              </a:rPr>
              <a:t>í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a</a:t>
            </a:r>
            <a:endParaRPr sz="34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9839249" y="3379694"/>
            <a:ext cx="8618220" cy="6529070"/>
            <a:chOff x="9839249" y="3379694"/>
            <a:chExt cx="8618220" cy="6529070"/>
          </a:xfrm>
        </p:grpSpPr>
        <p:sp>
          <p:nvSpPr>
            <p:cNvPr id="51" name="object 51"/>
            <p:cNvSpPr/>
            <p:nvPr/>
          </p:nvSpPr>
          <p:spPr>
            <a:xfrm>
              <a:off x="9839249" y="3636042"/>
              <a:ext cx="5567045" cy="6272530"/>
            </a:xfrm>
            <a:custGeom>
              <a:avLst/>
              <a:gdLst/>
              <a:ahLst/>
              <a:cxnLst/>
              <a:rect l="l" t="t" r="r" b="b"/>
              <a:pathLst>
                <a:path w="5567044" h="6272530">
                  <a:moveTo>
                    <a:pt x="5566879" y="6272114"/>
                  </a:moveTo>
                  <a:lnTo>
                    <a:pt x="0" y="6272114"/>
                  </a:lnTo>
                  <a:lnTo>
                    <a:pt x="0" y="80"/>
                  </a:lnTo>
                  <a:lnTo>
                    <a:pt x="5566879" y="0"/>
                  </a:lnTo>
                  <a:lnTo>
                    <a:pt x="5566879" y="6272114"/>
                  </a:lnTo>
                  <a:close/>
                </a:path>
              </a:pathLst>
            </a:custGeom>
            <a:solidFill>
              <a:srgbClr val="954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111585" y="3912450"/>
              <a:ext cx="5022215" cy="5764530"/>
            </a:xfrm>
            <a:custGeom>
              <a:avLst/>
              <a:gdLst/>
              <a:ahLst/>
              <a:cxnLst/>
              <a:rect l="l" t="t" r="r" b="b"/>
              <a:pathLst>
                <a:path w="5022215" h="5764530">
                  <a:moveTo>
                    <a:pt x="5022126" y="5764458"/>
                  </a:moveTo>
                  <a:lnTo>
                    <a:pt x="0" y="5764458"/>
                  </a:lnTo>
                  <a:lnTo>
                    <a:pt x="0" y="100"/>
                  </a:lnTo>
                  <a:lnTo>
                    <a:pt x="5022126" y="0"/>
                  </a:lnTo>
                  <a:lnTo>
                    <a:pt x="5022126" y="5764458"/>
                  </a:lnTo>
                  <a:close/>
                </a:path>
              </a:pathLst>
            </a:custGeom>
            <a:solidFill>
              <a:srgbClr val="773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111575" y="3912120"/>
              <a:ext cx="5022215" cy="5765165"/>
            </a:xfrm>
            <a:custGeom>
              <a:avLst/>
              <a:gdLst/>
              <a:ahLst/>
              <a:cxnLst/>
              <a:rect l="l" t="t" r="r" b="b"/>
              <a:pathLst>
                <a:path w="5022215" h="5765165">
                  <a:moveTo>
                    <a:pt x="5022189" y="5764796"/>
                  </a:moveTo>
                  <a:lnTo>
                    <a:pt x="4334497" y="4654524"/>
                  </a:lnTo>
                  <a:lnTo>
                    <a:pt x="4334497" y="4646917"/>
                  </a:lnTo>
                  <a:lnTo>
                    <a:pt x="4334497" y="1257"/>
                  </a:lnTo>
                  <a:lnTo>
                    <a:pt x="4314342" y="1257"/>
                  </a:lnTo>
                  <a:lnTo>
                    <a:pt x="4314342" y="4646917"/>
                  </a:lnTo>
                  <a:lnTo>
                    <a:pt x="707923" y="4646917"/>
                  </a:lnTo>
                  <a:lnTo>
                    <a:pt x="707923" y="0"/>
                  </a:lnTo>
                  <a:lnTo>
                    <a:pt x="687755" y="0"/>
                  </a:lnTo>
                  <a:lnTo>
                    <a:pt x="687755" y="4646917"/>
                  </a:lnTo>
                  <a:lnTo>
                    <a:pt x="687755" y="4654194"/>
                  </a:lnTo>
                  <a:lnTo>
                    <a:pt x="0" y="5764796"/>
                  </a:lnTo>
                  <a:lnTo>
                    <a:pt x="703453" y="4667237"/>
                  </a:lnTo>
                  <a:lnTo>
                    <a:pt x="4318800" y="4667237"/>
                  </a:lnTo>
                  <a:lnTo>
                    <a:pt x="5022189" y="5764796"/>
                  </a:lnTo>
                  <a:close/>
                </a:path>
              </a:pathLst>
            </a:custGeom>
            <a:solidFill>
              <a:srgbClr val="6432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111444" y="5616062"/>
              <a:ext cx="5022850" cy="615315"/>
            </a:xfrm>
            <a:custGeom>
              <a:avLst/>
              <a:gdLst/>
              <a:ahLst/>
              <a:cxnLst/>
              <a:rect l="l" t="t" r="r" b="b"/>
              <a:pathLst>
                <a:path w="5022850" h="615314">
                  <a:moveTo>
                    <a:pt x="5022530" y="615316"/>
                  </a:moveTo>
                  <a:lnTo>
                    <a:pt x="0" y="615316"/>
                  </a:lnTo>
                  <a:lnTo>
                    <a:pt x="697976" y="0"/>
                  </a:lnTo>
                  <a:lnTo>
                    <a:pt x="4324553" y="0"/>
                  </a:lnTo>
                  <a:lnTo>
                    <a:pt x="5022530" y="615316"/>
                  </a:lnTo>
                  <a:close/>
                </a:path>
              </a:pathLst>
            </a:custGeom>
            <a:solidFill>
              <a:srgbClr val="B95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111444" y="6231379"/>
              <a:ext cx="5022850" cy="82550"/>
            </a:xfrm>
            <a:custGeom>
              <a:avLst/>
              <a:gdLst/>
              <a:ahLst/>
              <a:cxnLst/>
              <a:rect l="l" t="t" r="r" b="b"/>
              <a:pathLst>
                <a:path w="5022850" h="82550">
                  <a:moveTo>
                    <a:pt x="4924184" y="82257"/>
                  </a:moveTo>
                  <a:lnTo>
                    <a:pt x="98426" y="82257"/>
                  </a:lnTo>
                  <a:lnTo>
                    <a:pt x="0" y="0"/>
                  </a:lnTo>
                  <a:lnTo>
                    <a:pt x="5022570" y="0"/>
                  </a:lnTo>
                  <a:lnTo>
                    <a:pt x="4924184" y="82257"/>
                  </a:lnTo>
                  <a:close/>
                </a:path>
              </a:pathLst>
            </a:custGeom>
            <a:solidFill>
              <a:srgbClr val="954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150718" y="5616062"/>
              <a:ext cx="4935474" cy="61531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111444" y="7260804"/>
              <a:ext cx="5022850" cy="615950"/>
            </a:xfrm>
            <a:custGeom>
              <a:avLst/>
              <a:gdLst/>
              <a:ahLst/>
              <a:cxnLst/>
              <a:rect l="l" t="t" r="r" b="b"/>
              <a:pathLst>
                <a:path w="5022850" h="615950">
                  <a:moveTo>
                    <a:pt x="5022530" y="615518"/>
                  </a:moveTo>
                  <a:lnTo>
                    <a:pt x="0" y="615518"/>
                  </a:lnTo>
                  <a:lnTo>
                    <a:pt x="697976" y="0"/>
                  </a:lnTo>
                  <a:lnTo>
                    <a:pt x="4324553" y="0"/>
                  </a:lnTo>
                  <a:lnTo>
                    <a:pt x="5022530" y="615518"/>
                  </a:lnTo>
                  <a:close/>
                </a:path>
              </a:pathLst>
            </a:custGeom>
            <a:solidFill>
              <a:srgbClr val="B95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111444" y="7876322"/>
              <a:ext cx="5022850" cy="82550"/>
            </a:xfrm>
            <a:custGeom>
              <a:avLst/>
              <a:gdLst/>
              <a:ahLst/>
              <a:cxnLst/>
              <a:rect l="l" t="t" r="r" b="b"/>
              <a:pathLst>
                <a:path w="5022850" h="82550">
                  <a:moveTo>
                    <a:pt x="4924184" y="82055"/>
                  </a:moveTo>
                  <a:lnTo>
                    <a:pt x="98426" y="82055"/>
                  </a:lnTo>
                  <a:lnTo>
                    <a:pt x="0" y="0"/>
                  </a:lnTo>
                  <a:lnTo>
                    <a:pt x="5022570" y="0"/>
                  </a:lnTo>
                  <a:lnTo>
                    <a:pt x="4924184" y="82055"/>
                  </a:lnTo>
                  <a:close/>
                </a:path>
              </a:pathLst>
            </a:custGeom>
            <a:solidFill>
              <a:srgbClr val="954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150718" y="7260804"/>
              <a:ext cx="4935474" cy="61551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839269" y="3379694"/>
              <a:ext cx="5567045" cy="256540"/>
            </a:xfrm>
            <a:custGeom>
              <a:avLst/>
              <a:gdLst/>
              <a:ahLst/>
              <a:cxnLst/>
              <a:rect l="l" t="t" r="r" b="b"/>
              <a:pathLst>
                <a:path w="5567044" h="256539">
                  <a:moveTo>
                    <a:pt x="5566879" y="256428"/>
                  </a:moveTo>
                  <a:lnTo>
                    <a:pt x="0" y="256428"/>
                  </a:lnTo>
                  <a:lnTo>
                    <a:pt x="1342930" y="0"/>
                  </a:lnTo>
                  <a:lnTo>
                    <a:pt x="4223949" y="0"/>
                  </a:lnTo>
                  <a:lnTo>
                    <a:pt x="5566879" y="256428"/>
                  </a:lnTo>
                  <a:close/>
                </a:path>
              </a:pathLst>
            </a:custGeom>
            <a:solidFill>
              <a:srgbClr val="AA5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311216" y="8027301"/>
              <a:ext cx="1486971" cy="148698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4468816" y="7054979"/>
              <a:ext cx="268605" cy="435609"/>
            </a:xfrm>
            <a:custGeom>
              <a:avLst/>
              <a:gdLst/>
              <a:ahLst/>
              <a:cxnLst/>
              <a:rect l="l" t="t" r="r" b="b"/>
              <a:pathLst>
                <a:path w="268605" h="435609">
                  <a:moveTo>
                    <a:pt x="231538" y="435050"/>
                  </a:moveTo>
                  <a:lnTo>
                    <a:pt x="251288" y="393208"/>
                  </a:lnTo>
                  <a:lnTo>
                    <a:pt x="263748" y="349192"/>
                  </a:lnTo>
                  <a:lnTo>
                    <a:pt x="268232" y="304181"/>
                  </a:lnTo>
                  <a:lnTo>
                    <a:pt x="264058" y="259352"/>
                  </a:lnTo>
                  <a:lnTo>
                    <a:pt x="250539" y="215884"/>
                  </a:lnTo>
                  <a:lnTo>
                    <a:pt x="226990" y="174956"/>
                  </a:lnTo>
                  <a:lnTo>
                    <a:pt x="195370" y="138279"/>
                  </a:lnTo>
                  <a:lnTo>
                    <a:pt x="158853" y="108051"/>
                  </a:lnTo>
                  <a:lnTo>
                    <a:pt x="119319" y="81690"/>
                  </a:lnTo>
                  <a:lnTo>
                    <a:pt x="78645" y="56615"/>
                  </a:lnTo>
                  <a:lnTo>
                    <a:pt x="38709" y="30246"/>
                  </a:lnTo>
                  <a:lnTo>
                    <a:pt x="1390" y="0"/>
                  </a:lnTo>
                  <a:lnTo>
                    <a:pt x="0" y="45881"/>
                  </a:lnTo>
                  <a:lnTo>
                    <a:pt x="3518" y="93926"/>
                  </a:lnTo>
                  <a:lnTo>
                    <a:pt x="11796" y="142992"/>
                  </a:lnTo>
                  <a:lnTo>
                    <a:pt x="24686" y="191934"/>
                  </a:lnTo>
                  <a:lnTo>
                    <a:pt x="42038" y="239610"/>
                  </a:lnTo>
                  <a:lnTo>
                    <a:pt x="63704" y="284876"/>
                  </a:lnTo>
                  <a:lnTo>
                    <a:pt x="89536" y="326589"/>
                  </a:lnTo>
                  <a:lnTo>
                    <a:pt x="119383" y="363607"/>
                  </a:lnTo>
                  <a:lnTo>
                    <a:pt x="153099" y="394785"/>
                  </a:lnTo>
                  <a:lnTo>
                    <a:pt x="190533" y="418980"/>
                  </a:lnTo>
                  <a:lnTo>
                    <a:pt x="231538" y="435050"/>
                  </a:lnTo>
                  <a:close/>
                </a:path>
              </a:pathLst>
            </a:custGeom>
            <a:solidFill>
              <a:srgbClr val="58C8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393928" y="6576217"/>
              <a:ext cx="1306830" cy="1051560"/>
            </a:xfrm>
            <a:custGeom>
              <a:avLst/>
              <a:gdLst/>
              <a:ahLst/>
              <a:cxnLst/>
              <a:rect l="l" t="t" r="r" b="b"/>
              <a:pathLst>
                <a:path w="1306830" h="1051559">
                  <a:moveTo>
                    <a:pt x="1110611" y="1050938"/>
                  </a:moveTo>
                  <a:lnTo>
                    <a:pt x="1159582" y="1039057"/>
                  </a:lnTo>
                  <a:lnTo>
                    <a:pt x="1204435" y="1018043"/>
                  </a:lnTo>
                  <a:lnTo>
                    <a:pt x="1244385" y="989257"/>
                  </a:lnTo>
                  <a:lnTo>
                    <a:pt x="1278644" y="954059"/>
                  </a:lnTo>
                  <a:lnTo>
                    <a:pt x="1306425" y="913811"/>
                  </a:lnTo>
                  <a:lnTo>
                    <a:pt x="1265421" y="897741"/>
                  </a:lnTo>
                  <a:lnTo>
                    <a:pt x="1227986" y="873546"/>
                  </a:lnTo>
                  <a:lnTo>
                    <a:pt x="1194271" y="842368"/>
                  </a:lnTo>
                  <a:lnTo>
                    <a:pt x="1164423" y="805350"/>
                  </a:lnTo>
                  <a:lnTo>
                    <a:pt x="1138592" y="763637"/>
                  </a:lnTo>
                  <a:lnTo>
                    <a:pt x="1116926" y="718371"/>
                  </a:lnTo>
                  <a:lnTo>
                    <a:pt x="1099574" y="670695"/>
                  </a:lnTo>
                  <a:lnTo>
                    <a:pt x="1086684" y="621753"/>
                  </a:lnTo>
                  <a:lnTo>
                    <a:pt x="1078406" y="572688"/>
                  </a:lnTo>
                  <a:lnTo>
                    <a:pt x="1074887" y="524642"/>
                  </a:lnTo>
                  <a:lnTo>
                    <a:pt x="1076278" y="478761"/>
                  </a:lnTo>
                  <a:lnTo>
                    <a:pt x="1065713" y="468411"/>
                  </a:lnTo>
                  <a:lnTo>
                    <a:pt x="1037050" y="433052"/>
                  </a:lnTo>
                  <a:lnTo>
                    <a:pt x="1011616" y="393518"/>
                  </a:lnTo>
                  <a:lnTo>
                    <a:pt x="988240" y="352878"/>
                  </a:lnTo>
                  <a:lnTo>
                    <a:pt x="966059" y="311730"/>
                  </a:lnTo>
                  <a:lnTo>
                    <a:pt x="944210" y="270670"/>
                  </a:lnTo>
                  <a:lnTo>
                    <a:pt x="921831" y="230295"/>
                  </a:lnTo>
                  <a:lnTo>
                    <a:pt x="898058" y="191202"/>
                  </a:lnTo>
                  <a:lnTo>
                    <a:pt x="872030" y="153988"/>
                  </a:lnTo>
                  <a:lnTo>
                    <a:pt x="842884" y="119250"/>
                  </a:lnTo>
                  <a:lnTo>
                    <a:pt x="809756" y="87585"/>
                  </a:lnTo>
                  <a:lnTo>
                    <a:pt x="771785" y="59589"/>
                  </a:lnTo>
                  <a:lnTo>
                    <a:pt x="728107" y="35860"/>
                  </a:lnTo>
                  <a:lnTo>
                    <a:pt x="683655" y="18427"/>
                  </a:lnTo>
                  <a:lnTo>
                    <a:pt x="639901" y="6850"/>
                  </a:lnTo>
                  <a:lnTo>
                    <a:pt x="596927" y="813"/>
                  </a:lnTo>
                  <a:lnTo>
                    <a:pt x="554819" y="0"/>
                  </a:lnTo>
                  <a:lnTo>
                    <a:pt x="513661" y="4092"/>
                  </a:lnTo>
                  <a:lnTo>
                    <a:pt x="473538" y="12774"/>
                  </a:lnTo>
                  <a:lnTo>
                    <a:pt x="434535" y="25730"/>
                  </a:lnTo>
                  <a:lnTo>
                    <a:pt x="396736" y="42641"/>
                  </a:lnTo>
                  <a:lnTo>
                    <a:pt x="360226" y="63191"/>
                  </a:lnTo>
                  <a:lnTo>
                    <a:pt x="340305" y="76727"/>
                  </a:lnTo>
                  <a:lnTo>
                    <a:pt x="599459" y="76737"/>
                  </a:lnTo>
                  <a:lnTo>
                    <a:pt x="647798" y="84146"/>
                  </a:lnTo>
                  <a:lnTo>
                    <a:pt x="694980" y="100394"/>
                  </a:lnTo>
                  <a:lnTo>
                    <a:pt x="737942" y="125746"/>
                  </a:lnTo>
                  <a:lnTo>
                    <a:pt x="772775" y="158688"/>
                  </a:lnTo>
                  <a:lnTo>
                    <a:pt x="802162" y="197735"/>
                  </a:lnTo>
                  <a:lnTo>
                    <a:pt x="825078" y="240880"/>
                  </a:lnTo>
                  <a:lnTo>
                    <a:pt x="840498" y="286119"/>
                  </a:lnTo>
                  <a:lnTo>
                    <a:pt x="843721" y="318299"/>
                  </a:lnTo>
                  <a:lnTo>
                    <a:pt x="840017" y="353905"/>
                  </a:lnTo>
                  <a:lnTo>
                    <a:pt x="818251" y="418269"/>
                  </a:lnTo>
                  <a:lnTo>
                    <a:pt x="776597" y="468248"/>
                  </a:lnTo>
                  <a:lnTo>
                    <a:pt x="722123" y="504385"/>
                  </a:lnTo>
                  <a:lnTo>
                    <a:pt x="675289" y="526268"/>
                  </a:lnTo>
                  <a:lnTo>
                    <a:pt x="625695" y="543779"/>
                  </a:lnTo>
                  <a:lnTo>
                    <a:pt x="574371" y="556214"/>
                  </a:lnTo>
                  <a:lnTo>
                    <a:pt x="522346" y="562869"/>
                  </a:lnTo>
                  <a:lnTo>
                    <a:pt x="30250" y="563039"/>
                  </a:lnTo>
                  <a:lnTo>
                    <a:pt x="22525" y="599633"/>
                  </a:lnTo>
                  <a:lnTo>
                    <a:pt x="12813" y="649977"/>
                  </a:lnTo>
                  <a:lnTo>
                    <a:pt x="4646" y="704008"/>
                  </a:lnTo>
                  <a:lnTo>
                    <a:pt x="0" y="759067"/>
                  </a:lnTo>
                  <a:lnTo>
                    <a:pt x="844" y="812495"/>
                  </a:lnTo>
                  <a:lnTo>
                    <a:pt x="9152" y="861635"/>
                  </a:lnTo>
                  <a:lnTo>
                    <a:pt x="26895" y="903828"/>
                  </a:lnTo>
                  <a:lnTo>
                    <a:pt x="56156" y="939459"/>
                  </a:lnTo>
                  <a:lnTo>
                    <a:pt x="94555" y="966414"/>
                  </a:lnTo>
                  <a:lnTo>
                    <a:pt x="139735" y="986131"/>
                  </a:lnTo>
                  <a:lnTo>
                    <a:pt x="189339" y="1000045"/>
                  </a:lnTo>
                  <a:lnTo>
                    <a:pt x="241012" y="1009594"/>
                  </a:lnTo>
                  <a:lnTo>
                    <a:pt x="292394" y="1016213"/>
                  </a:lnTo>
                  <a:lnTo>
                    <a:pt x="341131" y="1021340"/>
                  </a:lnTo>
                  <a:lnTo>
                    <a:pt x="384866" y="1026410"/>
                  </a:lnTo>
                  <a:lnTo>
                    <a:pt x="437264" y="1033666"/>
                  </a:lnTo>
                  <a:lnTo>
                    <a:pt x="489405" y="1038831"/>
                  </a:lnTo>
                  <a:lnTo>
                    <a:pt x="541220" y="1042210"/>
                  </a:lnTo>
                  <a:lnTo>
                    <a:pt x="902405" y="1042210"/>
                  </a:lnTo>
                  <a:lnTo>
                    <a:pt x="954157" y="1042553"/>
                  </a:lnTo>
                  <a:lnTo>
                    <a:pt x="1006080" y="1043915"/>
                  </a:lnTo>
                  <a:lnTo>
                    <a:pt x="1058217" y="1046606"/>
                  </a:lnTo>
                  <a:lnTo>
                    <a:pt x="1110611" y="1050938"/>
                  </a:lnTo>
                  <a:close/>
                </a:path>
                <a:path w="1306830" h="1051559">
                  <a:moveTo>
                    <a:pt x="30250" y="563039"/>
                  </a:moveTo>
                  <a:lnTo>
                    <a:pt x="470649" y="563039"/>
                  </a:lnTo>
                  <a:lnTo>
                    <a:pt x="437167" y="559320"/>
                  </a:lnTo>
                  <a:lnTo>
                    <a:pt x="403037" y="552301"/>
                  </a:lnTo>
                  <a:lnTo>
                    <a:pt x="339091" y="527876"/>
                  </a:lnTo>
                  <a:lnTo>
                    <a:pt x="307681" y="504771"/>
                  </a:lnTo>
                  <a:lnTo>
                    <a:pt x="279992" y="473410"/>
                  </a:lnTo>
                  <a:lnTo>
                    <a:pt x="258458" y="437599"/>
                  </a:lnTo>
                  <a:lnTo>
                    <a:pt x="245511" y="401147"/>
                  </a:lnTo>
                  <a:lnTo>
                    <a:pt x="241406" y="357757"/>
                  </a:lnTo>
                  <a:lnTo>
                    <a:pt x="247220" y="314294"/>
                  </a:lnTo>
                  <a:lnTo>
                    <a:pt x="261667" y="271779"/>
                  </a:lnTo>
                  <a:lnTo>
                    <a:pt x="283457" y="231232"/>
                  </a:lnTo>
                  <a:lnTo>
                    <a:pt x="311304" y="193673"/>
                  </a:lnTo>
                  <a:lnTo>
                    <a:pt x="343920" y="160125"/>
                  </a:lnTo>
                  <a:lnTo>
                    <a:pt x="396172" y="121214"/>
                  </a:lnTo>
                  <a:lnTo>
                    <a:pt x="451779" y="95486"/>
                  </a:lnTo>
                  <a:lnTo>
                    <a:pt x="499233" y="83286"/>
                  </a:lnTo>
                  <a:lnTo>
                    <a:pt x="549155" y="76737"/>
                  </a:lnTo>
                  <a:lnTo>
                    <a:pt x="599394" y="76727"/>
                  </a:lnTo>
                  <a:lnTo>
                    <a:pt x="340290" y="76737"/>
                  </a:lnTo>
                  <a:lnTo>
                    <a:pt x="291411" y="113943"/>
                  </a:lnTo>
                  <a:lnTo>
                    <a:pt x="259276" y="143511"/>
                  </a:lnTo>
                  <a:lnTo>
                    <a:pt x="228767" y="175451"/>
                  </a:lnTo>
                  <a:lnTo>
                    <a:pt x="199971" y="209446"/>
                  </a:lnTo>
                  <a:lnTo>
                    <a:pt x="172971" y="245180"/>
                  </a:lnTo>
                  <a:lnTo>
                    <a:pt x="147853" y="282336"/>
                  </a:lnTo>
                  <a:lnTo>
                    <a:pt x="124700" y="320597"/>
                  </a:lnTo>
                  <a:lnTo>
                    <a:pt x="103598" y="359647"/>
                  </a:lnTo>
                  <a:lnTo>
                    <a:pt x="84631" y="399168"/>
                  </a:lnTo>
                  <a:lnTo>
                    <a:pt x="67884" y="438844"/>
                  </a:lnTo>
                  <a:lnTo>
                    <a:pt x="53441" y="478358"/>
                  </a:lnTo>
                  <a:lnTo>
                    <a:pt x="41387" y="517394"/>
                  </a:lnTo>
                  <a:lnTo>
                    <a:pt x="31807" y="555634"/>
                  </a:lnTo>
                  <a:lnTo>
                    <a:pt x="30250" y="563039"/>
                  </a:lnTo>
                  <a:close/>
                </a:path>
                <a:path w="1306830" h="1051559">
                  <a:moveTo>
                    <a:pt x="644711" y="1044894"/>
                  </a:moveTo>
                  <a:lnTo>
                    <a:pt x="696251" y="1044807"/>
                  </a:lnTo>
                  <a:lnTo>
                    <a:pt x="902405" y="1042210"/>
                  </a:lnTo>
                  <a:lnTo>
                    <a:pt x="541220" y="1042210"/>
                  </a:lnTo>
                  <a:lnTo>
                    <a:pt x="593086" y="1044134"/>
                  </a:lnTo>
                  <a:lnTo>
                    <a:pt x="644711" y="1044894"/>
                  </a:lnTo>
                  <a:close/>
                </a:path>
              </a:pathLst>
            </a:custGeom>
            <a:solidFill>
              <a:srgbClr val="40B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204868" y="6875964"/>
              <a:ext cx="433070" cy="715645"/>
            </a:xfrm>
            <a:custGeom>
              <a:avLst/>
              <a:gdLst/>
              <a:ahLst/>
              <a:cxnLst/>
              <a:rect l="l" t="t" r="r" b="b"/>
              <a:pathLst>
                <a:path w="433069" h="715645">
                  <a:moveTo>
                    <a:pt x="271083" y="715629"/>
                  </a:moveTo>
                  <a:lnTo>
                    <a:pt x="349573" y="700313"/>
                  </a:lnTo>
                  <a:lnTo>
                    <a:pt x="400893" y="660551"/>
                  </a:lnTo>
                  <a:lnTo>
                    <a:pt x="432548" y="614065"/>
                  </a:lnTo>
                  <a:lnTo>
                    <a:pt x="306507" y="528550"/>
                  </a:lnTo>
                  <a:lnTo>
                    <a:pt x="244353" y="454727"/>
                  </a:lnTo>
                  <a:lnTo>
                    <a:pt x="227959" y="351811"/>
                  </a:lnTo>
                  <a:lnTo>
                    <a:pt x="239198" y="179014"/>
                  </a:lnTo>
                  <a:lnTo>
                    <a:pt x="206084" y="154122"/>
                  </a:lnTo>
                  <a:lnTo>
                    <a:pt x="182663" y="127177"/>
                  </a:lnTo>
                  <a:lnTo>
                    <a:pt x="157792" y="81397"/>
                  </a:lnTo>
                  <a:lnTo>
                    <a:pt x="120325" y="0"/>
                  </a:lnTo>
                  <a:lnTo>
                    <a:pt x="20666" y="304013"/>
                  </a:lnTo>
                  <a:lnTo>
                    <a:pt x="0" y="479511"/>
                  </a:lnTo>
                  <a:lnTo>
                    <a:pt x="69625" y="593239"/>
                  </a:lnTo>
                  <a:lnTo>
                    <a:pt x="240839" y="711941"/>
                  </a:lnTo>
                  <a:lnTo>
                    <a:pt x="258414" y="714707"/>
                  </a:lnTo>
                  <a:lnTo>
                    <a:pt x="271083" y="715629"/>
                  </a:lnTo>
                  <a:close/>
                </a:path>
              </a:pathLst>
            </a:custGeom>
            <a:solidFill>
              <a:srgbClr val="53B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4079022" y="7435759"/>
              <a:ext cx="349885" cy="349885"/>
            </a:xfrm>
            <a:custGeom>
              <a:avLst/>
              <a:gdLst/>
              <a:ahLst/>
              <a:cxnLst/>
              <a:rect l="l" t="t" r="r" b="b"/>
              <a:pathLst>
                <a:path w="349884" h="349884">
                  <a:moveTo>
                    <a:pt x="174956" y="349853"/>
                  </a:moveTo>
                  <a:lnTo>
                    <a:pt x="221456" y="343604"/>
                  </a:lnTo>
                  <a:lnTo>
                    <a:pt x="263241" y="325969"/>
                  </a:lnTo>
                  <a:lnTo>
                    <a:pt x="298645" y="298615"/>
                  </a:lnTo>
                  <a:lnTo>
                    <a:pt x="325998" y="263212"/>
                  </a:lnTo>
                  <a:lnTo>
                    <a:pt x="343633" y="221426"/>
                  </a:lnTo>
                  <a:lnTo>
                    <a:pt x="349882" y="174926"/>
                  </a:lnTo>
                  <a:lnTo>
                    <a:pt x="343633" y="128416"/>
                  </a:lnTo>
                  <a:lnTo>
                    <a:pt x="325998" y="86627"/>
                  </a:lnTo>
                  <a:lnTo>
                    <a:pt x="298645" y="51226"/>
                  </a:lnTo>
                  <a:lnTo>
                    <a:pt x="263241" y="23877"/>
                  </a:lnTo>
                  <a:lnTo>
                    <a:pt x="221456" y="6246"/>
                  </a:lnTo>
                  <a:lnTo>
                    <a:pt x="174956" y="0"/>
                  </a:lnTo>
                  <a:lnTo>
                    <a:pt x="128454" y="6246"/>
                  </a:lnTo>
                  <a:lnTo>
                    <a:pt x="86662" y="23877"/>
                  </a:lnTo>
                  <a:lnTo>
                    <a:pt x="51252" y="51226"/>
                  </a:lnTo>
                  <a:lnTo>
                    <a:pt x="23891" y="86627"/>
                  </a:lnTo>
                  <a:lnTo>
                    <a:pt x="6251" y="128416"/>
                  </a:lnTo>
                  <a:lnTo>
                    <a:pt x="0" y="174926"/>
                  </a:lnTo>
                  <a:lnTo>
                    <a:pt x="6251" y="221426"/>
                  </a:lnTo>
                  <a:lnTo>
                    <a:pt x="23891" y="263212"/>
                  </a:lnTo>
                  <a:lnTo>
                    <a:pt x="51252" y="298615"/>
                  </a:lnTo>
                  <a:lnTo>
                    <a:pt x="86662" y="325969"/>
                  </a:lnTo>
                  <a:lnTo>
                    <a:pt x="128454" y="343604"/>
                  </a:lnTo>
                  <a:lnTo>
                    <a:pt x="174956" y="349853"/>
                  </a:lnTo>
                  <a:close/>
                </a:path>
              </a:pathLst>
            </a:custGeom>
            <a:solidFill>
              <a:srgbClr val="F4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4191977" y="7548684"/>
              <a:ext cx="123974" cy="12397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3394475" y="6950437"/>
              <a:ext cx="574040" cy="645795"/>
            </a:xfrm>
            <a:custGeom>
              <a:avLst/>
              <a:gdLst/>
              <a:ahLst/>
              <a:cxnLst/>
              <a:rect l="l" t="t" r="r" b="b"/>
              <a:pathLst>
                <a:path w="574040" h="645795">
                  <a:moveTo>
                    <a:pt x="409487" y="645633"/>
                  </a:moveTo>
                  <a:lnTo>
                    <a:pt x="536025" y="631739"/>
                  </a:lnTo>
                  <a:lnTo>
                    <a:pt x="573843" y="498920"/>
                  </a:lnTo>
                  <a:lnTo>
                    <a:pt x="560868" y="213318"/>
                  </a:lnTo>
                  <a:lnTo>
                    <a:pt x="369288" y="233430"/>
                  </a:lnTo>
                  <a:lnTo>
                    <a:pt x="269414" y="217914"/>
                  </a:lnTo>
                  <a:lnTo>
                    <a:pt x="228833" y="146770"/>
                  </a:lnTo>
                  <a:lnTo>
                    <a:pt x="215133" y="0"/>
                  </a:lnTo>
                  <a:lnTo>
                    <a:pt x="58379" y="266305"/>
                  </a:lnTo>
                  <a:lnTo>
                    <a:pt x="0" y="414913"/>
                  </a:lnTo>
                  <a:lnTo>
                    <a:pt x="34478" y="499679"/>
                  </a:lnTo>
                  <a:lnTo>
                    <a:pt x="156300" y="574458"/>
                  </a:lnTo>
                  <a:lnTo>
                    <a:pt x="409487" y="645633"/>
                  </a:lnTo>
                  <a:close/>
                </a:path>
              </a:pathLst>
            </a:custGeom>
            <a:solidFill>
              <a:srgbClr val="53B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227051" y="7197112"/>
              <a:ext cx="123944" cy="12397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522782" y="7366232"/>
              <a:ext cx="419734" cy="419734"/>
            </a:xfrm>
            <a:custGeom>
              <a:avLst/>
              <a:gdLst/>
              <a:ahLst/>
              <a:cxnLst/>
              <a:rect l="l" t="t" r="r" b="b"/>
              <a:pathLst>
                <a:path w="419734" h="419734">
                  <a:moveTo>
                    <a:pt x="209675" y="419379"/>
                  </a:moveTo>
                  <a:lnTo>
                    <a:pt x="257761" y="413841"/>
                  </a:lnTo>
                  <a:lnTo>
                    <a:pt x="301902" y="398067"/>
                  </a:lnTo>
                  <a:lnTo>
                    <a:pt x="340839" y="373315"/>
                  </a:lnTo>
                  <a:lnTo>
                    <a:pt x="373313" y="340844"/>
                  </a:lnTo>
                  <a:lnTo>
                    <a:pt x="398066" y="301913"/>
                  </a:lnTo>
                  <a:lnTo>
                    <a:pt x="413841" y="257780"/>
                  </a:lnTo>
                  <a:lnTo>
                    <a:pt x="419379" y="209704"/>
                  </a:lnTo>
                  <a:lnTo>
                    <a:pt x="413841" y="161617"/>
                  </a:lnTo>
                  <a:lnTo>
                    <a:pt x="398066" y="117476"/>
                  </a:lnTo>
                  <a:lnTo>
                    <a:pt x="373313" y="78540"/>
                  </a:lnTo>
                  <a:lnTo>
                    <a:pt x="340839" y="46066"/>
                  </a:lnTo>
                  <a:lnTo>
                    <a:pt x="301902" y="21312"/>
                  </a:lnTo>
                  <a:lnTo>
                    <a:pt x="257761" y="5537"/>
                  </a:lnTo>
                  <a:lnTo>
                    <a:pt x="209675" y="0"/>
                  </a:lnTo>
                  <a:lnTo>
                    <a:pt x="161599" y="5537"/>
                  </a:lnTo>
                  <a:lnTo>
                    <a:pt x="117466" y="21312"/>
                  </a:lnTo>
                  <a:lnTo>
                    <a:pt x="78534" y="46066"/>
                  </a:lnTo>
                  <a:lnTo>
                    <a:pt x="46063" y="78540"/>
                  </a:lnTo>
                  <a:lnTo>
                    <a:pt x="21311" y="117476"/>
                  </a:lnTo>
                  <a:lnTo>
                    <a:pt x="5537" y="161617"/>
                  </a:lnTo>
                  <a:lnTo>
                    <a:pt x="0" y="209704"/>
                  </a:lnTo>
                  <a:lnTo>
                    <a:pt x="5537" y="257780"/>
                  </a:lnTo>
                  <a:lnTo>
                    <a:pt x="21311" y="301913"/>
                  </a:lnTo>
                  <a:lnTo>
                    <a:pt x="46063" y="340844"/>
                  </a:lnTo>
                  <a:lnTo>
                    <a:pt x="78534" y="373315"/>
                  </a:lnTo>
                  <a:lnTo>
                    <a:pt x="117466" y="398067"/>
                  </a:lnTo>
                  <a:lnTo>
                    <a:pt x="161599" y="413841"/>
                  </a:lnTo>
                  <a:lnTo>
                    <a:pt x="209675" y="419379"/>
                  </a:lnTo>
                  <a:close/>
                </a:path>
              </a:pathLst>
            </a:custGeom>
            <a:solidFill>
              <a:srgbClr val="E92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662249" y="7505700"/>
              <a:ext cx="140444" cy="14041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243492" y="7218441"/>
              <a:ext cx="91092" cy="8128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4118984" y="7237222"/>
              <a:ext cx="90470" cy="9047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4482482" y="7085283"/>
              <a:ext cx="235585" cy="311785"/>
            </a:xfrm>
            <a:custGeom>
              <a:avLst/>
              <a:gdLst/>
              <a:ahLst/>
              <a:cxnLst/>
              <a:rect l="l" t="t" r="r" b="b"/>
              <a:pathLst>
                <a:path w="235584" h="311784">
                  <a:moveTo>
                    <a:pt x="230473" y="311372"/>
                  </a:moveTo>
                  <a:lnTo>
                    <a:pt x="235172" y="255257"/>
                  </a:lnTo>
                  <a:lnTo>
                    <a:pt x="224977" y="206249"/>
                  </a:lnTo>
                  <a:lnTo>
                    <a:pt x="203161" y="163765"/>
                  </a:lnTo>
                  <a:lnTo>
                    <a:pt x="172997" y="127220"/>
                  </a:lnTo>
                  <a:lnTo>
                    <a:pt x="137758" y="96031"/>
                  </a:lnTo>
                  <a:lnTo>
                    <a:pt x="100718" y="69615"/>
                  </a:lnTo>
                  <a:lnTo>
                    <a:pt x="65148" y="47388"/>
                  </a:lnTo>
                  <a:lnTo>
                    <a:pt x="34324" y="28765"/>
                  </a:lnTo>
                  <a:lnTo>
                    <a:pt x="11516" y="13163"/>
                  </a:lnTo>
                  <a:lnTo>
                    <a:pt x="0" y="0"/>
                  </a:lnTo>
                  <a:lnTo>
                    <a:pt x="9903" y="54306"/>
                  </a:lnTo>
                  <a:lnTo>
                    <a:pt x="36011" y="108789"/>
                  </a:lnTo>
                  <a:lnTo>
                    <a:pt x="72923" y="161163"/>
                  </a:lnTo>
                  <a:lnTo>
                    <a:pt x="115237" y="209141"/>
                  </a:lnTo>
                  <a:lnTo>
                    <a:pt x="157550" y="250438"/>
                  </a:lnTo>
                  <a:lnTo>
                    <a:pt x="194462" y="282766"/>
                  </a:lnTo>
                  <a:lnTo>
                    <a:pt x="220570" y="303839"/>
                  </a:lnTo>
                  <a:lnTo>
                    <a:pt x="230473" y="311372"/>
                  </a:lnTo>
                  <a:close/>
                </a:path>
              </a:pathLst>
            </a:custGeom>
            <a:solidFill>
              <a:srgbClr val="6F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4125738" y="7451074"/>
              <a:ext cx="290754" cy="29042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3593019" y="7394908"/>
              <a:ext cx="324465" cy="32073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3579616" y="4058499"/>
              <a:ext cx="979523" cy="197164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988651" y="9017170"/>
              <a:ext cx="465455" cy="158750"/>
            </a:xfrm>
            <a:custGeom>
              <a:avLst/>
              <a:gdLst/>
              <a:ahLst/>
              <a:cxnLst/>
              <a:rect l="l" t="t" r="r" b="b"/>
              <a:pathLst>
                <a:path w="465455" h="158750">
                  <a:moveTo>
                    <a:pt x="464976" y="158362"/>
                  </a:moveTo>
                  <a:lnTo>
                    <a:pt x="0" y="158362"/>
                  </a:lnTo>
                  <a:lnTo>
                    <a:pt x="0" y="0"/>
                  </a:lnTo>
                  <a:lnTo>
                    <a:pt x="464976" y="0"/>
                  </a:lnTo>
                  <a:lnTo>
                    <a:pt x="464976" y="158362"/>
                  </a:lnTo>
                  <a:close/>
                </a:path>
              </a:pathLst>
            </a:custGeom>
            <a:solidFill>
              <a:srgbClr val="0A2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3115076" y="8078722"/>
              <a:ext cx="1469390" cy="1097280"/>
            </a:xfrm>
            <a:custGeom>
              <a:avLst/>
              <a:gdLst/>
              <a:ahLst/>
              <a:cxnLst/>
              <a:rect l="l" t="t" r="r" b="b"/>
              <a:pathLst>
                <a:path w="1469390" h="1097279">
                  <a:moveTo>
                    <a:pt x="1252657" y="1096810"/>
                  </a:moveTo>
                  <a:lnTo>
                    <a:pt x="216710" y="1096810"/>
                  </a:lnTo>
                  <a:lnTo>
                    <a:pt x="185059" y="1090419"/>
                  </a:lnTo>
                  <a:lnTo>
                    <a:pt x="159211" y="1072994"/>
                  </a:lnTo>
                  <a:lnTo>
                    <a:pt x="141784" y="1047159"/>
                  </a:lnTo>
                  <a:lnTo>
                    <a:pt x="135393" y="1015538"/>
                  </a:lnTo>
                  <a:lnTo>
                    <a:pt x="0" y="81278"/>
                  </a:lnTo>
                  <a:lnTo>
                    <a:pt x="6380" y="49640"/>
                  </a:lnTo>
                  <a:lnTo>
                    <a:pt x="23784" y="23805"/>
                  </a:lnTo>
                  <a:lnTo>
                    <a:pt x="49609" y="6386"/>
                  </a:lnTo>
                  <a:lnTo>
                    <a:pt x="81249" y="0"/>
                  </a:lnTo>
                  <a:lnTo>
                    <a:pt x="1388118" y="0"/>
                  </a:lnTo>
                  <a:lnTo>
                    <a:pt x="1419758" y="6386"/>
                  </a:lnTo>
                  <a:lnTo>
                    <a:pt x="1445583" y="23805"/>
                  </a:lnTo>
                  <a:lnTo>
                    <a:pt x="1462987" y="49640"/>
                  </a:lnTo>
                  <a:lnTo>
                    <a:pt x="1469367" y="81278"/>
                  </a:lnTo>
                  <a:lnTo>
                    <a:pt x="1333907" y="1015538"/>
                  </a:lnTo>
                  <a:lnTo>
                    <a:pt x="1327526" y="1047159"/>
                  </a:lnTo>
                  <a:lnTo>
                    <a:pt x="1310122" y="1072994"/>
                  </a:lnTo>
                  <a:lnTo>
                    <a:pt x="1284297" y="1090419"/>
                  </a:lnTo>
                  <a:lnTo>
                    <a:pt x="1252657" y="1096810"/>
                  </a:lnTo>
                  <a:close/>
                </a:path>
              </a:pathLst>
            </a:custGeom>
            <a:solidFill>
              <a:srgbClr val="134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3040570" y="8062077"/>
              <a:ext cx="1618615" cy="175895"/>
            </a:xfrm>
            <a:custGeom>
              <a:avLst/>
              <a:gdLst/>
              <a:ahLst/>
              <a:cxnLst/>
              <a:rect l="l" t="t" r="r" b="b"/>
              <a:pathLst>
                <a:path w="1618615" h="175895">
                  <a:moveTo>
                    <a:pt x="1540301" y="175514"/>
                  </a:moveTo>
                  <a:lnTo>
                    <a:pt x="78012" y="175514"/>
                  </a:lnTo>
                  <a:lnTo>
                    <a:pt x="47646" y="169382"/>
                  </a:lnTo>
                  <a:lnTo>
                    <a:pt x="22849" y="152665"/>
                  </a:lnTo>
                  <a:lnTo>
                    <a:pt x="6130" y="127877"/>
                  </a:lnTo>
                  <a:lnTo>
                    <a:pt x="0" y="97533"/>
                  </a:lnTo>
                  <a:lnTo>
                    <a:pt x="0" y="78007"/>
                  </a:lnTo>
                  <a:lnTo>
                    <a:pt x="6130" y="47645"/>
                  </a:lnTo>
                  <a:lnTo>
                    <a:pt x="22849" y="22849"/>
                  </a:lnTo>
                  <a:lnTo>
                    <a:pt x="47646" y="6130"/>
                  </a:lnTo>
                  <a:lnTo>
                    <a:pt x="78012" y="0"/>
                  </a:lnTo>
                  <a:lnTo>
                    <a:pt x="1540301" y="0"/>
                  </a:lnTo>
                  <a:lnTo>
                    <a:pt x="1570677" y="6130"/>
                  </a:lnTo>
                  <a:lnTo>
                    <a:pt x="1595498" y="22849"/>
                  </a:lnTo>
                  <a:lnTo>
                    <a:pt x="1612240" y="47645"/>
                  </a:lnTo>
                  <a:lnTo>
                    <a:pt x="1618381" y="78007"/>
                  </a:lnTo>
                  <a:lnTo>
                    <a:pt x="1618381" y="97533"/>
                  </a:lnTo>
                  <a:lnTo>
                    <a:pt x="1612240" y="127877"/>
                  </a:lnTo>
                  <a:lnTo>
                    <a:pt x="1595498" y="152665"/>
                  </a:lnTo>
                  <a:lnTo>
                    <a:pt x="1570677" y="169382"/>
                  </a:lnTo>
                  <a:lnTo>
                    <a:pt x="1540301" y="175514"/>
                  </a:lnTo>
                  <a:close/>
                </a:path>
              </a:pathLst>
            </a:custGeom>
            <a:solidFill>
              <a:srgbClr val="0D2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265281" y="8333607"/>
              <a:ext cx="850265" cy="842010"/>
            </a:xfrm>
            <a:custGeom>
              <a:avLst/>
              <a:gdLst/>
              <a:ahLst/>
              <a:cxnLst/>
              <a:rect l="l" t="t" r="r" b="b"/>
              <a:pathLst>
                <a:path w="850265" h="842009">
                  <a:moveTo>
                    <a:pt x="849781" y="841926"/>
                  </a:moveTo>
                  <a:lnTo>
                    <a:pt x="81249" y="841926"/>
                  </a:lnTo>
                  <a:lnTo>
                    <a:pt x="49620" y="835534"/>
                  </a:lnTo>
                  <a:lnTo>
                    <a:pt x="23794" y="818109"/>
                  </a:lnTo>
                  <a:lnTo>
                    <a:pt x="6384" y="792274"/>
                  </a:lnTo>
                  <a:lnTo>
                    <a:pt x="0" y="760654"/>
                  </a:lnTo>
                  <a:lnTo>
                    <a:pt x="0" y="490128"/>
                  </a:lnTo>
                  <a:lnTo>
                    <a:pt x="25246" y="439502"/>
                  </a:lnTo>
                  <a:lnTo>
                    <a:pt x="81249" y="408856"/>
                  </a:lnTo>
                  <a:lnTo>
                    <a:pt x="144947" y="382485"/>
                  </a:lnTo>
                  <a:lnTo>
                    <a:pt x="190126" y="366858"/>
                  </a:lnTo>
                  <a:lnTo>
                    <a:pt x="267469" y="341141"/>
                  </a:lnTo>
                  <a:lnTo>
                    <a:pt x="267469" y="81272"/>
                  </a:lnTo>
                  <a:lnTo>
                    <a:pt x="273853" y="49651"/>
                  </a:lnTo>
                  <a:lnTo>
                    <a:pt x="291267" y="23816"/>
                  </a:lnTo>
                  <a:lnTo>
                    <a:pt x="317101" y="6391"/>
                  </a:lnTo>
                  <a:lnTo>
                    <a:pt x="348732" y="0"/>
                  </a:lnTo>
                  <a:lnTo>
                    <a:pt x="849781" y="0"/>
                  </a:lnTo>
                  <a:lnTo>
                    <a:pt x="849781" y="841926"/>
                  </a:lnTo>
                  <a:close/>
                </a:path>
              </a:pathLst>
            </a:custGeom>
            <a:solidFill>
              <a:srgbClr val="89C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621903" y="8416565"/>
              <a:ext cx="404495" cy="291465"/>
            </a:xfrm>
            <a:custGeom>
              <a:avLst/>
              <a:gdLst/>
              <a:ahLst/>
              <a:cxnLst/>
              <a:rect l="l" t="t" r="r" b="b"/>
              <a:pathLst>
                <a:path w="404494" h="291465">
                  <a:moveTo>
                    <a:pt x="404035" y="291298"/>
                  </a:moveTo>
                  <a:lnTo>
                    <a:pt x="0" y="291298"/>
                  </a:lnTo>
                  <a:lnTo>
                    <a:pt x="0" y="0"/>
                  </a:lnTo>
                  <a:lnTo>
                    <a:pt x="404035" y="0"/>
                  </a:lnTo>
                  <a:lnTo>
                    <a:pt x="404035" y="291298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3681598" y="8932189"/>
              <a:ext cx="623570" cy="623570"/>
            </a:xfrm>
            <a:custGeom>
              <a:avLst/>
              <a:gdLst/>
              <a:ahLst/>
              <a:cxnLst/>
              <a:rect l="l" t="t" r="r" b="b"/>
              <a:pathLst>
                <a:path w="623569" h="623570">
                  <a:moveTo>
                    <a:pt x="311512" y="623266"/>
                  </a:moveTo>
                  <a:lnTo>
                    <a:pt x="265487" y="619887"/>
                  </a:lnTo>
                  <a:lnTo>
                    <a:pt x="221557" y="610071"/>
                  </a:lnTo>
                  <a:lnTo>
                    <a:pt x="180202" y="594300"/>
                  </a:lnTo>
                  <a:lnTo>
                    <a:pt x="141907" y="573056"/>
                  </a:lnTo>
                  <a:lnTo>
                    <a:pt x="107152" y="546824"/>
                  </a:lnTo>
                  <a:lnTo>
                    <a:pt x="76421" y="516084"/>
                  </a:lnTo>
                  <a:lnTo>
                    <a:pt x="50196" y="481319"/>
                  </a:lnTo>
                  <a:lnTo>
                    <a:pt x="28958" y="443013"/>
                  </a:lnTo>
                  <a:lnTo>
                    <a:pt x="13192" y="401647"/>
                  </a:lnTo>
                  <a:lnTo>
                    <a:pt x="3378" y="357704"/>
                  </a:lnTo>
                  <a:lnTo>
                    <a:pt x="0" y="311667"/>
                  </a:lnTo>
                  <a:lnTo>
                    <a:pt x="3378" y="265612"/>
                  </a:lnTo>
                  <a:lnTo>
                    <a:pt x="13192" y="221656"/>
                  </a:lnTo>
                  <a:lnTo>
                    <a:pt x="28958" y="180279"/>
                  </a:lnTo>
                  <a:lnTo>
                    <a:pt x="50196" y="141964"/>
                  </a:lnTo>
                  <a:lnTo>
                    <a:pt x="76421" y="107193"/>
                  </a:lnTo>
                  <a:lnTo>
                    <a:pt x="107152" y="76449"/>
                  </a:lnTo>
                  <a:lnTo>
                    <a:pt x="141907" y="50213"/>
                  </a:lnTo>
                  <a:lnTo>
                    <a:pt x="180202" y="28968"/>
                  </a:lnTo>
                  <a:lnTo>
                    <a:pt x="221557" y="13196"/>
                  </a:lnTo>
                  <a:lnTo>
                    <a:pt x="265487" y="3379"/>
                  </a:lnTo>
                  <a:lnTo>
                    <a:pt x="311512" y="0"/>
                  </a:lnTo>
                  <a:lnTo>
                    <a:pt x="357553" y="3379"/>
                  </a:lnTo>
                  <a:lnTo>
                    <a:pt x="401498" y="13196"/>
                  </a:lnTo>
                  <a:lnTo>
                    <a:pt x="442863" y="28968"/>
                  </a:lnTo>
                  <a:lnTo>
                    <a:pt x="481167" y="50213"/>
                  </a:lnTo>
                  <a:lnTo>
                    <a:pt x="515928" y="76449"/>
                  </a:lnTo>
                  <a:lnTo>
                    <a:pt x="546664" y="107193"/>
                  </a:lnTo>
                  <a:lnTo>
                    <a:pt x="572893" y="141964"/>
                  </a:lnTo>
                  <a:lnTo>
                    <a:pt x="594132" y="180279"/>
                  </a:lnTo>
                  <a:lnTo>
                    <a:pt x="609899" y="221656"/>
                  </a:lnTo>
                  <a:lnTo>
                    <a:pt x="619713" y="265612"/>
                  </a:lnTo>
                  <a:lnTo>
                    <a:pt x="623092" y="311667"/>
                  </a:lnTo>
                  <a:lnTo>
                    <a:pt x="619713" y="357704"/>
                  </a:lnTo>
                  <a:lnTo>
                    <a:pt x="609899" y="401647"/>
                  </a:lnTo>
                  <a:lnTo>
                    <a:pt x="594132" y="443013"/>
                  </a:lnTo>
                  <a:lnTo>
                    <a:pt x="572893" y="481319"/>
                  </a:lnTo>
                  <a:lnTo>
                    <a:pt x="546664" y="516084"/>
                  </a:lnTo>
                  <a:lnTo>
                    <a:pt x="515928" y="546824"/>
                  </a:lnTo>
                  <a:lnTo>
                    <a:pt x="481167" y="573056"/>
                  </a:lnTo>
                  <a:lnTo>
                    <a:pt x="442863" y="594300"/>
                  </a:lnTo>
                  <a:lnTo>
                    <a:pt x="401498" y="610071"/>
                  </a:lnTo>
                  <a:lnTo>
                    <a:pt x="357553" y="619887"/>
                  </a:lnTo>
                  <a:lnTo>
                    <a:pt x="311512" y="623266"/>
                  </a:lnTo>
                  <a:close/>
                </a:path>
              </a:pathLst>
            </a:custGeom>
            <a:solidFill>
              <a:srgbClr val="134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3837489" y="9088123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4" h="311784">
                  <a:moveTo>
                    <a:pt x="155621" y="311464"/>
                  </a:moveTo>
                  <a:lnTo>
                    <a:pt x="106424" y="303524"/>
                  </a:lnTo>
                  <a:lnTo>
                    <a:pt x="63703" y="281413"/>
                  </a:lnTo>
                  <a:lnTo>
                    <a:pt x="30019" y="247699"/>
                  </a:lnTo>
                  <a:lnTo>
                    <a:pt x="7931" y="204950"/>
                  </a:lnTo>
                  <a:lnTo>
                    <a:pt x="0" y="155732"/>
                  </a:lnTo>
                  <a:lnTo>
                    <a:pt x="7931" y="106488"/>
                  </a:lnTo>
                  <a:lnTo>
                    <a:pt x="30019" y="63736"/>
                  </a:lnTo>
                  <a:lnTo>
                    <a:pt x="63703" y="30032"/>
                  </a:lnTo>
                  <a:lnTo>
                    <a:pt x="106424" y="7934"/>
                  </a:lnTo>
                  <a:lnTo>
                    <a:pt x="155621" y="0"/>
                  </a:lnTo>
                  <a:lnTo>
                    <a:pt x="204851" y="7934"/>
                  </a:lnTo>
                  <a:lnTo>
                    <a:pt x="247591" y="30032"/>
                  </a:lnTo>
                  <a:lnTo>
                    <a:pt x="281286" y="63736"/>
                  </a:lnTo>
                  <a:lnTo>
                    <a:pt x="303378" y="106488"/>
                  </a:lnTo>
                  <a:lnTo>
                    <a:pt x="311310" y="155732"/>
                  </a:lnTo>
                  <a:lnTo>
                    <a:pt x="303378" y="204950"/>
                  </a:lnTo>
                  <a:lnTo>
                    <a:pt x="281286" y="247699"/>
                  </a:lnTo>
                  <a:lnTo>
                    <a:pt x="247591" y="281413"/>
                  </a:lnTo>
                  <a:lnTo>
                    <a:pt x="204851" y="303524"/>
                  </a:lnTo>
                  <a:lnTo>
                    <a:pt x="155621" y="31146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2431158" y="8932189"/>
              <a:ext cx="623570" cy="623570"/>
            </a:xfrm>
            <a:custGeom>
              <a:avLst/>
              <a:gdLst/>
              <a:ahLst/>
              <a:cxnLst/>
              <a:rect l="l" t="t" r="r" b="b"/>
              <a:pathLst>
                <a:path w="623569" h="623570">
                  <a:moveTo>
                    <a:pt x="311519" y="623266"/>
                  </a:moveTo>
                  <a:lnTo>
                    <a:pt x="265495" y="619887"/>
                  </a:lnTo>
                  <a:lnTo>
                    <a:pt x="221565" y="610071"/>
                  </a:lnTo>
                  <a:lnTo>
                    <a:pt x="180211" y="594300"/>
                  </a:lnTo>
                  <a:lnTo>
                    <a:pt x="141914" y="573056"/>
                  </a:lnTo>
                  <a:lnTo>
                    <a:pt x="107159" y="546824"/>
                  </a:lnTo>
                  <a:lnTo>
                    <a:pt x="76426" y="516084"/>
                  </a:lnTo>
                  <a:lnTo>
                    <a:pt x="50199" y="481319"/>
                  </a:lnTo>
                  <a:lnTo>
                    <a:pt x="28961" y="443013"/>
                  </a:lnTo>
                  <a:lnTo>
                    <a:pt x="13193" y="401647"/>
                  </a:lnTo>
                  <a:lnTo>
                    <a:pt x="3378" y="357704"/>
                  </a:lnTo>
                  <a:lnTo>
                    <a:pt x="0" y="311667"/>
                  </a:lnTo>
                  <a:lnTo>
                    <a:pt x="3378" y="265612"/>
                  </a:lnTo>
                  <a:lnTo>
                    <a:pt x="13193" y="221656"/>
                  </a:lnTo>
                  <a:lnTo>
                    <a:pt x="28961" y="180279"/>
                  </a:lnTo>
                  <a:lnTo>
                    <a:pt x="50199" y="141964"/>
                  </a:lnTo>
                  <a:lnTo>
                    <a:pt x="76426" y="107193"/>
                  </a:lnTo>
                  <a:lnTo>
                    <a:pt x="107159" y="76449"/>
                  </a:lnTo>
                  <a:lnTo>
                    <a:pt x="141914" y="50213"/>
                  </a:lnTo>
                  <a:lnTo>
                    <a:pt x="180211" y="28968"/>
                  </a:lnTo>
                  <a:lnTo>
                    <a:pt x="221565" y="13196"/>
                  </a:lnTo>
                  <a:lnTo>
                    <a:pt x="265495" y="3379"/>
                  </a:lnTo>
                  <a:lnTo>
                    <a:pt x="311519" y="0"/>
                  </a:lnTo>
                  <a:lnTo>
                    <a:pt x="357560" y="3379"/>
                  </a:lnTo>
                  <a:lnTo>
                    <a:pt x="401504" y="13196"/>
                  </a:lnTo>
                  <a:lnTo>
                    <a:pt x="442870" y="28968"/>
                  </a:lnTo>
                  <a:lnTo>
                    <a:pt x="481174" y="50213"/>
                  </a:lnTo>
                  <a:lnTo>
                    <a:pt x="515935" y="76449"/>
                  </a:lnTo>
                  <a:lnTo>
                    <a:pt x="546671" y="107193"/>
                  </a:lnTo>
                  <a:lnTo>
                    <a:pt x="572899" y="141964"/>
                  </a:lnTo>
                  <a:lnTo>
                    <a:pt x="594138" y="180279"/>
                  </a:lnTo>
                  <a:lnTo>
                    <a:pt x="609906" y="221656"/>
                  </a:lnTo>
                  <a:lnTo>
                    <a:pt x="619720" y="265612"/>
                  </a:lnTo>
                  <a:lnTo>
                    <a:pt x="623099" y="311667"/>
                  </a:lnTo>
                  <a:lnTo>
                    <a:pt x="619720" y="357704"/>
                  </a:lnTo>
                  <a:lnTo>
                    <a:pt x="609906" y="401647"/>
                  </a:lnTo>
                  <a:lnTo>
                    <a:pt x="594138" y="443013"/>
                  </a:lnTo>
                  <a:lnTo>
                    <a:pt x="572899" y="481319"/>
                  </a:lnTo>
                  <a:lnTo>
                    <a:pt x="546671" y="516084"/>
                  </a:lnTo>
                  <a:lnTo>
                    <a:pt x="515935" y="546824"/>
                  </a:lnTo>
                  <a:lnTo>
                    <a:pt x="481174" y="573056"/>
                  </a:lnTo>
                  <a:lnTo>
                    <a:pt x="442870" y="594300"/>
                  </a:lnTo>
                  <a:lnTo>
                    <a:pt x="401504" y="610071"/>
                  </a:lnTo>
                  <a:lnTo>
                    <a:pt x="357560" y="619887"/>
                  </a:lnTo>
                  <a:lnTo>
                    <a:pt x="311519" y="623266"/>
                  </a:lnTo>
                  <a:close/>
                </a:path>
              </a:pathLst>
            </a:custGeom>
            <a:solidFill>
              <a:srgbClr val="134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2587029" y="9088123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4" h="311784">
                  <a:moveTo>
                    <a:pt x="155648" y="311464"/>
                  </a:moveTo>
                  <a:lnTo>
                    <a:pt x="106464" y="303524"/>
                  </a:lnTo>
                  <a:lnTo>
                    <a:pt x="63738" y="281413"/>
                  </a:lnTo>
                  <a:lnTo>
                    <a:pt x="30040" y="247699"/>
                  </a:lnTo>
                  <a:lnTo>
                    <a:pt x="7938" y="204950"/>
                  </a:lnTo>
                  <a:lnTo>
                    <a:pt x="0" y="155732"/>
                  </a:lnTo>
                  <a:lnTo>
                    <a:pt x="7938" y="106488"/>
                  </a:lnTo>
                  <a:lnTo>
                    <a:pt x="30040" y="63736"/>
                  </a:lnTo>
                  <a:lnTo>
                    <a:pt x="63738" y="30032"/>
                  </a:lnTo>
                  <a:lnTo>
                    <a:pt x="106464" y="7934"/>
                  </a:lnTo>
                  <a:lnTo>
                    <a:pt x="155648" y="0"/>
                  </a:lnTo>
                  <a:lnTo>
                    <a:pt x="204878" y="7934"/>
                  </a:lnTo>
                  <a:lnTo>
                    <a:pt x="247618" y="30032"/>
                  </a:lnTo>
                  <a:lnTo>
                    <a:pt x="281313" y="63736"/>
                  </a:lnTo>
                  <a:lnTo>
                    <a:pt x="303405" y="106488"/>
                  </a:lnTo>
                  <a:lnTo>
                    <a:pt x="311337" y="155732"/>
                  </a:lnTo>
                  <a:lnTo>
                    <a:pt x="303405" y="204950"/>
                  </a:lnTo>
                  <a:lnTo>
                    <a:pt x="281313" y="247699"/>
                  </a:lnTo>
                  <a:lnTo>
                    <a:pt x="247618" y="281413"/>
                  </a:lnTo>
                  <a:lnTo>
                    <a:pt x="204878" y="303524"/>
                  </a:lnTo>
                  <a:lnTo>
                    <a:pt x="155648" y="31146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1397843" y="6391833"/>
              <a:ext cx="1132205" cy="867410"/>
            </a:xfrm>
            <a:custGeom>
              <a:avLst/>
              <a:gdLst/>
              <a:ahLst/>
              <a:cxnLst/>
              <a:rect l="l" t="t" r="r" b="b"/>
              <a:pathLst>
                <a:path w="1132204" h="867409">
                  <a:moveTo>
                    <a:pt x="637451" y="213956"/>
                  </a:moveTo>
                  <a:lnTo>
                    <a:pt x="635584" y="141236"/>
                  </a:lnTo>
                  <a:lnTo>
                    <a:pt x="612787" y="86360"/>
                  </a:lnTo>
                  <a:lnTo>
                    <a:pt x="556717" y="36728"/>
                  </a:lnTo>
                  <a:lnTo>
                    <a:pt x="519112" y="17868"/>
                  </a:lnTo>
                  <a:lnTo>
                    <a:pt x="476707" y="5092"/>
                  </a:lnTo>
                  <a:lnTo>
                    <a:pt x="430644" y="0"/>
                  </a:lnTo>
                  <a:lnTo>
                    <a:pt x="382104" y="4191"/>
                  </a:lnTo>
                  <a:lnTo>
                    <a:pt x="332270" y="19253"/>
                  </a:lnTo>
                  <a:lnTo>
                    <a:pt x="282282" y="46786"/>
                  </a:lnTo>
                  <a:lnTo>
                    <a:pt x="168744" y="206692"/>
                  </a:lnTo>
                  <a:lnTo>
                    <a:pt x="79425" y="426681"/>
                  </a:lnTo>
                  <a:lnTo>
                    <a:pt x="20955" y="621334"/>
                  </a:lnTo>
                  <a:lnTo>
                    <a:pt x="0" y="705192"/>
                  </a:lnTo>
                  <a:lnTo>
                    <a:pt x="131940" y="821893"/>
                  </a:lnTo>
                  <a:lnTo>
                    <a:pt x="231063" y="866825"/>
                  </a:lnTo>
                  <a:lnTo>
                    <a:pt x="347002" y="845400"/>
                  </a:lnTo>
                  <a:lnTo>
                    <a:pt x="529412" y="763041"/>
                  </a:lnTo>
                  <a:lnTo>
                    <a:pt x="548970" y="674535"/>
                  </a:lnTo>
                  <a:lnTo>
                    <a:pt x="566369" y="597979"/>
                  </a:lnTo>
                  <a:lnTo>
                    <a:pt x="594944" y="475043"/>
                  </a:lnTo>
                  <a:lnTo>
                    <a:pt x="606272" y="425856"/>
                  </a:lnTo>
                  <a:lnTo>
                    <a:pt x="615734" y="382981"/>
                  </a:lnTo>
                  <a:lnTo>
                    <a:pt x="623379" y="345008"/>
                  </a:lnTo>
                  <a:lnTo>
                    <a:pt x="633577" y="278130"/>
                  </a:lnTo>
                  <a:lnTo>
                    <a:pt x="636270" y="246405"/>
                  </a:lnTo>
                  <a:lnTo>
                    <a:pt x="637451" y="213956"/>
                  </a:lnTo>
                  <a:close/>
                </a:path>
                <a:path w="1132204" h="867409">
                  <a:moveTo>
                    <a:pt x="1132039" y="461086"/>
                  </a:moveTo>
                  <a:lnTo>
                    <a:pt x="1129842" y="457047"/>
                  </a:lnTo>
                  <a:lnTo>
                    <a:pt x="1124521" y="451599"/>
                  </a:lnTo>
                  <a:lnTo>
                    <a:pt x="1114602" y="442849"/>
                  </a:lnTo>
                  <a:lnTo>
                    <a:pt x="1109319" y="437616"/>
                  </a:lnTo>
                  <a:lnTo>
                    <a:pt x="1078115" y="409905"/>
                  </a:lnTo>
                  <a:lnTo>
                    <a:pt x="1033983" y="374916"/>
                  </a:lnTo>
                  <a:lnTo>
                    <a:pt x="984923" y="344297"/>
                  </a:lnTo>
                  <a:lnTo>
                    <a:pt x="940130" y="329412"/>
                  </a:lnTo>
                  <a:lnTo>
                    <a:pt x="921867" y="327875"/>
                  </a:lnTo>
                  <a:lnTo>
                    <a:pt x="903820" y="329742"/>
                  </a:lnTo>
                  <a:lnTo>
                    <a:pt x="861504" y="359435"/>
                  </a:lnTo>
                  <a:lnTo>
                    <a:pt x="840841" y="421919"/>
                  </a:lnTo>
                  <a:lnTo>
                    <a:pt x="844905" y="453199"/>
                  </a:lnTo>
                  <a:lnTo>
                    <a:pt x="872477" y="510425"/>
                  </a:lnTo>
                  <a:lnTo>
                    <a:pt x="901903" y="547966"/>
                  </a:lnTo>
                  <a:lnTo>
                    <a:pt x="934059" y="583184"/>
                  </a:lnTo>
                  <a:lnTo>
                    <a:pt x="968095" y="616788"/>
                  </a:lnTo>
                  <a:lnTo>
                    <a:pt x="983538" y="632675"/>
                  </a:lnTo>
                  <a:lnTo>
                    <a:pt x="992974" y="641502"/>
                  </a:lnTo>
                  <a:lnTo>
                    <a:pt x="998651" y="644804"/>
                  </a:lnTo>
                  <a:lnTo>
                    <a:pt x="1018260" y="635368"/>
                  </a:lnTo>
                  <a:lnTo>
                    <a:pt x="1062050" y="604342"/>
                  </a:lnTo>
                  <a:lnTo>
                    <a:pt x="1107490" y="547611"/>
                  </a:lnTo>
                  <a:lnTo>
                    <a:pt x="1132039" y="461086"/>
                  </a:lnTo>
                  <a:close/>
                </a:path>
              </a:pathLst>
            </a:custGeom>
            <a:solidFill>
              <a:srgbClr val="CF1C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690618" y="6664794"/>
              <a:ext cx="2067560" cy="811530"/>
            </a:xfrm>
            <a:custGeom>
              <a:avLst/>
              <a:gdLst/>
              <a:ahLst/>
              <a:cxnLst/>
              <a:rect l="l" t="t" r="r" b="b"/>
              <a:pathLst>
                <a:path w="2067559" h="811529">
                  <a:moveTo>
                    <a:pt x="2067026" y="512648"/>
                  </a:moveTo>
                  <a:lnTo>
                    <a:pt x="2057590" y="472135"/>
                  </a:lnTo>
                  <a:lnTo>
                    <a:pt x="2030107" y="433273"/>
                  </a:lnTo>
                  <a:lnTo>
                    <a:pt x="2009470" y="414197"/>
                  </a:lnTo>
                  <a:lnTo>
                    <a:pt x="2007298" y="348361"/>
                  </a:lnTo>
                  <a:lnTo>
                    <a:pt x="1991690" y="204114"/>
                  </a:lnTo>
                  <a:lnTo>
                    <a:pt x="1949030" y="61353"/>
                  </a:lnTo>
                  <a:lnTo>
                    <a:pt x="1865680" y="0"/>
                  </a:lnTo>
                  <a:lnTo>
                    <a:pt x="1781644" y="8839"/>
                  </a:lnTo>
                  <a:lnTo>
                    <a:pt x="1734502" y="40982"/>
                  </a:lnTo>
                  <a:lnTo>
                    <a:pt x="1707007" y="122682"/>
                  </a:lnTo>
                  <a:lnTo>
                    <a:pt x="1681962" y="280212"/>
                  </a:lnTo>
                  <a:lnTo>
                    <a:pt x="1681937" y="280339"/>
                  </a:lnTo>
                  <a:lnTo>
                    <a:pt x="1611337" y="265087"/>
                  </a:lnTo>
                  <a:lnTo>
                    <a:pt x="1555115" y="254863"/>
                  </a:lnTo>
                  <a:lnTo>
                    <a:pt x="1496542" y="245668"/>
                  </a:lnTo>
                  <a:lnTo>
                    <a:pt x="1435760" y="237566"/>
                  </a:lnTo>
                  <a:lnTo>
                    <a:pt x="1372933" y="230581"/>
                  </a:lnTo>
                  <a:lnTo>
                    <a:pt x="1308201" y="224764"/>
                  </a:lnTo>
                  <a:lnTo>
                    <a:pt x="1241742" y="220167"/>
                  </a:lnTo>
                  <a:lnTo>
                    <a:pt x="1173683" y="216827"/>
                  </a:lnTo>
                  <a:lnTo>
                    <a:pt x="1104188" y="214795"/>
                  </a:lnTo>
                  <a:lnTo>
                    <a:pt x="1033424" y="214109"/>
                  </a:lnTo>
                  <a:lnTo>
                    <a:pt x="962672" y="214795"/>
                  </a:lnTo>
                  <a:lnTo>
                    <a:pt x="893203" y="216827"/>
                  </a:lnTo>
                  <a:lnTo>
                    <a:pt x="825157" y="220167"/>
                  </a:lnTo>
                  <a:lnTo>
                    <a:pt x="758710" y="224764"/>
                  </a:lnTo>
                  <a:lnTo>
                    <a:pt x="693991" y="230581"/>
                  </a:lnTo>
                  <a:lnTo>
                    <a:pt x="631177" y="237566"/>
                  </a:lnTo>
                  <a:lnTo>
                    <a:pt x="570407" y="245668"/>
                  </a:lnTo>
                  <a:lnTo>
                    <a:pt x="511848" y="254863"/>
                  </a:lnTo>
                  <a:lnTo>
                    <a:pt x="455637" y="265087"/>
                  </a:lnTo>
                  <a:lnTo>
                    <a:pt x="401942" y="276301"/>
                  </a:lnTo>
                  <a:lnTo>
                    <a:pt x="350901" y="288467"/>
                  </a:lnTo>
                  <a:lnTo>
                    <a:pt x="302691" y="301536"/>
                  </a:lnTo>
                  <a:lnTo>
                    <a:pt x="257454" y="315468"/>
                  </a:lnTo>
                  <a:lnTo>
                    <a:pt x="215328" y="330212"/>
                  </a:lnTo>
                  <a:lnTo>
                    <a:pt x="176491" y="345719"/>
                  </a:lnTo>
                  <a:lnTo>
                    <a:pt x="141097" y="361962"/>
                  </a:lnTo>
                  <a:lnTo>
                    <a:pt x="81216" y="396430"/>
                  </a:lnTo>
                  <a:lnTo>
                    <a:pt x="36906" y="433273"/>
                  </a:lnTo>
                  <a:lnTo>
                    <a:pt x="9423" y="472135"/>
                  </a:lnTo>
                  <a:lnTo>
                    <a:pt x="0" y="512648"/>
                  </a:lnTo>
                  <a:lnTo>
                    <a:pt x="2374" y="533082"/>
                  </a:lnTo>
                  <a:lnTo>
                    <a:pt x="20993" y="572795"/>
                  </a:lnTo>
                  <a:lnTo>
                    <a:pt x="57035" y="610679"/>
                  </a:lnTo>
                  <a:lnTo>
                    <a:pt x="109283" y="646366"/>
                  </a:lnTo>
                  <a:lnTo>
                    <a:pt x="176491" y="679513"/>
                  </a:lnTo>
                  <a:lnTo>
                    <a:pt x="215328" y="695020"/>
                  </a:lnTo>
                  <a:lnTo>
                    <a:pt x="257454" y="709752"/>
                  </a:lnTo>
                  <a:lnTo>
                    <a:pt x="302691" y="723671"/>
                  </a:lnTo>
                  <a:lnTo>
                    <a:pt x="350901" y="736739"/>
                  </a:lnTo>
                  <a:lnTo>
                    <a:pt x="401942" y="748906"/>
                  </a:lnTo>
                  <a:lnTo>
                    <a:pt x="455637" y="760107"/>
                  </a:lnTo>
                  <a:lnTo>
                    <a:pt x="511848" y="770331"/>
                  </a:lnTo>
                  <a:lnTo>
                    <a:pt x="570407" y="779526"/>
                  </a:lnTo>
                  <a:lnTo>
                    <a:pt x="631177" y="787628"/>
                  </a:lnTo>
                  <a:lnTo>
                    <a:pt x="693991" y="794600"/>
                  </a:lnTo>
                  <a:lnTo>
                    <a:pt x="758710" y="800417"/>
                  </a:lnTo>
                  <a:lnTo>
                    <a:pt x="825157" y="805014"/>
                  </a:lnTo>
                  <a:lnTo>
                    <a:pt x="893203" y="808355"/>
                  </a:lnTo>
                  <a:lnTo>
                    <a:pt x="962672" y="810387"/>
                  </a:lnTo>
                  <a:lnTo>
                    <a:pt x="1033424" y="811072"/>
                  </a:lnTo>
                  <a:lnTo>
                    <a:pt x="1104188" y="810387"/>
                  </a:lnTo>
                  <a:lnTo>
                    <a:pt x="1173683" y="808355"/>
                  </a:lnTo>
                  <a:lnTo>
                    <a:pt x="1241742" y="805014"/>
                  </a:lnTo>
                  <a:lnTo>
                    <a:pt x="1308201" y="800417"/>
                  </a:lnTo>
                  <a:lnTo>
                    <a:pt x="1372933" y="794600"/>
                  </a:lnTo>
                  <a:lnTo>
                    <a:pt x="1435760" y="787628"/>
                  </a:lnTo>
                  <a:lnTo>
                    <a:pt x="1496542" y="779526"/>
                  </a:lnTo>
                  <a:lnTo>
                    <a:pt x="1555115" y="770331"/>
                  </a:lnTo>
                  <a:lnTo>
                    <a:pt x="1611337" y="760107"/>
                  </a:lnTo>
                  <a:lnTo>
                    <a:pt x="1665046" y="748906"/>
                  </a:lnTo>
                  <a:lnTo>
                    <a:pt x="1716087" y="736739"/>
                  </a:lnTo>
                  <a:lnTo>
                    <a:pt x="1764296" y="723671"/>
                  </a:lnTo>
                  <a:lnTo>
                    <a:pt x="1809546" y="709752"/>
                  </a:lnTo>
                  <a:lnTo>
                    <a:pt x="1851672" y="695020"/>
                  </a:lnTo>
                  <a:lnTo>
                    <a:pt x="1890509" y="679513"/>
                  </a:lnTo>
                  <a:lnTo>
                    <a:pt x="1925916" y="663282"/>
                  </a:lnTo>
                  <a:lnTo>
                    <a:pt x="1985797" y="628815"/>
                  </a:lnTo>
                  <a:lnTo>
                    <a:pt x="2030107" y="591985"/>
                  </a:lnTo>
                  <a:lnTo>
                    <a:pt x="2057590" y="553148"/>
                  </a:lnTo>
                  <a:lnTo>
                    <a:pt x="2064639" y="533082"/>
                  </a:lnTo>
                  <a:lnTo>
                    <a:pt x="2067026" y="512648"/>
                  </a:lnTo>
                  <a:close/>
                </a:path>
              </a:pathLst>
            </a:custGeom>
            <a:solidFill>
              <a:srgbClr val="EC6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0512911" y="4100600"/>
              <a:ext cx="2983716" cy="188724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690618" y="7002301"/>
              <a:ext cx="196850" cy="350520"/>
            </a:xfrm>
            <a:custGeom>
              <a:avLst/>
              <a:gdLst/>
              <a:ahLst/>
              <a:cxnLst/>
              <a:rect l="l" t="t" r="r" b="b"/>
              <a:pathLst>
                <a:path w="196850" h="350520">
                  <a:moveTo>
                    <a:pt x="196550" y="350210"/>
                  </a:moveTo>
                  <a:lnTo>
                    <a:pt x="139072" y="324712"/>
                  </a:lnTo>
                  <a:lnTo>
                    <a:pt x="90656" y="297506"/>
                  </a:lnTo>
                  <a:lnTo>
                    <a:pt x="51922" y="268768"/>
                  </a:lnTo>
                  <a:lnTo>
                    <a:pt x="23489" y="238675"/>
                  </a:lnTo>
                  <a:lnTo>
                    <a:pt x="0" y="175133"/>
                  </a:lnTo>
                  <a:lnTo>
                    <a:pt x="5975" y="142837"/>
                  </a:lnTo>
                  <a:lnTo>
                    <a:pt x="51922" y="81449"/>
                  </a:lnTo>
                  <a:lnTo>
                    <a:pt x="90656" y="52706"/>
                  </a:lnTo>
                  <a:lnTo>
                    <a:pt x="139072" y="25498"/>
                  </a:lnTo>
                  <a:lnTo>
                    <a:pt x="196550" y="0"/>
                  </a:lnTo>
                  <a:lnTo>
                    <a:pt x="196550" y="350210"/>
                  </a:lnTo>
                  <a:close/>
                </a:path>
              </a:pathLst>
            </a:custGeom>
            <a:solidFill>
              <a:srgbClr val="DE4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652874" y="6780364"/>
              <a:ext cx="113664" cy="794385"/>
            </a:xfrm>
            <a:custGeom>
              <a:avLst/>
              <a:gdLst/>
              <a:ahLst/>
              <a:cxnLst/>
              <a:rect l="l" t="t" r="r" b="b"/>
              <a:pathLst>
                <a:path w="113665" h="794384">
                  <a:moveTo>
                    <a:pt x="93357" y="520446"/>
                  </a:moveTo>
                  <a:lnTo>
                    <a:pt x="86575" y="456844"/>
                  </a:lnTo>
                  <a:lnTo>
                    <a:pt x="73952" y="413562"/>
                  </a:lnTo>
                  <a:lnTo>
                    <a:pt x="56667" y="397078"/>
                  </a:lnTo>
                  <a:lnTo>
                    <a:pt x="37782" y="411759"/>
                  </a:lnTo>
                  <a:lnTo>
                    <a:pt x="20878" y="453555"/>
                  </a:lnTo>
                  <a:lnTo>
                    <a:pt x="7759" y="516153"/>
                  </a:lnTo>
                  <a:lnTo>
                    <a:pt x="241" y="593242"/>
                  </a:lnTo>
                  <a:lnTo>
                    <a:pt x="0" y="670699"/>
                  </a:lnTo>
                  <a:lnTo>
                    <a:pt x="6781" y="734314"/>
                  </a:lnTo>
                  <a:lnTo>
                    <a:pt x="19418" y="777608"/>
                  </a:lnTo>
                  <a:lnTo>
                    <a:pt x="36715" y="794131"/>
                  </a:lnTo>
                  <a:lnTo>
                    <a:pt x="55562" y="779411"/>
                  </a:lnTo>
                  <a:lnTo>
                    <a:pt x="72453" y="737603"/>
                  </a:lnTo>
                  <a:lnTo>
                    <a:pt x="85572" y="674992"/>
                  </a:lnTo>
                  <a:lnTo>
                    <a:pt x="93129" y="597903"/>
                  </a:lnTo>
                  <a:lnTo>
                    <a:pt x="93357" y="520446"/>
                  </a:lnTo>
                  <a:close/>
                </a:path>
                <a:path w="113665" h="794384">
                  <a:moveTo>
                    <a:pt x="113322" y="123393"/>
                  </a:moveTo>
                  <a:lnTo>
                    <a:pt x="106540" y="59791"/>
                  </a:lnTo>
                  <a:lnTo>
                    <a:pt x="93916" y="16510"/>
                  </a:lnTo>
                  <a:lnTo>
                    <a:pt x="76619" y="0"/>
                  </a:lnTo>
                  <a:lnTo>
                    <a:pt x="57772" y="14681"/>
                  </a:lnTo>
                  <a:lnTo>
                    <a:pt x="40868" y="56489"/>
                  </a:lnTo>
                  <a:lnTo>
                    <a:pt x="27724" y="119100"/>
                  </a:lnTo>
                  <a:lnTo>
                    <a:pt x="20180" y="196189"/>
                  </a:lnTo>
                  <a:lnTo>
                    <a:pt x="19964" y="273659"/>
                  </a:lnTo>
                  <a:lnTo>
                    <a:pt x="26733" y="337261"/>
                  </a:lnTo>
                  <a:lnTo>
                    <a:pt x="39357" y="380555"/>
                  </a:lnTo>
                  <a:lnTo>
                    <a:pt x="56667" y="397078"/>
                  </a:lnTo>
                  <a:lnTo>
                    <a:pt x="75514" y="382358"/>
                  </a:lnTo>
                  <a:lnTo>
                    <a:pt x="92417" y="340550"/>
                  </a:lnTo>
                  <a:lnTo>
                    <a:pt x="105549" y="277952"/>
                  </a:lnTo>
                  <a:lnTo>
                    <a:pt x="113106" y="200850"/>
                  </a:lnTo>
                  <a:lnTo>
                    <a:pt x="113322" y="123393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1263481" y="6861458"/>
              <a:ext cx="848994" cy="205740"/>
            </a:xfrm>
            <a:custGeom>
              <a:avLst/>
              <a:gdLst/>
              <a:ahLst/>
              <a:cxnLst/>
              <a:rect l="l" t="t" r="r" b="b"/>
              <a:pathLst>
                <a:path w="848995" h="205740">
                  <a:moveTo>
                    <a:pt x="401410" y="205331"/>
                  </a:moveTo>
                  <a:lnTo>
                    <a:pt x="340854" y="205147"/>
                  </a:lnTo>
                  <a:lnTo>
                    <a:pt x="279329" y="200913"/>
                  </a:lnTo>
                  <a:lnTo>
                    <a:pt x="217706" y="191942"/>
                  </a:lnTo>
                  <a:lnTo>
                    <a:pt x="156860" y="177548"/>
                  </a:lnTo>
                  <a:lnTo>
                    <a:pt x="97664" y="157043"/>
                  </a:lnTo>
                  <a:lnTo>
                    <a:pt x="49032" y="123724"/>
                  </a:lnTo>
                  <a:lnTo>
                    <a:pt x="16191" y="88433"/>
                  </a:lnTo>
                  <a:lnTo>
                    <a:pt x="0" y="60305"/>
                  </a:lnTo>
                  <a:lnTo>
                    <a:pt x="1314" y="48472"/>
                  </a:lnTo>
                  <a:lnTo>
                    <a:pt x="179059" y="13050"/>
                  </a:lnTo>
                  <a:lnTo>
                    <a:pt x="326558" y="0"/>
                  </a:lnTo>
                  <a:lnTo>
                    <a:pt x="523236" y="8201"/>
                  </a:lnTo>
                  <a:lnTo>
                    <a:pt x="848519" y="36535"/>
                  </a:lnTo>
                  <a:lnTo>
                    <a:pt x="832503" y="79735"/>
                  </a:lnTo>
                  <a:lnTo>
                    <a:pt x="785687" y="124121"/>
                  </a:lnTo>
                  <a:lnTo>
                    <a:pt x="746124" y="143374"/>
                  </a:lnTo>
                  <a:lnTo>
                    <a:pt x="695462" y="159822"/>
                  </a:lnTo>
                  <a:lnTo>
                    <a:pt x="616464" y="179292"/>
                  </a:lnTo>
                  <a:lnTo>
                    <a:pt x="568523" y="188445"/>
                  </a:lnTo>
                  <a:lnTo>
                    <a:pt x="516118" y="196293"/>
                  </a:lnTo>
                  <a:lnTo>
                    <a:pt x="460122" y="202150"/>
                  </a:lnTo>
                  <a:lnTo>
                    <a:pt x="401410" y="205331"/>
                  </a:lnTo>
                  <a:close/>
                </a:path>
              </a:pathLst>
            </a:custGeom>
            <a:solidFill>
              <a:srgbClr val="FF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1257013" y="6897994"/>
              <a:ext cx="858519" cy="189865"/>
            </a:xfrm>
            <a:custGeom>
              <a:avLst/>
              <a:gdLst/>
              <a:ahLst/>
              <a:cxnLst/>
              <a:rect l="l" t="t" r="r" b="b"/>
              <a:pathLst>
                <a:path w="858520" h="189865">
                  <a:moveTo>
                    <a:pt x="429027" y="189287"/>
                  </a:moveTo>
                  <a:lnTo>
                    <a:pt x="365640" y="187452"/>
                  </a:lnTo>
                  <a:lnTo>
                    <a:pt x="305136" y="182122"/>
                  </a:lnTo>
                  <a:lnTo>
                    <a:pt x="248181" y="173559"/>
                  </a:lnTo>
                  <a:lnTo>
                    <a:pt x="195439" y="162025"/>
                  </a:lnTo>
                  <a:lnTo>
                    <a:pt x="147573" y="147782"/>
                  </a:lnTo>
                  <a:lnTo>
                    <a:pt x="105249" y="131093"/>
                  </a:lnTo>
                  <a:lnTo>
                    <a:pt x="69131" y="112219"/>
                  </a:lnTo>
                  <a:lnTo>
                    <a:pt x="18168" y="68967"/>
                  </a:lnTo>
                  <a:lnTo>
                    <a:pt x="0" y="20122"/>
                  </a:lnTo>
                  <a:lnTo>
                    <a:pt x="0" y="13073"/>
                  </a:lnTo>
                  <a:lnTo>
                    <a:pt x="7782" y="11937"/>
                  </a:lnTo>
                  <a:lnTo>
                    <a:pt x="19789" y="36179"/>
                  </a:lnTo>
                  <a:lnTo>
                    <a:pt x="40210" y="58441"/>
                  </a:lnTo>
                  <a:lnTo>
                    <a:pt x="103713" y="96487"/>
                  </a:lnTo>
                  <a:lnTo>
                    <a:pt x="145504" y="112002"/>
                  </a:lnTo>
                  <a:lnTo>
                    <a:pt x="193127" y="124997"/>
                  </a:lnTo>
                  <a:lnTo>
                    <a:pt x="245936" y="135340"/>
                  </a:lnTo>
                  <a:lnTo>
                    <a:pt x="303286" y="142894"/>
                  </a:lnTo>
                  <a:lnTo>
                    <a:pt x="364532" y="147525"/>
                  </a:lnTo>
                  <a:lnTo>
                    <a:pt x="429027" y="149099"/>
                  </a:lnTo>
                  <a:lnTo>
                    <a:pt x="493670" y="147191"/>
                  </a:lnTo>
                  <a:lnTo>
                    <a:pt x="555286" y="141652"/>
                  </a:lnTo>
                  <a:lnTo>
                    <a:pt x="613173" y="132761"/>
                  </a:lnTo>
                  <a:lnTo>
                    <a:pt x="666629" y="120796"/>
                  </a:lnTo>
                  <a:lnTo>
                    <a:pt x="714951" y="106033"/>
                  </a:lnTo>
                  <a:lnTo>
                    <a:pt x="757438" y="88752"/>
                  </a:lnTo>
                  <a:lnTo>
                    <a:pt x="793388" y="69230"/>
                  </a:lnTo>
                  <a:lnTo>
                    <a:pt x="842864" y="24576"/>
                  </a:lnTo>
                  <a:lnTo>
                    <a:pt x="854988" y="0"/>
                  </a:lnTo>
                  <a:lnTo>
                    <a:pt x="856976" y="6593"/>
                  </a:lnTo>
                  <a:lnTo>
                    <a:pt x="858112" y="13301"/>
                  </a:lnTo>
                  <a:lnTo>
                    <a:pt x="858112" y="20122"/>
                  </a:lnTo>
                  <a:lnTo>
                    <a:pt x="839943" y="68967"/>
                  </a:lnTo>
                  <a:lnTo>
                    <a:pt x="788978" y="112219"/>
                  </a:lnTo>
                  <a:lnTo>
                    <a:pt x="752857" y="131093"/>
                  </a:lnTo>
                  <a:lnTo>
                    <a:pt x="710529" y="147782"/>
                  </a:lnTo>
                  <a:lnTo>
                    <a:pt x="662658" y="162025"/>
                  </a:lnTo>
                  <a:lnTo>
                    <a:pt x="609909" y="173559"/>
                  </a:lnTo>
                  <a:lnTo>
                    <a:pt x="552944" y="182122"/>
                  </a:lnTo>
                  <a:lnTo>
                    <a:pt x="492429" y="187452"/>
                  </a:lnTo>
                  <a:lnTo>
                    <a:pt x="429027" y="189287"/>
                  </a:lnTo>
                  <a:close/>
                </a:path>
              </a:pathLst>
            </a:custGeom>
            <a:solidFill>
              <a:srgbClr val="DE4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476799" y="7000645"/>
              <a:ext cx="1238885" cy="972185"/>
            </a:xfrm>
            <a:custGeom>
              <a:avLst/>
              <a:gdLst/>
              <a:ahLst/>
              <a:cxnLst/>
              <a:rect l="l" t="t" r="r" b="b"/>
              <a:pathLst>
                <a:path w="1238884" h="972184">
                  <a:moveTo>
                    <a:pt x="583565" y="717397"/>
                  </a:moveTo>
                  <a:lnTo>
                    <a:pt x="580682" y="649808"/>
                  </a:lnTo>
                  <a:lnTo>
                    <a:pt x="577202" y="611238"/>
                  </a:lnTo>
                  <a:lnTo>
                    <a:pt x="572452" y="567588"/>
                  </a:lnTo>
                  <a:lnTo>
                    <a:pt x="566534" y="517461"/>
                  </a:lnTo>
                  <a:lnTo>
                    <a:pt x="551472" y="392150"/>
                  </a:lnTo>
                  <a:lnTo>
                    <a:pt x="542493" y="314147"/>
                  </a:lnTo>
                  <a:lnTo>
                    <a:pt x="532650" y="224028"/>
                  </a:lnTo>
                  <a:lnTo>
                    <a:pt x="360273" y="122326"/>
                  </a:lnTo>
                  <a:lnTo>
                    <a:pt x="247332" y="88417"/>
                  </a:lnTo>
                  <a:lnTo>
                    <a:pt x="143878" y="122326"/>
                  </a:lnTo>
                  <a:lnTo>
                    <a:pt x="0" y="224028"/>
                  </a:lnTo>
                  <a:lnTo>
                    <a:pt x="11747" y="309676"/>
                  </a:lnTo>
                  <a:lnTo>
                    <a:pt x="48768" y="509511"/>
                  </a:lnTo>
                  <a:lnTo>
                    <a:pt x="113703" y="737895"/>
                  </a:lnTo>
                  <a:lnTo>
                    <a:pt x="209232" y="909154"/>
                  </a:lnTo>
                  <a:lnTo>
                    <a:pt x="255955" y="941971"/>
                  </a:lnTo>
                  <a:lnTo>
                    <a:pt x="303885" y="962367"/>
                  </a:lnTo>
                  <a:lnTo>
                    <a:pt x="351688" y="971816"/>
                  </a:lnTo>
                  <a:lnTo>
                    <a:pt x="398030" y="971765"/>
                  </a:lnTo>
                  <a:lnTo>
                    <a:pt x="441579" y="963676"/>
                  </a:lnTo>
                  <a:lnTo>
                    <a:pt x="480987" y="949020"/>
                  </a:lnTo>
                  <a:lnTo>
                    <a:pt x="514946" y="929220"/>
                  </a:lnTo>
                  <a:lnTo>
                    <a:pt x="561149" y="880097"/>
                  </a:lnTo>
                  <a:lnTo>
                    <a:pt x="576453" y="815949"/>
                  </a:lnTo>
                  <a:lnTo>
                    <a:pt x="582803" y="749211"/>
                  </a:lnTo>
                  <a:lnTo>
                    <a:pt x="583565" y="717397"/>
                  </a:lnTo>
                  <a:close/>
                </a:path>
                <a:path w="1238884" h="972184">
                  <a:moveTo>
                    <a:pt x="1238288" y="213855"/>
                  </a:moveTo>
                  <a:lnTo>
                    <a:pt x="1232750" y="155854"/>
                  </a:lnTo>
                  <a:lnTo>
                    <a:pt x="1216190" y="99771"/>
                  </a:lnTo>
                  <a:lnTo>
                    <a:pt x="1202702" y="61760"/>
                  </a:lnTo>
                  <a:lnTo>
                    <a:pt x="1187157" y="25247"/>
                  </a:lnTo>
                  <a:lnTo>
                    <a:pt x="1181188" y="7289"/>
                  </a:lnTo>
                  <a:lnTo>
                    <a:pt x="1177620" y="6261"/>
                  </a:lnTo>
                  <a:lnTo>
                    <a:pt x="1087920" y="0"/>
                  </a:lnTo>
                  <a:lnTo>
                    <a:pt x="1019149" y="23495"/>
                  </a:lnTo>
                  <a:lnTo>
                    <a:pt x="975106" y="54165"/>
                  </a:lnTo>
                  <a:lnTo>
                    <a:pt x="959573" y="69418"/>
                  </a:lnTo>
                  <a:lnTo>
                    <a:pt x="960767" y="75895"/>
                  </a:lnTo>
                  <a:lnTo>
                    <a:pt x="965860" y="87757"/>
                  </a:lnTo>
                  <a:lnTo>
                    <a:pt x="975537" y="107670"/>
                  </a:lnTo>
                  <a:lnTo>
                    <a:pt x="985367" y="129489"/>
                  </a:lnTo>
                  <a:lnTo>
                    <a:pt x="1006360" y="172415"/>
                  </a:lnTo>
                  <a:lnTo>
                    <a:pt x="1029982" y="213880"/>
                  </a:lnTo>
                  <a:lnTo>
                    <a:pt x="1063269" y="258533"/>
                  </a:lnTo>
                  <a:lnTo>
                    <a:pt x="1115568" y="293636"/>
                  </a:lnTo>
                  <a:lnTo>
                    <a:pt x="1147000" y="299745"/>
                  </a:lnTo>
                  <a:lnTo>
                    <a:pt x="1163967" y="298970"/>
                  </a:lnTo>
                  <a:lnTo>
                    <a:pt x="1211757" y="279565"/>
                  </a:lnTo>
                  <a:lnTo>
                    <a:pt x="1236230" y="231571"/>
                  </a:lnTo>
                  <a:lnTo>
                    <a:pt x="1238288" y="213855"/>
                  </a:lnTo>
                  <a:close/>
                </a:path>
              </a:pathLst>
            </a:custGeom>
            <a:solidFill>
              <a:srgbClr val="CF1C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5025729" y="4439477"/>
              <a:ext cx="3431510" cy="542931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/>
          <p:nvPr/>
        </p:nvSpPr>
        <p:spPr>
          <a:xfrm>
            <a:off x="219075" y="0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219074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507075" y="0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8621375" y="219076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19075" y="10620377"/>
            <a:ext cx="9525" cy="99060"/>
          </a:xfrm>
          <a:custGeom>
            <a:avLst/>
            <a:gdLst/>
            <a:ahLst/>
            <a:cxnLst/>
            <a:rect l="l" t="t" r="r" b="b"/>
            <a:pathLst>
              <a:path w="9525" h="99059">
                <a:moveTo>
                  <a:pt x="0" y="0"/>
                </a:moveTo>
                <a:lnTo>
                  <a:pt x="9525" y="0"/>
                </a:lnTo>
                <a:lnTo>
                  <a:pt x="9525" y="98623"/>
                </a:lnTo>
                <a:lnTo>
                  <a:pt x="0" y="986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0" y="10506075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507075" y="10620377"/>
            <a:ext cx="9525" cy="99060"/>
          </a:xfrm>
          <a:custGeom>
            <a:avLst/>
            <a:gdLst/>
            <a:ahLst/>
            <a:cxnLst/>
            <a:rect l="l" t="t" r="r" b="b"/>
            <a:pathLst>
              <a:path w="9525" h="99059">
                <a:moveTo>
                  <a:pt x="0" y="0"/>
                </a:moveTo>
                <a:lnTo>
                  <a:pt x="9525" y="0"/>
                </a:lnTo>
                <a:lnTo>
                  <a:pt x="9525" y="98623"/>
                </a:lnTo>
                <a:lnTo>
                  <a:pt x="0" y="986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621375" y="10506077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75" y="104927"/>
            <a:ext cx="18516600" cy="10515600"/>
          </a:xfrm>
          <a:custGeom>
            <a:avLst/>
            <a:gdLst/>
            <a:ahLst/>
            <a:cxnLst/>
            <a:rect l="l" t="t" r="r" b="b"/>
            <a:pathLst>
              <a:path w="18516600" h="10515600">
                <a:moveTo>
                  <a:pt x="18516600" y="10515600"/>
                </a:moveTo>
                <a:lnTo>
                  <a:pt x="0" y="10515600"/>
                </a:lnTo>
                <a:lnTo>
                  <a:pt x="0" y="0"/>
                </a:lnTo>
                <a:lnTo>
                  <a:pt x="18516600" y="0"/>
                </a:lnTo>
                <a:lnTo>
                  <a:pt x="18516600" y="10515600"/>
                </a:lnTo>
                <a:close/>
              </a:path>
            </a:pathLst>
          </a:custGeom>
          <a:solidFill>
            <a:srgbClr val="FFE6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6810" y="7336649"/>
            <a:ext cx="244475" cy="2813685"/>
          </a:xfrm>
          <a:custGeom>
            <a:avLst/>
            <a:gdLst/>
            <a:ahLst/>
            <a:cxnLst/>
            <a:rect l="l" t="t" r="r" b="b"/>
            <a:pathLst>
              <a:path w="244475" h="2813684">
                <a:moveTo>
                  <a:pt x="159258" y="2813377"/>
                </a:moveTo>
                <a:lnTo>
                  <a:pt x="84616" y="2813377"/>
                </a:lnTo>
                <a:lnTo>
                  <a:pt x="51755" y="2806699"/>
                </a:lnTo>
                <a:lnTo>
                  <a:pt x="24850" y="2788510"/>
                </a:lnTo>
                <a:lnTo>
                  <a:pt x="6674" y="2761585"/>
                </a:lnTo>
                <a:lnTo>
                  <a:pt x="0" y="2728696"/>
                </a:lnTo>
                <a:lnTo>
                  <a:pt x="0" y="84572"/>
                </a:lnTo>
                <a:lnTo>
                  <a:pt x="6674" y="51746"/>
                </a:lnTo>
                <a:lnTo>
                  <a:pt x="24850" y="24853"/>
                </a:lnTo>
                <a:lnTo>
                  <a:pt x="51755" y="6677"/>
                </a:lnTo>
                <a:lnTo>
                  <a:pt x="84616" y="0"/>
                </a:lnTo>
                <a:lnTo>
                  <a:pt x="159258" y="0"/>
                </a:lnTo>
                <a:lnTo>
                  <a:pt x="192113" y="6677"/>
                </a:lnTo>
                <a:lnTo>
                  <a:pt x="219014" y="24853"/>
                </a:lnTo>
                <a:lnTo>
                  <a:pt x="237189" y="51746"/>
                </a:lnTo>
                <a:lnTo>
                  <a:pt x="243863" y="84572"/>
                </a:lnTo>
                <a:lnTo>
                  <a:pt x="243863" y="2728696"/>
                </a:lnTo>
                <a:lnTo>
                  <a:pt x="237189" y="2761585"/>
                </a:lnTo>
                <a:lnTo>
                  <a:pt x="219014" y="2788510"/>
                </a:lnTo>
                <a:lnTo>
                  <a:pt x="192113" y="2806699"/>
                </a:lnTo>
                <a:lnTo>
                  <a:pt x="159258" y="2813377"/>
                </a:lnTo>
                <a:close/>
              </a:path>
            </a:pathLst>
          </a:custGeom>
          <a:solidFill>
            <a:srgbClr val="7B420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20443" y="2765094"/>
            <a:ext cx="8660765" cy="7583805"/>
            <a:chOff x="420443" y="2765094"/>
            <a:chExt cx="8660765" cy="7583805"/>
          </a:xfrm>
        </p:grpSpPr>
        <p:sp>
          <p:nvSpPr>
            <p:cNvPr id="5" name="object 5"/>
            <p:cNvSpPr/>
            <p:nvPr/>
          </p:nvSpPr>
          <p:spPr>
            <a:xfrm>
              <a:off x="3598126" y="7336649"/>
              <a:ext cx="5318125" cy="2813685"/>
            </a:xfrm>
            <a:custGeom>
              <a:avLst/>
              <a:gdLst/>
              <a:ahLst/>
              <a:cxnLst/>
              <a:rect l="l" t="t" r="r" b="b"/>
              <a:pathLst>
                <a:path w="5318125" h="2813684">
                  <a:moveTo>
                    <a:pt x="5317934" y="6553"/>
                  </a:moveTo>
                  <a:lnTo>
                    <a:pt x="5011077" y="6553"/>
                  </a:lnTo>
                  <a:lnTo>
                    <a:pt x="4978882" y="0"/>
                  </a:lnTo>
                  <a:lnTo>
                    <a:pt x="4904244" y="0"/>
                  </a:lnTo>
                  <a:lnTo>
                    <a:pt x="4872037" y="6553"/>
                  </a:lnTo>
                  <a:lnTo>
                    <a:pt x="0" y="6553"/>
                  </a:lnTo>
                  <a:lnTo>
                    <a:pt x="32308" y="117640"/>
                  </a:lnTo>
                  <a:lnTo>
                    <a:pt x="45402" y="152069"/>
                  </a:lnTo>
                  <a:lnTo>
                    <a:pt x="64033" y="180682"/>
                  </a:lnTo>
                  <a:lnTo>
                    <a:pt x="89255" y="200215"/>
                  </a:lnTo>
                  <a:lnTo>
                    <a:pt x="122123" y="207454"/>
                  </a:lnTo>
                  <a:lnTo>
                    <a:pt x="4819675" y="207454"/>
                  </a:lnTo>
                  <a:lnTo>
                    <a:pt x="4819675" y="2728696"/>
                  </a:lnTo>
                  <a:lnTo>
                    <a:pt x="4826343" y="2761589"/>
                  </a:lnTo>
                  <a:lnTo>
                    <a:pt x="4844529" y="2788513"/>
                  </a:lnTo>
                  <a:lnTo>
                    <a:pt x="4871415" y="2806700"/>
                  </a:lnTo>
                  <a:lnTo>
                    <a:pt x="4904244" y="2813380"/>
                  </a:lnTo>
                  <a:lnTo>
                    <a:pt x="4978882" y="2813380"/>
                  </a:lnTo>
                  <a:lnTo>
                    <a:pt x="5011712" y="2806700"/>
                  </a:lnTo>
                  <a:lnTo>
                    <a:pt x="5038610" y="2788513"/>
                  </a:lnTo>
                  <a:lnTo>
                    <a:pt x="5056784" y="2761589"/>
                  </a:lnTo>
                  <a:lnTo>
                    <a:pt x="5063464" y="2728696"/>
                  </a:lnTo>
                  <a:lnTo>
                    <a:pt x="5063464" y="207454"/>
                  </a:lnTo>
                  <a:lnTo>
                    <a:pt x="5195811" y="207454"/>
                  </a:lnTo>
                  <a:lnTo>
                    <a:pt x="5228501" y="200558"/>
                  </a:lnTo>
                  <a:lnTo>
                    <a:pt x="5253367" y="181571"/>
                  </a:lnTo>
                  <a:lnTo>
                    <a:pt x="5271922" y="153085"/>
                  </a:lnTo>
                  <a:lnTo>
                    <a:pt x="5285625" y="117640"/>
                  </a:lnTo>
                  <a:lnTo>
                    <a:pt x="5317934" y="6553"/>
                  </a:lnTo>
                  <a:close/>
                </a:path>
              </a:pathLst>
            </a:custGeom>
            <a:solidFill>
              <a:srgbClr val="7B42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8110" y="7353891"/>
              <a:ext cx="5318125" cy="111760"/>
            </a:xfrm>
            <a:custGeom>
              <a:avLst/>
              <a:gdLst/>
              <a:ahLst/>
              <a:cxnLst/>
              <a:rect l="l" t="t" r="r" b="b"/>
              <a:pathLst>
                <a:path w="5318125" h="111759">
                  <a:moveTo>
                    <a:pt x="5285660" y="111199"/>
                  </a:moveTo>
                  <a:lnTo>
                    <a:pt x="5282168" y="111199"/>
                  </a:lnTo>
                  <a:lnTo>
                    <a:pt x="5283368" y="107598"/>
                  </a:lnTo>
                  <a:lnTo>
                    <a:pt x="5284569" y="104106"/>
                  </a:lnTo>
                  <a:lnTo>
                    <a:pt x="5314906" y="0"/>
                  </a:lnTo>
                  <a:lnTo>
                    <a:pt x="5317961" y="0"/>
                  </a:lnTo>
                  <a:lnTo>
                    <a:pt x="5285660" y="111199"/>
                  </a:lnTo>
                  <a:close/>
                </a:path>
                <a:path w="5318125" h="111759">
                  <a:moveTo>
                    <a:pt x="35716" y="111199"/>
                  </a:moveTo>
                  <a:lnTo>
                    <a:pt x="32312" y="111199"/>
                  </a:lnTo>
                  <a:lnTo>
                    <a:pt x="0" y="0"/>
                  </a:lnTo>
                  <a:lnTo>
                    <a:pt x="3153" y="0"/>
                  </a:lnTo>
                  <a:lnTo>
                    <a:pt x="32312" y="100395"/>
                  </a:lnTo>
                  <a:lnTo>
                    <a:pt x="33370" y="104106"/>
                  </a:lnTo>
                  <a:lnTo>
                    <a:pt x="35716" y="111199"/>
                  </a:lnTo>
                  <a:close/>
                </a:path>
              </a:pathLst>
            </a:custGeom>
            <a:solidFill>
              <a:srgbClr val="C49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01286" y="7353891"/>
              <a:ext cx="5311775" cy="111760"/>
            </a:xfrm>
            <a:custGeom>
              <a:avLst/>
              <a:gdLst/>
              <a:ahLst/>
              <a:cxnLst/>
              <a:rect l="l" t="t" r="r" b="b"/>
              <a:pathLst>
                <a:path w="5311775" h="111759">
                  <a:moveTo>
                    <a:pt x="5278993" y="111199"/>
                  </a:moveTo>
                  <a:lnTo>
                    <a:pt x="32541" y="111199"/>
                  </a:lnTo>
                  <a:lnTo>
                    <a:pt x="29158" y="100395"/>
                  </a:lnTo>
                  <a:lnTo>
                    <a:pt x="0" y="0"/>
                  </a:lnTo>
                  <a:lnTo>
                    <a:pt x="5311709" y="0"/>
                  </a:lnTo>
                  <a:lnTo>
                    <a:pt x="5281372" y="104106"/>
                  </a:lnTo>
                  <a:lnTo>
                    <a:pt x="5278971" y="111199"/>
                  </a:lnTo>
                  <a:close/>
                </a:path>
              </a:pathLst>
            </a:custGeom>
            <a:solidFill>
              <a:srgbClr val="7338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22330" y="7071145"/>
              <a:ext cx="5659120" cy="342265"/>
            </a:xfrm>
            <a:custGeom>
              <a:avLst/>
              <a:gdLst/>
              <a:ahLst/>
              <a:cxnLst/>
              <a:rect l="l" t="t" r="r" b="b"/>
              <a:pathLst>
                <a:path w="5659120" h="342265">
                  <a:moveTo>
                    <a:pt x="5535133" y="342219"/>
                  </a:moveTo>
                  <a:lnTo>
                    <a:pt x="123792" y="342219"/>
                  </a:lnTo>
                  <a:lnTo>
                    <a:pt x="88280" y="335003"/>
                  </a:lnTo>
                  <a:lnTo>
                    <a:pt x="59191" y="315346"/>
                  </a:lnTo>
                  <a:lnTo>
                    <a:pt x="39533" y="286237"/>
                  </a:lnTo>
                  <a:lnTo>
                    <a:pt x="0" y="91556"/>
                  </a:lnTo>
                  <a:lnTo>
                    <a:pt x="7220" y="56027"/>
                  </a:lnTo>
                  <a:lnTo>
                    <a:pt x="26876" y="26913"/>
                  </a:lnTo>
                  <a:lnTo>
                    <a:pt x="55958" y="7231"/>
                  </a:lnTo>
                  <a:lnTo>
                    <a:pt x="91458" y="0"/>
                  </a:lnTo>
                  <a:lnTo>
                    <a:pt x="5567435" y="0"/>
                  </a:lnTo>
                  <a:lnTo>
                    <a:pt x="5602947" y="7231"/>
                  </a:lnTo>
                  <a:lnTo>
                    <a:pt x="5632024" y="26913"/>
                  </a:lnTo>
                  <a:lnTo>
                    <a:pt x="5651668" y="56027"/>
                  </a:lnTo>
                  <a:lnTo>
                    <a:pt x="5658882" y="91556"/>
                  </a:lnTo>
                  <a:lnTo>
                    <a:pt x="5619367" y="286237"/>
                  </a:lnTo>
                  <a:lnTo>
                    <a:pt x="5599722" y="315346"/>
                  </a:lnTo>
                  <a:lnTo>
                    <a:pt x="5570645" y="335003"/>
                  </a:lnTo>
                  <a:lnTo>
                    <a:pt x="5535133" y="342219"/>
                  </a:lnTo>
                  <a:close/>
                </a:path>
              </a:pathLst>
            </a:custGeom>
            <a:solidFill>
              <a:srgbClr val="7B42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17803" y="7544097"/>
              <a:ext cx="243840" cy="84455"/>
            </a:xfrm>
            <a:custGeom>
              <a:avLst/>
              <a:gdLst/>
              <a:ahLst/>
              <a:cxnLst/>
              <a:rect l="l" t="t" r="r" b="b"/>
              <a:pathLst>
                <a:path w="243840" h="84454">
                  <a:moveTo>
                    <a:pt x="243787" y="84354"/>
                  </a:moveTo>
                  <a:lnTo>
                    <a:pt x="0" y="84354"/>
                  </a:lnTo>
                  <a:lnTo>
                    <a:pt x="0" y="0"/>
                  </a:lnTo>
                  <a:lnTo>
                    <a:pt x="243787" y="0"/>
                  </a:lnTo>
                  <a:lnTo>
                    <a:pt x="243787" y="84354"/>
                  </a:lnTo>
                  <a:close/>
                </a:path>
              </a:pathLst>
            </a:custGeom>
            <a:solidFill>
              <a:srgbClr val="7338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0443" y="2765094"/>
              <a:ext cx="8600728" cy="75835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84190" y="609861"/>
            <a:ext cx="13510894" cy="1864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50" b="0" spc="560" dirty="0">
                <a:latin typeface="Arial"/>
                <a:cs typeface="Arial"/>
              </a:rPr>
              <a:t>Encuentra </a:t>
            </a:r>
            <a:r>
              <a:rPr sz="8550" b="0" spc="-114" dirty="0">
                <a:latin typeface="Arial"/>
                <a:cs typeface="Arial"/>
              </a:rPr>
              <a:t>las</a:t>
            </a:r>
            <a:r>
              <a:rPr sz="8550" b="0" spc="-1185" dirty="0">
                <a:latin typeface="Arial"/>
                <a:cs typeface="Arial"/>
              </a:rPr>
              <a:t> </a:t>
            </a:r>
            <a:r>
              <a:rPr sz="8550" b="0" spc="545" dirty="0">
                <a:latin typeface="Arial"/>
                <a:cs typeface="Arial"/>
              </a:rPr>
              <a:t>diferencias</a:t>
            </a:r>
            <a:endParaRPr sz="8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1422400" algn="l"/>
              </a:tabLst>
            </a:pPr>
            <a:r>
              <a:rPr sz="3400" b="0" spc="285" dirty="0">
                <a:latin typeface="Arial"/>
                <a:cs typeface="Arial"/>
              </a:rPr>
              <a:t>M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á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-50" dirty="0">
                <a:latin typeface="Arial"/>
                <a:cs typeface="Arial"/>
              </a:rPr>
              <a:t>s	</a:t>
            </a:r>
            <a:r>
              <a:rPr sz="3400" b="0" spc="-40" dirty="0">
                <a:latin typeface="Arial"/>
                <a:cs typeface="Arial"/>
              </a:rPr>
              <a:t>F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40" dirty="0">
                <a:latin typeface="Arial"/>
                <a:cs typeface="Arial"/>
              </a:rPr>
              <a:t>n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a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40" dirty="0">
                <a:latin typeface="Arial"/>
                <a:cs typeface="Arial"/>
              </a:rPr>
              <a:t>u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320" dirty="0">
                <a:latin typeface="Arial"/>
                <a:cs typeface="Arial"/>
              </a:rPr>
              <a:t>d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100" dirty="0">
                <a:latin typeface="Arial"/>
                <a:cs typeface="Arial"/>
              </a:rPr>
              <a:t>i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130" dirty="0">
                <a:latin typeface="Arial"/>
                <a:cs typeface="Arial"/>
              </a:rPr>
              <a:t>l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320" dirty="0">
                <a:latin typeface="Arial"/>
                <a:cs typeface="Arial"/>
              </a:rPr>
              <a:t>g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-90" dirty="0">
                <a:latin typeface="Arial"/>
                <a:cs typeface="Arial"/>
              </a:rPr>
              <a:t>í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a</a:t>
            </a:r>
            <a:endParaRPr sz="3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654042" y="2765094"/>
            <a:ext cx="8826500" cy="7583805"/>
            <a:chOff x="9654042" y="2765094"/>
            <a:chExt cx="8826500" cy="7583805"/>
          </a:xfrm>
        </p:grpSpPr>
        <p:sp>
          <p:nvSpPr>
            <p:cNvPr id="13" name="object 13"/>
            <p:cNvSpPr/>
            <p:nvPr/>
          </p:nvSpPr>
          <p:spPr>
            <a:xfrm>
              <a:off x="12996888" y="7336649"/>
              <a:ext cx="5318125" cy="2813685"/>
            </a:xfrm>
            <a:custGeom>
              <a:avLst/>
              <a:gdLst/>
              <a:ahLst/>
              <a:cxnLst/>
              <a:rect l="l" t="t" r="r" b="b"/>
              <a:pathLst>
                <a:path w="5318125" h="2813684">
                  <a:moveTo>
                    <a:pt x="5317934" y="6553"/>
                  </a:moveTo>
                  <a:lnTo>
                    <a:pt x="5011077" y="6553"/>
                  </a:lnTo>
                  <a:lnTo>
                    <a:pt x="4978882" y="0"/>
                  </a:lnTo>
                  <a:lnTo>
                    <a:pt x="4904244" y="0"/>
                  </a:lnTo>
                  <a:lnTo>
                    <a:pt x="4872037" y="6553"/>
                  </a:lnTo>
                  <a:lnTo>
                    <a:pt x="410159" y="6553"/>
                  </a:lnTo>
                  <a:lnTo>
                    <a:pt x="377939" y="0"/>
                  </a:lnTo>
                  <a:lnTo>
                    <a:pt x="303288" y="0"/>
                  </a:lnTo>
                  <a:lnTo>
                    <a:pt x="271056" y="6553"/>
                  </a:lnTo>
                  <a:lnTo>
                    <a:pt x="0" y="6553"/>
                  </a:lnTo>
                  <a:lnTo>
                    <a:pt x="32308" y="117640"/>
                  </a:lnTo>
                  <a:lnTo>
                    <a:pt x="45402" y="152069"/>
                  </a:lnTo>
                  <a:lnTo>
                    <a:pt x="64033" y="180682"/>
                  </a:lnTo>
                  <a:lnTo>
                    <a:pt x="89242" y="200215"/>
                  </a:lnTo>
                  <a:lnTo>
                    <a:pt x="122123" y="207454"/>
                  </a:lnTo>
                  <a:lnTo>
                    <a:pt x="218681" y="207454"/>
                  </a:lnTo>
                  <a:lnTo>
                    <a:pt x="218681" y="2728696"/>
                  </a:lnTo>
                  <a:lnTo>
                    <a:pt x="225348" y="2761589"/>
                  </a:lnTo>
                  <a:lnTo>
                    <a:pt x="243522" y="2788513"/>
                  </a:lnTo>
                  <a:lnTo>
                    <a:pt x="270433" y="2806700"/>
                  </a:lnTo>
                  <a:lnTo>
                    <a:pt x="303288" y="2813380"/>
                  </a:lnTo>
                  <a:lnTo>
                    <a:pt x="377939" y="2813380"/>
                  </a:lnTo>
                  <a:lnTo>
                    <a:pt x="410794" y="2806700"/>
                  </a:lnTo>
                  <a:lnTo>
                    <a:pt x="437692" y="2788513"/>
                  </a:lnTo>
                  <a:lnTo>
                    <a:pt x="455866" y="2761589"/>
                  </a:lnTo>
                  <a:lnTo>
                    <a:pt x="462546" y="2728696"/>
                  </a:lnTo>
                  <a:lnTo>
                    <a:pt x="462546" y="207454"/>
                  </a:lnTo>
                  <a:lnTo>
                    <a:pt x="4819675" y="207454"/>
                  </a:lnTo>
                  <a:lnTo>
                    <a:pt x="4819675" y="2728696"/>
                  </a:lnTo>
                  <a:lnTo>
                    <a:pt x="4826343" y="2761589"/>
                  </a:lnTo>
                  <a:lnTo>
                    <a:pt x="4844529" y="2788513"/>
                  </a:lnTo>
                  <a:lnTo>
                    <a:pt x="4871415" y="2806700"/>
                  </a:lnTo>
                  <a:lnTo>
                    <a:pt x="4904244" y="2813380"/>
                  </a:lnTo>
                  <a:lnTo>
                    <a:pt x="4978882" y="2813380"/>
                  </a:lnTo>
                  <a:lnTo>
                    <a:pt x="5011712" y="2806700"/>
                  </a:lnTo>
                  <a:lnTo>
                    <a:pt x="5038598" y="2788513"/>
                  </a:lnTo>
                  <a:lnTo>
                    <a:pt x="5056784" y="2761589"/>
                  </a:lnTo>
                  <a:lnTo>
                    <a:pt x="5063452" y="2728696"/>
                  </a:lnTo>
                  <a:lnTo>
                    <a:pt x="5063452" y="207454"/>
                  </a:lnTo>
                  <a:lnTo>
                    <a:pt x="5195811" y="207454"/>
                  </a:lnTo>
                  <a:lnTo>
                    <a:pt x="5228488" y="200558"/>
                  </a:lnTo>
                  <a:lnTo>
                    <a:pt x="5253367" y="181571"/>
                  </a:lnTo>
                  <a:lnTo>
                    <a:pt x="5271922" y="153085"/>
                  </a:lnTo>
                  <a:lnTo>
                    <a:pt x="5285625" y="117640"/>
                  </a:lnTo>
                  <a:lnTo>
                    <a:pt x="5317934" y="6553"/>
                  </a:lnTo>
                  <a:close/>
                </a:path>
              </a:pathLst>
            </a:custGeom>
            <a:solidFill>
              <a:srgbClr val="7B42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996871" y="7353891"/>
              <a:ext cx="5318125" cy="111760"/>
            </a:xfrm>
            <a:custGeom>
              <a:avLst/>
              <a:gdLst/>
              <a:ahLst/>
              <a:cxnLst/>
              <a:rect l="l" t="t" r="r" b="b"/>
              <a:pathLst>
                <a:path w="5318125" h="111759">
                  <a:moveTo>
                    <a:pt x="5285660" y="111199"/>
                  </a:moveTo>
                  <a:lnTo>
                    <a:pt x="5282168" y="111199"/>
                  </a:lnTo>
                  <a:lnTo>
                    <a:pt x="5283368" y="107598"/>
                  </a:lnTo>
                  <a:lnTo>
                    <a:pt x="5284569" y="104106"/>
                  </a:lnTo>
                  <a:lnTo>
                    <a:pt x="5314906" y="0"/>
                  </a:lnTo>
                  <a:lnTo>
                    <a:pt x="5317961" y="0"/>
                  </a:lnTo>
                  <a:lnTo>
                    <a:pt x="5285660" y="111199"/>
                  </a:lnTo>
                  <a:close/>
                </a:path>
                <a:path w="5318125" h="111759">
                  <a:moveTo>
                    <a:pt x="35716" y="111199"/>
                  </a:moveTo>
                  <a:lnTo>
                    <a:pt x="32312" y="111199"/>
                  </a:lnTo>
                  <a:lnTo>
                    <a:pt x="0" y="0"/>
                  </a:lnTo>
                  <a:lnTo>
                    <a:pt x="3153" y="0"/>
                  </a:lnTo>
                  <a:lnTo>
                    <a:pt x="32312" y="100395"/>
                  </a:lnTo>
                  <a:lnTo>
                    <a:pt x="33370" y="104106"/>
                  </a:lnTo>
                  <a:lnTo>
                    <a:pt x="35716" y="111199"/>
                  </a:lnTo>
                  <a:close/>
                </a:path>
              </a:pathLst>
            </a:custGeom>
            <a:solidFill>
              <a:srgbClr val="C49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000047" y="7353891"/>
              <a:ext cx="5311775" cy="111760"/>
            </a:xfrm>
            <a:custGeom>
              <a:avLst/>
              <a:gdLst/>
              <a:ahLst/>
              <a:cxnLst/>
              <a:rect l="l" t="t" r="r" b="b"/>
              <a:pathLst>
                <a:path w="5311775" h="111759">
                  <a:moveTo>
                    <a:pt x="5278993" y="111199"/>
                  </a:moveTo>
                  <a:lnTo>
                    <a:pt x="32541" y="111199"/>
                  </a:lnTo>
                  <a:lnTo>
                    <a:pt x="29158" y="100395"/>
                  </a:lnTo>
                  <a:lnTo>
                    <a:pt x="0" y="0"/>
                  </a:lnTo>
                  <a:lnTo>
                    <a:pt x="5311709" y="0"/>
                  </a:lnTo>
                  <a:lnTo>
                    <a:pt x="5281372" y="104106"/>
                  </a:lnTo>
                  <a:lnTo>
                    <a:pt x="5278971" y="111199"/>
                  </a:lnTo>
                  <a:close/>
                </a:path>
              </a:pathLst>
            </a:custGeom>
            <a:solidFill>
              <a:srgbClr val="7338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821091" y="7071145"/>
              <a:ext cx="5659120" cy="342265"/>
            </a:xfrm>
            <a:custGeom>
              <a:avLst/>
              <a:gdLst/>
              <a:ahLst/>
              <a:cxnLst/>
              <a:rect l="l" t="t" r="r" b="b"/>
              <a:pathLst>
                <a:path w="5659119" h="342265">
                  <a:moveTo>
                    <a:pt x="5535133" y="342219"/>
                  </a:moveTo>
                  <a:lnTo>
                    <a:pt x="123792" y="342219"/>
                  </a:lnTo>
                  <a:lnTo>
                    <a:pt x="88280" y="335003"/>
                  </a:lnTo>
                  <a:lnTo>
                    <a:pt x="59191" y="315346"/>
                  </a:lnTo>
                  <a:lnTo>
                    <a:pt x="39533" y="286237"/>
                  </a:lnTo>
                  <a:lnTo>
                    <a:pt x="0" y="91556"/>
                  </a:lnTo>
                  <a:lnTo>
                    <a:pt x="7220" y="56027"/>
                  </a:lnTo>
                  <a:lnTo>
                    <a:pt x="26876" y="26913"/>
                  </a:lnTo>
                  <a:lnTo>
                    <a:pt x="55958" y="7231"/>
                  </a:lnTo>
                  <a:lnTo>
                    <a:pt x="91458" y="0"/>
                  </a:lnTo>
                  <a:lnTo>
                    <a:pt x="5567435" y="0"/>
                  </a:lnTo>
                  <a:lnTo>
                    <a:pt x="5602947" y="7231"/>
                  </a:lnTo>
                  <a:lnTo>
                    <a:pt x="5632024" y="26913"/>
                  </a:lnTo>
                  <a:lnTo>
                    <a:pt x="5651668" y="56027"/>
                  </a:lnTo>
                  <a:lnTo>
                    <a:pt x="5658882" y="91556"/>
                  </a:lnTo>
                  <a:lnTo>
                    <a:pt x="5619367" y="286237"/>
                  </a:lnTo>
                  <a:lnTo>
                    <a:pt x="5599722" y="315346"/>
                  </a:lnTo>
                  <a:lnTo>
                    <a:pt x="5570645" y="335003"/>
                  </a:lnTo>
                  <a:lnTo>
                    <a:pt x="5535133" y="342219"/>
                  </a:lnTo>
                  <a:close/>
                </a:path>
              </a:pathLst>
            </a:custGeom>
            <a:solidFill>
              <a:srgbClr val="7B42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816564" y="7544097"/>
              <a:ext cx="243840" cy="84455"/>
            </a:xfrm>
            <a:custGeom>
              <a:avLst/>
              <a:gdLst/>
              <a:ahLst/>
              <a:cxnLst/>
              <a:rect l="l" t="t" r="r" b="b"/>
              <a:pathLst>
                <a:path w="243840" h="84454">
                  <a:moveTo>
                    <a:pt x="243787" y="84354"/>
                  </a:moveTo>
                  <a:lnTo>
                    <a:pt x="0" y="84354"/>
                  </a:lnTo>
                  <a:lnTo>
                    <a:pt x="0" y="0"/>
                  </a:lnTo>
                  <a:lnTo>
                    <a:pt x="243787" y="0"/>
                  </a:lnTo>
                  <a:lnTo>
                    <a:pt x="243787" y="84354"/>
                  </a:lnTo>
                  <a:close/>
                </a:path>
              </a:pathLst>
            </a:custGeom>
            <a:solidFill>
              <a:srgbClr val="7338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54042" y="2765094"/>
              <a:ext cx="8600737" cy="75835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9180040" y="2637064"/>
            <a:ext cx="283845" cy="7983855"/>
          </a:xfrm>
          <a:custGeom>
            <a:avLst/>
            <a:gdLst/>
            <a:ahLst/>
            <a:cxnLst/>
            <a:rect l="l" t="t" r="r" b="b"/>
            <a:pathLst>
              <a:path w="283845" h="7983855">
                <a:moveTo>
                  <a:pt x="283401" y="501689"/>
                </a:moveTo>
                <a:lnTo>
                  <a:pt x="277391" y="1197399"/>
                </a:lnTo>
                <a:lnTo>
                  <a:pt x="277391" y="7983310"/>
                </a:lnTo>
                <a:lnTo>
                  <a:pt x="0" y="7983310"/>
                </a:lnTo>
                <a:lnTo>
                  <a:pt x="3265" y="132402"/>
                </a:lnTo>
                <a:lnTo>
                  <a:pt x="8659" y="91911"/>
                </a:lnTo>
                <a:lnTo>
                  <a:pt x="46097" y="33049"/>
                </a:lnTo>
                <a:lnTo>
                  <a:pt x="106380" y="3655"/>
                </a:lnTo>
                <a:lnTo>
                  <a:pt x="140328" y="0"/>
                </a:lnTo>
                <a:lnTo>
                  <a:pt x="174277" y="3700"/>
                </a:lnTo>
                <a:lnTo>
                  <a:pt x="234559" y="33152"/>
                </a:lnTo>
                <a:lnTo>
                  <a:pt x="271997" y="91981"/>
                </a:lnTo>
                <a:lnTo>
                  <a:pt x="277208" y="131033"/>
                </a:lnTo>
                <a:lnTo>
                  <a:pt x="277208" y="142453"/>
                </a:lnTo>
                <a:lnTo>
                  <a:pt x="281649" y="299880"/>
                </a:lnTo>
                <a:lnTo>
                  <a:pt x="283401" y="501689"/>
                </a:lnTo>
                <a:close/>
              </a:path>
              <a:path w="283845" h="7983855">
                <a:moveTo>
                  <a:pt x="277391" y="132402"/>
                </a:moveTo>
                <a:lnTo>
                  <a:pt x="277391" y="137519"/>
                </a:lnTo>
                <a:lnTo>
                  <a:pt x="277208" y="142453"/>
                </a:lnTo>
                <a:lnTo>
                  <a:pt x="277208" y="131033"/>
                </a:lnTo>
                <a:lnTo>
                  <a:pt x="277391" y="132402"/>
                </a:lnTo>
                <a:close/>
              </a:path>
            </a:pathLst>
          </a:custGeom>
          <a:solidFill>
            <a:srgbClr val="FFFFFF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9075" y="152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219227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507075" y="152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621375" y="219229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9075" y="10620530"/>
            <a:ext cx="9525" cy="99060"/>
          </a:xfrm>
          <a:custGeom>
            <a:avLst/>
            <a:gdLst/>
            <a:ahLst/>
            <a:cxnLst/>
            <a:rect l="l" t="t" r="r" b="b"/>
            <a:pathLst>
              <a:path w="9525" h="99059">
                <a:moveTo>
                  <a:pt x="0" y="0"/>
                </a:moveTo>
                <a:lnTo>
                  <a:pt x="9525" y="0"/>
                </a:lnTo>
                <a:lnTo>
                  <a:pt x="9525" y="98475"/>
                </a:lnTo>
                <a:lnTo>
                  <a:pt x="0" y="984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0506226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507075" y="10620530"/>
            <a:ext cx="9525" cy="99060"/>
          </a:xfrm>
          <a:custGeom>
            <a:avLst/>
            <a:gdLst/>
            <a:ahLst/>
            <a:cxnLst/>
            <a:rect l="l" t="t" r="r" b="b"/>
            <a:pathLst>
              <a:path w="9525" h="99059">
                <a:moveTo>
                  <a:pt x="0" y="0"/>
                </a:moveTo>
                <a:lnTo>
                  <a:pt x="9525" y="0"/>
                </a:lnTo>
                <a:lnTo>
                  <a:pt x="9525" y="98475"/>
                </a:lnTo>
                <a:lnTo>
                  <a:pt x="0" y="984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621375" y="10506230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75" y="104774"/>
            <a:ext cx="18516600" cy="10515600"/>
          </a:xfrm>
          <a:custGeom>
            <a:avLst/>
            <a:gdLst/>
            <a:ahLst/>
            <a:cxnLst/>
            <a:rect l="l" t="t" r="r" b="b"/>
            <a:pathLst>
              <a:path w="18516600" h="10515600">
                <a:moveTo>
                  <a:pt x="18516600" y="10515600"/>
                </a:moveTo>
                <a:lnTo>
                  <a:pt x="0" y="10515600"/>
                </a:lnTo>
                <a:lnTo>
                  <a:pt x="0" y="0"/>
                </a:lnTo>
                <a:lnTo>
                  <a:pt x="18516600" y="0"/>
                </a:lnTo>
                <a:lnTo>
                  <a:pt x="18516600" y="10515600"/>
                </a:lnTo>
                <a:close/>
              </a:path>
            </a:pathLst>
          </a:custGeom>
          <a:solidFill>
            <a:srgbClr val="FF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35256" y="8565230"/>
            <a:ext cx="290195" cy="290195"/>
          </a:xfrm>
          <a:custGeom>
            <a:avLst/>
            <a:gdLst/>
            <a:ahLst/>
            <a:cxnLst/>
            <a:rect l="l" t="t" r="r" b="b"/>
            <a:pathLst>
              <a:path w="290195" h="290195">
                <a:moveTo>
                  <a:pt x="237133" y="289609"/>
                </a:moveTo>
                <a:lnTo>
                  <a:pt x="52656" y="289609"/>
                </a:lnTo>
                <a:lnTo>
                  <a:pt x="32180" y="285492"/>
                </a:lnTo>
                <a:lnTo>
                  <a:pt x="15440" y="274259"/>
                </a:lnTo>
                <a:lnTo>
                  <a:pt x="4144" y="257581"/>
                </a:lnTo>
                <a:lnTo>
                  <a:pt x="0" y="237133"/>
                </a:lnTo>
                <a:lnTo>
                  <a:pt x="0" y="52656"/>
                </a:lnTo>
                <a:lnTo>
                  <a:pt x="4144" y="32104"/>
                </a:lnTo>
                <a:lnTo>
                  <a:pt x="15440" y="15373"/>
                </a:lnTo>
                <a:lnTo>
                  <a:pt x="32180" y="4119"/>
                </a:lnTo>
                <a:lnTo>
                  <a:pt x="52656" y="0"/>
                </a:lnTo>
                <a:lnTo>
                  <a:pt x="237133" y="0"/>
                </a:lnTo>
                <a:lnTo>
                  <a:pt x="257609" y="4119"/>
                </a:lnTo>
                <a:lnTo>
                  <a:pt x="274349" y="15373"/>
                </a:lnTo>
                <a:lnTo>
                  <a:pt x="285645" y="32104"/>
                </a:lnTo>
                <a:lnTo>
                  <a:pt x="289789" y="52656"/>
                </a:lnTo>
                <a:lnTo>
                  <a:pt x="289789" y="237133"/>
                </a:lnTo>
                <a:lnTo>
                  <a:pt x="285645" y="257581"/>
                </a:lnTo>
                <a:lnTo>
                  <a:pt x="274349" y="274259"/>
                </a:lnTo>
                <a:lnTo>
                  <a:pt x="257609" y="285492"/>
                </a:lnTo>
                <a:lnTo>
                  <a:pt x="237133" y="289609"/>
                </a:lnTo>
                <a:close/>
              </a:path>
            </a:pathLst>
          </a:custGeom>
          <a:solidFill>
            <a:srgbClr val="1B18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84801" y="2859349"/>
            <a:ext cx="8492490" cy="7385050"/>
            <a:chOff x="384801" y="2859349"/>
            <a:chExt cx="8492490" cy="7385050"/>
          </a:xfrm>
        </p:grpSpPr>
        <p:sp>
          <p:nvSpPr>
            <p:cNvPr id="5" name="object 5"/>
            <p:cNvSpPr/>
            <p:nvPr/>
          </p:nvSpPr>
          <p:spPr>
            <a:xfrm>
              <a:off x="8471983" y="8565231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5">
                  <a:moveTo>
                    <a:pt x="237133" y="289609"/>
                  </a:moveTo>
                  <a:lnTo>
                    <a:pt x="52656" y="289609"/>
                  </a:lnTo>
                  <a:lnTo>
                    <a:pt x="32180" y="285492"/>
                  </a:lnTo>
                  <a:lnTo>
                    <a:pt x="15440" y="274259"/>
                  </a:lnTo>
                  <a:lnTo>
                    <a:pt x="4144" y="257581"/>
                  </a:lnTo>
                  <a:lnTo>
                    <a:pt x="0" y="237133"/>
                  </a:lnTo>
                  <a:lnTo>
                    <a:pt x="0" y="52656"/>
                  </a:lnTo>
                  <a:lnTo>
                    <a:pt x="4144" y="32104"/>
                  </a:lnTo>
                  <a:lnTo>
                    <a:pt x="15440" y="15373"/>
                  </a:lnTo>
                  <a:lnTo>
                    <a:pt x="32180" y="4119"/>
                  </a:lnTo>
                  <a:lnTo>
                    <a:pt x="52656" y="0"/>
                  </a:lnTo>
                  <a:lnTo>
                    <a:pt x="237133" y="0"/>
                  </a:lnTo>
                  <a:lnTo>
                    <a:pt x="257609" y="4119"/>
                  </a:lnTo>
                  <a:lnTo>
                    <a:pt x="274349" y="15373"/>
                  </a:lnTo>
                  <a:lnTo>
                    <a:pt x="285645" y="32104"/>
                  </a:lnTo>
                  <a:lnTo>
                    <a:pt x="289789" y="52656"/>
                  </a:lnTo>
                  <a:lnTo>
                    <a:pt x="289789" y="237133"/>
                  </a:lnTo>
                  <a:lnTo>
                    <a:pt x="285645" y="257581"/>
                  </a:lnTo>
                  <a:lnTo>
                    <a:pt x="274349" y="274259"/>
                  </a:lnTo>
                  <a:lnTo>
                    <a:pt x="257609" y="285492"/>
                  </a:lnTo>
                  <a:lnTo>
                    <a:pt x="237133" y="289609"/>
                  </a:lnTo>
                  <a:close/>
                </a:path>
              </a:pathLst>
            </a:custGeom>
            <a:solidFill>
              <a:srgbClr val="1B18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22369" y="2890235"/>
              <a:ext cx="2654935" cy="5831840"/>
            </a:xfrm>
            <a:custGeom>
              <a:avLst/>
              <a:gdLst/>
              <a:ahLst/>
              <a:cxnLst/>
              <a:rect l="l" t="t" r="r" b="b"/>
              <a:pathLst>
                <a:path w="2654934" h="5831840">
                  <a:moveTo>
                    <a:pt x="2525518" y="5831701"/>
                  </a:moveTo>
                  <a:lnTo>
                    <a:pt x="128755" y="5831701"/>
                  </a:lnTo>
                  <a:lnTo>
                    <a:pt x="78663" y="5821572"/>
                  </a:lnTo>
                  <a:lnTo>
                    <a:pt x="37733" y="5793945"/>
                  </a:lnTo>
                  <a:lnTo>
                    <a:pt x="10126" y="5752962"/>
                  </a:lnTo>
                  <a:lnTo>
                    <a:pt x="0" y="5702765"/>
                  </a:lnTo>
                  <a:lnTo>
                    <a:pt x="0" y="128773"/>
                  </a:lnTo>
                  <a:lnTo>
                    <a:pt x="10126" y="78663"/>
                  </a:lnTo>
                  <a:lnTo>
                    <a:pt x="37733" y="37729"/>
                  </a:lnTo>
                  <a:lnTo>
                    <a:pt x="78663" y="10124"/>
                  </a:lnTo>
                  <a:lnTo>
                    <a:pt x="128755" y="0"/>
                  </a:lnTo>
                  <a:lnTo>
                    <a:pt x="2525518" y="0"/>
                  </a:lnTo>
                  <a:lnTo>
                    <a:pt x="2575714" y="10124"/>
                  </a:lnTo>
                  <a:lnTo>
                    <a:pt x="2616697" y="37727"/>
                  </a:lnTo>
                  <a:lnTo>
                    <a:pt x="2644324" y="78655"/>
                  </a:lnTo>
                  <a:lnTo>
                    <a:pt x="2654453" y="128755"/>
                  </a:lnTo>
                  <a:lnTo>
                    <a:pt x="2654453" y="5702765"/>
                  </a:lnTo>
                  <a:lnTo>
                    <a:pt x="2644324" y="5752962"/>
                  </a:lnTo>
                  <a:lnTo>
                    <a:pt x="2616697" y="5793945"/>
                  </a:lnTo>
                  <a:lnTo>
                    <a:pt x="2575714" y="5821572"/>
                  </a:lnTo>
                  <a:lnTo>
                    <a:pt x="2525518" y="5831701"/>
                  </a:lnTo>
                  <a:close/>
                </a:path>
              </a:pathLst>
            </a:custGeom>
            <a:solidFill>
              <a:srgbClr val="25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22369" y="8431065"/>
              <a:ext cx="2654935" cy="291465"/>
            </a:xfrm>
            <a:custGeom>
              <a:avLst/>
              <a:gdLst/>
              <a:ahLst/>
              <a:cxnLst/>
              <a:rect l="l" t="t" r="r" b="b"/>
              <a:pathLst>
                <a:path w="2654934" h="291465">
                  <a:moveTo>
                    <a:pt x="2525518" y="290871"/>
                  </a:moveTo>
                  <a:lnTo>
                    <a:pt x="128755" y="290871"/>
                  </a:lnTo>
                  <a:lnTo>
                    <a:pt x="78663" y="280742"/>
                  </a:lnTo>
                  <a:lnTo>
                    <a:pt x="37733" y="253115"/>
                  </a:lnTo>
                  <a:lnTo>
                    <a:pt x="10126" y="212132"/>
                  </a:lnTo>
                  <a:lnTo>
                    <a:pt x="0" y="161936"/>
                  </a:lnTo>
                  <a:lnTo>
                    <a:pt x="0" y="0"/>
                  </a:lnTo>
                  <a:lnTo>
                    <a:pt x="2654453" y="0"/>
                  </a:lnTo>
                  <a:lnTo>
                    <a:pt x="2654453" y="161936"/>
                  </a:lnTo>
                  <a:lnTo>
                    <a:pt x="2644324" y="212132"/>
                  </a:lnTo>
                  <a:lnTo>
                    <a:pt x="2616697" y="253115"/>
                  </a:lnTo>
                  <a:lnTo>
                    <a:pt x="2575714" y="280742"/>
                  </a:lnTo>
                  <a:lnTo>
                    <a:pt x="2525518" y="290871"/>
                  </a:lnTo>
                  <a:close/>
                </a:path>
              </a:pathLst>
            </a:custGeom>
            <a:solidFill>
              <a:srgbClr val="5C5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73215" y="2940951"/>
              <a:ext cx="2553335" cy="5389245"/>
            </a:xfrm>
            <a:custGeom>
              <a:avLst/>
              <a:gdLst/>
              <a:ahLst/>
              <a:cxnLst/>
              <a:rect l="l" t="t" r="r" b="b"/>
              <a:pathLst>
                <a:path w="2553334" h="5389245">
                  <a:moveTo>
                    <a:pt x="2552750" y="2133460"/>
                  </a:moveTo>
                  <a:lnTo>
                    <a:pt x="2546604" y="2103081"/>
                  </a:lnTo>
                  <a:lnTo>
                    <a:pt x="2529865" y="2078253"/>
                  </a:lnTo>
                  <a:lnTo>
                    <a:pt x="2505049" y="2061514"/>
                  </a:lnTo>
                  <a:lnTo>
                    <a:pt x="2474671" y="2055380"/>
                  </a:lnTo>
                  <a:lnTo>
                    <a:pt x="77901" y="2055380"/>
                  </a:lnTo>
                  <a:lnTo>
                    <a:pt x="47625" y="2061514"/>
                  </a:lnTo>
                  <a:lnTo>
                    <a:pt x="22860" y="2078253"/>
                  </a:lnTo>
                  <a:lnTo>
                    <a:pt x="6134" y="2103081"/>
                  </a:lnTo>
                  <a:lnTo>
                    <a:pt x="0" y="2133460"/>
                  </a:lnTo>
                  <a:lnTo>
                    <a:pt x="0" y="5311051"/>
                  </a:lnTo>
                  <a:lnTo>
                    <a:pt x="6134" y="5341429"/>
                  </a:lnTo>
                  <a:lnTo>
                    <a:pt x="22860" y="5366258"/>
                  </a:lnTo>
                  <a:lnTo>
                    <a:pt x="47625" y="5382996"/>
                  </a:lnTo>
                  <a:lnTo>
                    <a:pt x="77901" y="5389130"/>
                  </a:lnTo>
                  <a:lnTo>
                    <a:pt x="2474671" y="5389130"/>
                  </a:lnTo>
                  <a:lnTo>
                    <a:pt x="2505049" y="5382996"/>
                  </a:lnTo>
                  <a:lnTo>
                    <a:pt x="2529865" y="5366258"/>
                  </a:lnTo>
                  <a:lnTo>
                    <a:pt x="2546604" y="5341429"/>
                  </a:lnTo>
                  <a:lnTo>
                    <a:pt x="2552750" y="5311051"/>
                  </a:lnTo>
                  <a:lnTo>
                    <a:pt x="2552750" y="2133460"/>
                  </a:lnTo>
                  <a:close/>
                </a:path>
                <a:path w="2553334" h="5389245">
                  <a:moveTo>
                    <a:pt x="2552750" y="78041"/>
                  </a:moveTo>
                  <a:lnTo>
                    <a:pt x="2546604" y="47701"/>
                  </a:lnTo>
                  <a:lnTo>
                    <a:pt x="2529865" y="22885"/>
                  </a:lnTo>
                  <a:lnTo>
                    <a:pt x="2505049" y="6146"/>
                  </a:lnTo>
                  <a:lnTo>
                    <a:pt x="2474671" y="0"/>
                  </a:lnTo>
                  <a:lnTo>
                    <a:pt x="77901" y="0"/>
                  </a:lnTo>
                  <a:lnTo>
                    <a:pt x="47625" y="6146"/>
                  </a:lnTo>
                  <a:lnTo>
                    <a:pt x="22860" y="22885"/>
                  </a:lnTo>
                  <a:lnTo>
                    <a:pt x="6134" y="47701"/>
                  </a:lnTo>
                  <a:lnTo>
                    <a:pt x="0" y="78041"/>
                  </a:lnTo>
                  <a:lnTo>
                    <a:pt x="0" y="1873783"/>
                  </a:lnTo>
                  <a:lnTo>
                    <a:pt x="6134" y="1904098"/>
                  </a:lnTo>
                  <a:lnTo>
                    <a:pt x="22860" y="1928926"/>
                  </a:lnTo>
                  <a:lnTo>
                    <a:pt x="47625" y="1945703"/>
                  </a:lnTo>
                  <a:lnTo>
                    <a:pt x="77901" y="1951875"/>
                  </a:lnTo>
                  <a:lnTo>
                    <a:pt x="2474671" y="1951875"/>
                  </a:lnTo>
                  <a:lnTo>
                    <a:pt x="2505049" y="1945703"/>
                  </a:lnTo>
                  <a:lnTo>
                    <a:pt x="2529865" y="1928926"/>
                  </a:lnTo>
                  <a:lnTo>
                    <a:pt x="2546604" y="1904098"/>
                  </a:lnTo>
                  <a:lnTo>
                    <a:pt x="2552750" y="1873783"/>
                  </a:lnTo>
                  <a:lnTo>
                    <a:pt x="2552750" y="78041"/>
                  </a:lnTo>
                  <a:close/>
                </a:path>
              </a:pathLst>
            </a:custGeom>
            <a:solidFill>
              <a:srgbClr val="4A4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77633" y="3646628"/>
              <a:ext cx="414655" cy="1141730"/>
            </a:xfrm>
            <a:custGeom>
              <a:avLst/>
              <a:gdLst/>
              <a:ahLst/>
              <a:cxnLst/>
              <a:rect l="l" t="t" r="r" b="b"/>
              <a:pathLst>
                <a:path w="414654" h="1141729">
                  <a:moveTo>
                    <a:pt x="335954" y="1141595"/>
                  </a:moveTo>
                  <a:lnTo>
                    <a:pt x="78082" y="1141595"/>
                  </a:lnTo>
                  <a:lnTo>
                    <a:pt x="47700" y="1135455"/>
                  </a:lnTo>
                  <a:lnTo>
                    <a:pt x="22879" y="1118716"/>
                  </a:lnTo>
                  <a:lnTo>
                    <a:pt x="6139" y="1093895"/>
                  </a:lnTo>
                  <a:lnTo>
                    <a:pt x="0" y="1063512"/>
                  </a:lnTo>
                  <a:lnTo>
                    <a:pt x="0" y="0"/>
                  </a:lnTo>
                  <a:lnTo>
                    <a:pt x="335954" y="0"/>
                  </a:lnTo>
                  <a:lnTo>
                    <a:pt x="366337" y="6142"/>
                  </a:lnTo>
                  <a:lnTo>
                    <a:pt x="391157" y="22890"/>
                  </a:lnTo>
                  <a:lnTo>
                    <a:pt x="407897" y="47722"/>
                  </a:lnTo>
                  <a:lnTo>
                    <a:pt x="414037" y="78118"/>
                  </a:lnTo>
                  <a:lnTo>
                    <a:pt x="414037" y="1063512"/>
                  </a:lnTo>
                  <a:lnTo>
                    <a:pt x="407897" y="1093895"/>
                  </a:lnTo>
                  <a:lnTo>
                    <a:pt x="391157" y="1118716"/>
                  </a:lnTo>
                  <a:lnTo>
                    <a:pt x="366337" y="1135455"/>
                  </a:lnTo>
                  <a:lnTo>
                    <a:pt x="335954" y="1141595"/>
                  </a:lnTo>
                  <a:close/>
                </a:path>
              </a:pathLst>
            </a:custGeom>
            <a:solidFill>
              <a:srgbClr val="363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73471" y="3646628"/>
              <a:ext cx="218440" cy="1141730"/>
            </a:xfrm>
            <a:custGeom>
              <a:avLst/>
              <a:gdLst/>
              <a:ahLst/>
              <a:cxnLst/>
              <a:rect l="l" t="t" r="r" b="b"/>
              <a:pathLst>
                <a:path w="218440" h="1141729">
                  <a:moveTo>
                    <a:pt x="140116" y="1141595"/>
                  </a:moveTo>
                  <a:lnTo>
                    <a:pt x="0" y="1141595"/>
                  </a:lnTo>
                  <a:lnTo>
                    <a:pt x="0" y="0"/>
                  </a:lnTo>
                  <a:lnTo>
                    <a:pt x="140116" y="0"/>
                  </a:lnTo>
                  <a:lnTo>
                    <a:pt x="170498" y="6142"/>
                  </a:lnTo>
                  <a:lnTo>
                    <a:pt x="195319" y="22890"/>
                  </a:lnTo>
                  <a:lnTo>
                    <a:pt x="212059" y="47722"/>
                  </a:lnTo>
                  <a:lnTo>
                    <a:pt x="218198" y="78118"/>
                  </a:lnTo>
                  <a:lnTo>
                    <a:pt x="218198" y="1063512"/>
                  </a:lnTo>
                  <a:lnTo>
                    <a:pt x="212059" y="1093895"/>
                  </a:lnTo>
                  <a:lnTo>
                    <a:pt x="195319" y="1118716"/>
                  </a:lnTo>
                  <a:lnTo>
                    <a:pt x="170498" y="1135455"/>
                  </a:lnTo>
                  <a:lnTo>
                    <a:pt x="140116" y="1141595"/>
                  </a:lnTo>
                  <a:close/>
                </a:path>
              </a:pathLst>
            </a:custGeom>
            <a:solidFill>
              <a:srgbClr val="D5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74387" y="5097490"/>
              <a:ext cx="414020" cy="1435735"/>
            </a:xfrm>
            <a:custGeom>
              <a:avLst/>
              <a:gdLst/>
              <a:ahLst/>
              <a:cxnLst/>
              <a:rect l="l" t="t" r="r" b="b"/>
              <a:pathLst>
                <a:path w="414020" h="1435734">
                  <a:moveTo>
                    <a:pt x="335773" y="1435244"/>
                  </a:moveTo>
                  <a:lnTo>
                    <a:pt x="0" y="1435244"/>
                  </a:lnTo>
                  <a:lnTo>
                    <a:pt x="0" y="78082"/>
                  </a:lnTo>
                  <a:lnTo>
                    <a:pt x="6136" y="47700"/>
                  </a:lnTo>
                  <a:lnTo>
                    <a:pt x="22856" y="22879"/>
                  </a:lnTo>
                  <a:lnTo>
                    <a:pt x="47623" y="6139"/>
                  </a:lnTo>
                  <a:lnTo>
                    <a:pt x="77902" y="0"/>
                  </a:lnTo>
                  <a:lnTo>
                    <a:pt x="335773" y="0"/>
                  </a:lnTo>
                  <a:lnTo>
                    <a:pt x="366156" y="6139"/>
                  </a:lnTo>
                  <a:lnTo>
                    <a:pt x="390977" y="22879"/>
                  </a:lnTo>
                  <a:lnTo>
                    <a:pt x="407717" y="47700"/>
                  </a:lnTo>
                  <a:lnTo>
                    <a:pt x="413856" y="78082"/>
                  </a:lnTo>
                  <a:lnTo>
                    <a:pt x="413856" y="1357161"/>
                  </a:lnTo>
                  <a:lnTo>
                    <a:pt x="407717" y="1387544"/>
                  </a:lnTo>
                  <a:lnTo>
                    <a:pt x="390977" y="1412365"/>
                  </a:lnTo>
                  <a:lnTo>
                    <a:pt x="366156" y="1429104"/>
                  </a:lnTo>
                  <a:lnTo>
                    <a:pt x="335773" y="1435244"/>
                  </a:lnTo>
                  <a:close/>
                </a:path>
              </a:pathLst>
            </a:custGeom>
            <a:solidFill>
              <a:srgbClr val="363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70225" y="5097490"/>
              <a:ext cx="218440" cy="1435735"/>
            </a:xfrm>
            <a:custGeom>
              <a:avLst/>
              <a:gdLst/>
              <a:ahLst/>
              <a:cxnLst/>
              <a:rect l="l" t="t" r="r" b="b"/>
              <a:pathLst>
                <a:path w="218440" h="1435734">
                  <a:moveTo>
                    <a:pt x="139935" y="1435244"/>
                  </a:moveTo>
                  <a:lnTo>
                    <a:pt x="0" y="1435244"/>
                  </a:lnTo>
                  <a:lnTo>
                    <a:pt x="0" y="0"/>
                  </a:lnTo>
                  <a:lnTo>
                    <a:pt x="139935" y="0"/>
                  </a:lnTo>
                  <a:lnTo>
                    <a:pt x="170318" y="6139"/>
                  </a:lnTo>
                  <a:lnTo>
                    <a:pt x="195139" y="22879"/>
                  </a:lnTo>
                  <a:lnTo>
                    <a:pt x="211878" y="47700"/>
                  </a:lnTo>
                  <a:lnTo>
                    <a:pt x="218018" y="78082"/>
                  </a:lnTo>
                  <a:lnTo>
                    <a:pt x="218018" y="1357161"/>
                  </a:lnTo>
                  <a:lnTo>
                    <a:pt x="211878" y="1387544"/>
                  </a:lnTo>
                  <a:lnTo>
                    <a:pt x="195139" y="1412365"/>
                  </a:lnTo>
                  <a:lnTo>
                    <a:pt x="170318" y="1429104"/>
                  </a:lnTo>
                  <a:lnTo>
                    <a:pt x="139935" y="1435244"/>
                  </a:lnTo>
                  <a:close/>
                </a:path>
              </a:pathLst>
            </a:custGeom>
            <a:solidFill>
              <a:srgbClr val="D5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13642" y="4087823"/>
              <a:ext cx="553085" cy="459105"/>
            </a:xfrm>
            <a:custGeom>
              <a:avLst/>
              <a:gdLst/>
              <a:ahLst/>
              <a:cxnLst/>
              <a:rect l="l" t="t" r="r" b="b"/>
              <a:pathLst>
                <a:path w="553084" h="459104">
                  <a:moveTo>
                    <a:pt x="100984" y="458578"/>
                  </a:moveTo>
                  <a:lnTo>
                    <a:pt x="0" y="145886"/>
                  </a:lnTo>
                  <a:lnTo>
                    <a:pt x="452267" y="0"/>
                  </a:lnTo>
                  <a:lnTo>
                    <a:pt x="553071" y="312511"/>
                  </a:lnTo>
                  <a:lnTo>
                    <a:pt x="100984" y="458578"/>
                  </a:lnTo>
                  <a:close/>
                </a:path>
              </a:pathLst>
            </a:custGeom>
            <a:solidFill>
              <a:srgbClr val="8CB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82611" y="4103512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27951" y="114509"/>
                  </a:moveTo>
                  <a:lnTo>
                    <a:pt x="0" y="27951"/>
                  </a:lnTo>
                  <a:lnTo>
                    <a:pt x="86558" y="0"/>
                  </a:lnTo>
                  <a:lnTo>
                    <a:pt x="114509" y="86558"/>
                  </a:lnTo>
                  <a:lnTo>
                    <a:pt x="27951" y="114509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67615" y="3823929"/>
              <a:ext cx="551815" cy="455930"/>
            </a:xfrm>
            <a:custGeom>
              <a:avLst/>
              <a:gdLst/>
              <a:ahLst/>
              <a:cxnLst/>
              <a:rect l="l" t="t" r="r" b="b"/>
              <a:pathLst>
                <a:path w="551815" h="455929">
                  <a:moveTo>
                    <a:pt x="453529" y="455404"/>
                  </a:moveTo>
                  <a:lnTo>
                    <a:pt x="0" y="313485"/>
                  </a:lnTo>
                  <a:lnTo>
                    <a:pt x="98099" y="0"/>
                  </a:lnTo>
                  <a:lnTo>
                    <a:pt x="551448" y="141991"/>
                  </a:lnTo>
                  <a:lnTo>
                    <a:pt x="453529" y="455404"/>
                  </a:lnTo>
                  <a:close/>
                </a:path>
              </a:pathLst>
            </a:custGeom>
            <a:solidFill>
              <a:srgbClr val="6FB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35405" y="3837886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86918" y="113968"/>
                  </a:moveTo>
                  <a:lnTo>
                    <a:pt x="0" y="86918"/>
                  </a:lnTo>
                  <a:lnTo>
                    <a:pt x="27229" y="0"/>
                  </a:lnTo>
                  <a:lnTo>
                    <a:pt x="113968" y="27229"/>
                  </a:lnTo>
                  <a:lnTo>
                    <a:pt x="86918" y="113968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72923" y="3919219"/>
              <a:ext cx="219075" cy="2283460"/>
            </a:xfrm>
            <a:custGeom>
              <a:avLst/>
              <a:gdLst/>
              <a:ahLst/>
              <a:cxnLst/>
              <a:rect l="l" t="t" r="r" b="b"/>
              <a:pathLst>
                <a:path w="219075" h="2283460">
                  <a:moveTo>
                    <a:pt x="218744" y="2060092"/>
                  </a:moveTo>
                  <a:lnTo>
                    <a:pt x="0" y="2221661"/>
                  </a:lnTo>
                  <a:lnTo>
                    <a:pt x="0" y="2283155"/>
                  </a:lnTo>
                  <a:lnTo>
                    <a:pt x="218744" y="2121217"/>
                  </a:lnTo>
                  <a:lnTo>
                    <a:pt x="218744" y="2060092"/>
                  </a:lnTo>
                  <a:close/>
                </a:path>
                <a:path w="219075" h="2283460">
                  <a:moveTo>
                    <a:pt x="218744" y="1785988"/>
                  </a:moveTo>
                  <a:lnTo>
                    <a:pt x="0" y="1947748"/>
                  </a:lnTo>
                  <a:lnTo>
                    <a:pt x="0" y="2185962"/>
                  </a:lnTo>
                  <a:lnTo>
                    <a:pt x="218744" y="2024024"/>
                  </a:lnTo>
                  <a:lnTo>
                    <a:pt x="218744" y="1785988"/>
                  </a:lnTo>
                  <a:close/>
                </a:path>
                <a:path w="219075" h="2283460">
                  <a:moveTo>
                    <a:pt x="218744" y="1674368"/>
                  </a:moveTo>
                  <a:lnTo>
                    <a:pt x="0" y="1836115"/>
                  </a:lnTo>
                  <a:lnTo>
                    <a:pt x="0" y="1897430"/>
                  </a:lnTo>
                  <a:lnTo>
                    <a:pt x="218744" y="1735670"/>
                  </a:lnTo>
                  <a:lnTo>
                    <a:pt x="218744" y="1674368"/>
                  </a:lnTo>
                  <a:close/>
                </a:path>
                <a:path w="219075" h="2283460">
                  <a:moveTo>
                    <a:pt x="218744" y="385724"/>
                  </a:moveTo>
                  <a:lnTo>
                    <a:pt x="0" y="547484"/>
                  </a:lnTo>
                  <a:lnTo>
                    <a:pt x="0" y="608799"/>
                  </a:lnTo>
                  <a:lnTo>
                    <a:pt x="218744" y="447040"/>
                  </a:lnTo>
                  <a:lnTo>
                    <a:pt x="218744" y="385724"/>
                  </a:lnTo>
                  <a:close/>
                </a:path>
                <a:path w="219075" h="2283460">
                  <a:moveTo>
                    <a:pt x="218744" y="111620"/>
                  </a:moveTo>
                  <a:lnTo>
                    <a:pt x="0" y="273380"/>
                  </a:lnTo>
                  <a:lnTo>
                    <a:pt x="0" y="511594"/>
                  </a:lnTo>
                  <a:lnTo>
                    <a:pt x="218744" y="349846"/>
                  </a:lnTo>
                  <a:lnTo>
                    <a:pt x="218744" y="111620"/>
                  </a:lnTo>
                  <a:close/>
                </a:path>
                <a:path w="219075" h="2283460">
                  <a:moveTo>
                    <a:pt x="218744" y="0"/>
                  </a:moveTo>
                  <a:lnTo>
                    <a:pt x="0" y="161759"/>
                  </a:lnTo>
                  <a:lnTo>
                    <a:pt x="0" y="223075"/>
                  </a:lnTo>
                  <a:lnTo>
                    <a:pt x="218744" y="61315"/>
                  </a:lnTo>
                  <a:lnTo>
                    <a:pt x="218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1073" y="6868191"/>
              <a:ext cx="3232150" cy="108585"/>
            </a:xfrm>
            <a:custGeom>
              <a:avLst/>
              <a:gdLst/>
              <a:ahLst/>
              <a:cxnLst/>
              <a:rect l="l" t="t" r="r" b="b"/>
              <a:pathLst>
                <a:path w="3232150" h="108584">
                  <a:moveTo>
                    <a:pt x="0" y="108464"/>
                  </a:moveTo>
                  <a:lnTo>
                    <a:pt x="3231960" y="108464"/>
                  </a:lnTo>
                  <a:lnTo>
                    <a:pt x="3231960" y="0"/>
                  </a:lnTo>
                  <a:lnTo>
                    <a:pt x="0" y="0"/>
                  </a:lnTo>
                  <a:lnTo>
                    <a:pt x="0" y="108464"/>
                  </a:lnTo>
                  <a:close/>
                </a:path>
              </a:pathLst>
            </a:custGeom>
            <a:solidFill>
              <a:srgbClr val="543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6033" y="6083136"/>
              <a:ext cx="3582670" cy="785495"/>
            </a:xfrm>
            <a:custGeom>
              <a:avLst/>
              <a:gdLst/>
              <a:ahLst/>
              <a:cxnLst/>
              <a:rect l="l" t="t" r="r" b="b"/>
              <a:pathLst>
                <a:path w="3582670" h="785495">
                  <a:moveTo>
                    <a:pt x="3582041" y="785054"/>
                  </a:moveTo>
                  <a:lnTo>
                    <a:pt x="0" y="785054"/>
                  </a:lnTo>
                  <a:lnTo>
                    <a:pt x="0" y="0"/>
                  </a:lnTo>
                  <a:lnTo>
                    <a:pt x="3582041" y="0"/>
                  </a:lnTo>
                  <a:lnTo>
                    <a:pt x="3582041" y="785054"/>
                  </a:lnTo>
                  <a:close/>
                </a:path>
              </a:pathLst>
            </a:custGeom>
            <a:solidFill>
              <a:srgbClr val="6E41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4022" y="6229514"/>
              <a:ext cx="3227705" cy="492125"/>
            </a:xfrm>
            <a:custGeom>
              <a:avLst/>
              <a:gdLst/>
              <a:ahLst/>
              <a:cxnLst/>
              <a:rect l="l" t="t" r="r" b="b"/>
              <a:pathLst>
                <a:path w="3227704" h="492125">
                  <a:moveTo>
                    <a:pt x="1524406" y="317"/>
                  </a:moveTo>
                  <a:lnTo>
                    <a:pt x="1507515" y="317"/>
                  </a:lnTo>
                  <a:lnTo>
                    <a:pt x="1490637" y="241"/>
                  </a:lnTo>
                  <a:lnTo>
                    <a:pt x="1490637" y="34531"/>
                  </a:lnTo>
                  <a:lnTo>
                    <a:pt x="1490637" y="458711"/>
                  </a:lnTo>
                  <a:lnTo>
                    <a:pt x="33934" y="458711"/>
                  </a:lnTo>
                  <a:lnTo>
                    <a:pt x="33934" y="34531"/>
                  </a:lnTo>
                  <a:lnTo>
                    <a:pt x="1490637" y="34531"/>
                  </a:lnTo>
                  <a:lnTo>
                    <a:pt x="1490637" y="241"/>
                  </a:lnTo>
                  <a:lnTo>
                    <a:pt x="0" y="241"/>
                  </a:lnTo>
                  <a:lnTo>
                    <a:pt x="0" y="16751"/>
                  </a:lnTo>
                  <a:lnTo>
                    <a:pt x="0" y="34531"/>
                  </a:lnTo>
                  <a:lnTo>
                    <a:pt x="0" y="458711"/>
                  </a:lnTo>
                  <a:lnTo>
                    <a:pt x="0" y="491731"/>
                  </a:lnTo>
                  <a:lnTo>
                    <a:pt x="1524406" y="491731"/>
                  </a:lnTo>
                  <a:lnTo>
                    <a:pt x="1524406" y="458711"/>
                  </a:lnTo>
                  <a:lnTo>
                    <a:pt x="1524406" y="34531"/>
                  </a:lnTo>
                  <a:lnTo>
                    <a:pt x="1507515" y="34531"/>
                  </a:lnTo>
                  <a:lnTo>
                    <a:pt x="1507515" y="34086"/>
                  </a:lnTo>
                  <a:lnTo>
                    <a:pt x="1524406" y="34086"/>
                  </a:lnTo>
                  <a:lnTo>
                    <a:pt x="1524406" y="317"/>
                  </a:lnTo>
                  <a:close/>
                </a:path>
                <a:path w="3227704" h="492125">
                  <a:moveTo>
                    <a:pt x="3227349" y="0"/>
                  </a:moveTo>
                  <a:lnTo>
                    <a:pt x="3209988" y="0"/>
                  </a:lnTo>
                  <a:lnTo>
                    <a:pt x="3209988" y="241"/>
                  </a:lnTo>
                  <a:lnTo>
                    <a:pt x="3192945" y="241"/>
                  </a:lnTo>
                  <a:lnTo>
                    <a:pt x="3192945" y="34531"/>
                  </a:lnTo>
                  <a:lnTo>
                    <a:pt x="3192945" y="457441"/>
                  </a:lnTo>
                  <a:lnTo>
                    <a:pt x="1684464" y="457441"/>
                  </a:lnTo>
                  <a:lnTo>
                    <a:pt x="1684464" y="34531"/>
                  </a:lnTo>
                  <a:lnTo>
                    <a:pt x="3192945" y="34531"/>
                  </a:lnTo>
                  <a:lnTo>
                    <a:pt x="3192945" y="241"/>
                  </a:lnTo>
                  <a:lnTo>
                    <a:pt x="1650072" y="241"/>
                  </a:lnTo>
                  <a:lnTo>
                    <a:pt x="1650072" y="16751"/>
                  </a:lnTo>
                  <a:lnTo>
                    <a:pt x="1650072" y="34531"/>
                  </a:lnTo>
                  <a:lnTo>
                    <a:pt x="1650072" y="457441"/>
                  </a:lnTo>
                  <a:lnTo>
                    <a:pt x="1650072" y="491731"/>
                  </a:lnTo>
                  <a:lnTo>
                    <a:pt x="3227349" y="491731"/>
                  </a:lnTo>
                  <a:lnTo>
                    <a:pt x="3227349" y="457441"/>
                  </a:lnTo>
                  <a:lnTo>
                    <a:pt x="3227349" y="34531"/>
                  </a:lnTo>
                  <a:lnTo>
                    <a:pt x="3209988" y="34531"/>
                  </a:lnTo>
                  <a:lnTo>
                    <a:pt x="3209988" y="34404"/>
                  </a:lnTo>
                  <a:lnTo>
                    <a:pt x="3227349" y="34404"/>
                  </a:lnTo>
                  <a:lnTo>
                    <a:pt x="3227349" y="0"/>
                  </a:lnTo>
                  <a:close/>
                </a:path>
              </a:pathLst>
            </a:custGeom>
            <a:solidFill>
              <a:srgbClr val="593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7116" y="6218677"/>
              <a:ext cx="738505" cy="76835"/>
            </a:xfrm>
            <a:custGeom>
              <a:avLst/>
              <a:gdLst/>
              <a:ahLst/>
              <a:cxnLst/>
              <a:rect l="l" t="t" r="r" b="b"/>
              <a:pathLst>
                <a:path w="738505" h="76835">
                  <a:moveTo>
                    <a:pt x="705896" y="76769"/>
                  </a:moveTo>
                  <a:lnTo>
                    <a:pt x="32491" y="76769"/>
                  </a:lnTo>
                  <a:lnTo>
                    <a:pt x="19821" y="75037"/>
                  </a:lnTo>
                  <a:lnTo>
                    <a:pt x="9496" y="70318"/>
                  </a:lnTo>
                  <a:lnTo>
                    <a:pt x="2545" y="63330"/>
                  </a:lnTo>
                  <a:lnTo>
                    <a:pt x="0" y="54789"/>
                  </a:lnTo>
                  <a:lnTo>
                    <a:pt x="0" y="0"/>
                  </a:lnTo>
                  <a:lnTo>
                    <a:pt x="738387" y="0"/>
                  </a:lnTo>
                  <a:lnTo>
                    <a:pt x="738387" y="54789"/>
                  </a:lnTo>
                  <a:lnTo>
                    <a:pt x="735842" y="63330"/>
                  </a:lnTo>
                  <a:lnTo>
                    <a:pt x="728891" y="70318"/>
                  </a:lnTo>
                  <a:lnTo>
                    <a:pt x="718565" y="75037"/>
                  </a:lnTo>
                  <a:lnTo>
                    <a:pt x="705896" y="76769"/>
                  </a:lnTo>
                  <a:close/>
                </a:path>
              </a:pathLst>
            </a:custGeom>
            <a:solidFill>
              <a:srgbClr val="3B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1678" y="6245276"/>
              <a:ext cx="671830" cy="100965"/>
            </a:xfrm>
            <a:custGeom>
              <a:avLst/>
              <a:gdLst/>
              <a:ahLst/>
              <a:cxnLst/>
              <a:rect l="l" t="t" r="r" b="b"/>
              <a:pathLst>
                <a:path w="671830" h="100964">
                  <a:moveTo>
                    <a:pt x="642346" y="100341"/>
                  </a:moveTo>
                  <a:lnTo>
                    <a:pt x="28987" y="100341"/>
                  </a:lnTo>
                  <a:lnTo>
                    <a:pt x="17738" y="98079"/>
                  </a:lnTo>
                  <a:lnTo>
                    <a:pt x="8521" y="91920"/>
                  </a:lnTo>
                  <a:lnTo>
                    <a:pt x="2289" y="82804"/>
                  </a:lnTo>
                  <a:lnTo>
                    <a:pt x="0" y="71672"/>
                  </a:lnTo>
                  <a:lnTo>
                    <a:pt x="0" y="0"/>
                  </a:lnTo>
                  <a:lnTo>
                    <a:pt x="56063" y="0"/>
                  </a:lnTo>
                  <a:lnTo>
                    <a:pt x="56063" y="35836"/>
                  </a:lnTo>
                  <a:lnTo>
                    <a:pt x="57880" y="41435"/>
                  </a:lnTo>
                  <a:lnTo>
                    <a:pt x="62833" y="45989"/>
                  </a:lnTo>
                  <a:lnTo>
                    <a:pt x="70174" y="49050"/>
                  </a:lnTo>
                  <a:lnTo>
                    <a:pt x="79158" y="50170"/>
                  </a:lnTo>
                  <a:lnTo>
                    <a:pt x="592016" y="50170"/>
                  </a:lnTo>
                  <a:lnTo>
                    <a:pt x="601025" y="49050"/>
                  </a:lnTo>
                  <a:lnTo>
                    <a:pt x="608421" y="45989"/>
                  </a:lnTo>
                  <a:lnTo>
                    <a:pt x="613428" y="41435"/>
                  </a:lnTo>
                  <a:lnTo>
                    <a:pt x="615270" y="35836"/>
                  </a:lnTo>
                  <a:lnTo>
                    <a:pt x="615270" y="0"/>
                  </a:lnTo>
                  <a:lnTo>
                    <a:pt x="671334" y="0"/>
                  </a:lnTo>
                  <a:lnTo>
                    <a:pt x="671334" y="71672"/>
                  </a:lnTo>
                  <a:lnTo>
                    <a:pt x="669044" y="82804"/>
                  </a:lnTo>
                  <a:lnTo>
                    <a:pt x="662813" y="91920"/>
                  </a:lnTo>
                  <a:lnTo>
                    <a:pt x="653595" y="98079"/>
                  </a:lnTo>
                  <a:lnTo>
                    <a:pt x="642346" y="100341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61678" y="6284457"/>
              <a:ext cx="671830" cy="61594"/>
            </a:xfrm>
            <a:custGeom>
              <a:avLst/>
              <a:gdLst/>
              <a:ahLst/>
              <a:cxnLst/>
              <a:rect l="l" t="t" r="r" b="b"/>
              <a:pathLst>
                <a:path w="671830" h="61595">
                  <a:moveTo>
                    <a:pt x="642346" y="61160"/>
                  </a:moveTo>
                  <a:lnTo>
                    <a:pt x="28987" y="61160"/>
                  </a:lnTo>
                  <a:lnTo>
                    <a:pt x="17738" y="58898"/>
                  </a:lnTo>
                  <a:lnTo>
                    <a:pt x="8521" y="52739"/>
                  </a:lnTo>
                  <a:lnTo>
                    <a:pt x="2289" y="43623"/>
                  </a:lnTo>
                  <a:lnTo>
                    <a:pt x="0" y="32491"/>
                  </a:lnTo>
                  <a:lnTo>
                    <a:pt x="0" y="19431"/>
                  </a:lnTo>
                  <a:lnTo>
                    <a:pt x="7027" y="25640"/>
                  </a:lnTo>
                  <a:lnTo>
                    <a:pt x="15250" y="31356"/>
                  </a:lnTo>
                  <a:lnTo>
                    <a:pt x="70322" y="49452"/>
                  </a:lnTo>
                  <a:lnTo>
                    <a:pt x="117112" y="54256"/>
                  </a:lnTo>
                  <a:lnTo>
                    <a:pt x="171160" y="56480"/>
                  </a:lnTo>
                  <a:lnTo>
                    <a:pt x="227738" y="56941"/>
                  </a:lnTo>
                  <a:lnTo>
                    <a:pt x="329572" y="55836"/>
                  </a:lnTo>
                  <a:lnTo>
                    <a:pt x="365371" y="55904"/>
                  </a:lnTo>
                  <a:lnTo>
                    <a:pt x="413578" y="56732"/>
                  </a:lnTo>
                  <a:lnTo>
                    <a:pt x="462887" y="56758"/>
                  </a:lnTo>
                  <a:lnTo>
                    <a:pt x="512524" y="55445"/>
                  </a:lnTo>
                  <a:lnTo>
                    <a:pt x="561717" y="52260"/>
                  </a:lnTo>
                  <a:lnTo>
                    <a:pt x="609695" y="46666"/>
                  </a:lnTo>
                  <a:lnTo>
                    <a:pt x="649593" y="30739"/>
                  </a:lnTo>
                  <a:lnTo>
                    <a:pt x="671334" y="0"/>
                  </a:lnTo>
                  <a:lnTo>
                    <a:pt x="671334" y="32491"/>
                  </a:lnTo>
                  <a:lnTo>
                    <a:pt x="669044" y="43623"/>
                  </a:lnTo>
                  <a:lnTo>
                    <a:pt x="662813" y="52739"/>
                  </a:lnTo>
                  <a:lnTo>
                    <a:pt x="653595" y="58898"/>
                  </a:lnTo>
                  <a:lnTo>
                    <a:pt x="642346" y="61160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74101" y="6245276"/>
              <a:ext cx="650875" cy="77470"/>
            </a:xfrm>
            <a:custGeom>
              <a:avLst/>
              <a:gdLst/>
              <a:ahLst/>
              <a:cxnLst/>
              <a:rect l="l" t="t" r="r" b="b"/>
              <a:pathLst>
                <a:path w="650875" h="77470">
                  <a:moveTo>
                    <a:pt x="507861" y="77304"/>
                  </a:moveTo>
                  <a:lnTo>
                    <a:pt x="460090" y="77228"/>
                  </a:lnTo>
                  <a:lnTo>
                    <a:pt x="411997" y="75163"/>
                  </a:lnTo>
                  <a:lnTo>
                    <a:pt x="364149" y="72602"/>
                  </a:lnTo>
                  <a:lnTo>
                    <a:pt x="317111" y="71035"/>
                  </a:lnTo>
                  <a:lnTo>
                    <a:pt x="87759" y="70239"/>
                  </a:lnTo>
                  <a:lnTo>
                    <a:pt x="37349" y="58950"/>
                  </a:lnTo>
                  <a:lnTo>
                    <a:pt x="7485" y="16245"/>
                  </a:lnTo>
                  <a:lnTo>
                    <a:pt x="5415" y="10352"/>
                  </a:lnTo>
                  <a:lnTo>
                    <a:pt x="0" y="0"/>
                  </a:lnTo>
                  <a:lnTo>
                    <a:pt x="43640" y="0"/>
                  </a:lnTo>
                  <a:lnTo>
                    <a:pt x="43640" y="35836"/>
                  </a:lnTo>
                  <a:lnTo>
                    <a:pt x="45457" y="41435"/>
                  </a:lnTo>
                  <a:lnTo>
                    <a:pt x="50409" y="45989"/>
                  </a:lnTo>
                  <a:lnTo>
                    <a:pt x="57751" y="49050"/>
                  </a:lnTo>
                  <a:lnTo>
                    <a:pt x="66735" y="50170"/>
                  </a:lnTo>
                  <a:lnTo>
                    <a:pt x="579593" y="50170"/>
                  </a:lnTo>
                  <a:lnTo>
                    <a:pt x="588601" y="49050"/>
                  </a:lnTo>
                  <a:lnTo>
                    <a:pt x="595998" y="45989"/>
                  </a:lnTo>
                  <a:lnTo>
                    <a:pt x="601005" y="41435"/>
                  </a:lnTo>
                  <a:lnTo>
                    <a:pt x="602846" y="35836"/>
                  </a:lnTo>
                  <a:lnTo>
                    <a:pt x="602846" y="0"/>
                  </a:lnTo>
                  <a:lnTo>
                    <a:pt x="650310" y="0"/>
                  </a:lnTo>
                  <a:lnTo>
                    <a:pt x="645054" y="6848"/>
                  </a:lnTo>
                  <a:lnTo>
                    <a:pt x="624358" y="35557"/>
                  </a:lnTo>
                  <a:lnTo>
                    <a:pt x="607187" y="54073"/>
                  </a:lnTo>
                  <a:lnTo>
                    <a:pt x="585655" y="66735"/>
                  </a:lnTo>
                  <a:lnTo>
                    <a:pt x="554746" y="73902"/>
                  </a:lnTo>
                  <a:lnTo>
                    <a:pt x="507861" y="77304"/>
                  </a:lnTo>
                  <a:close/>
                </a:path>
              </a:pathLst>
            </a:custGeom>
            <a:solidFill>
              <a:srgbClr val="7E7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61595" y="6218677"/>
              <a:ext cx="739140" cy="76835"/>
            </a:xfrm>
            <a:custGeom>
              <a:avLst/>
              <a:gdLst/>
              <a:ahLst/>
              <a:cxnLst/>
              <a:rect l="l" t="t" r="r" b="b"/>
              <a:pathLst>
                <a:path w="739139" h="76835">
                  <a:moveTo>
                    <a:pt x="705896" y="76769"/>
                  </a:moveTo>
                  <a:lnTo>
                    <a:pt x="32491" y="76769"/>
                  </a:lnTo>
                  <a:lnTo>
                    <a:pt x="19889" y="75037"/>
                  </a:lnTo>
                  <a:lnTo>
                    <a:pt x="9556" y="70318"/>
                  </a:lnTo>
                  <a:lnTo>
                    <a:pt x="2568" y="63330"/>
                  </a:lnTo>
                  <a:lnTo>
                    <a:pt x="0" y="54789"/>
                  </a:lnTo>
                  <a:lnTo>
                    <a:pt x="0" y="0"/>
                  </a:lnTo>
                  <a:lnTo>
                    <a:pt x="738547" y="0"/>
                  </a:lnTo>
                  <a:lnTo>
                    <a:pt x="738547" y="54789"/>
                  </a:lnTo>
                  <a:lnTo>
                    <a:pt x="735976" y="63330"/>
                  </a:lnTo>
                  <a:lnTo>
                    <a:pt x="728970" y="70318"/>
                  </a:lnTo>
                  <a:lnTo>
                    <a:pt x="718590" y="75037"/>
                  </a:lnTo>
                  <a:lnTo>
                    <a:pt x="705896" y="76769"/>
                  </a:lnTo>
                  <a:close/>
                </a:path>
              </a:pathLst>
            </a:custGeom>
            <a:solidFill>
              <a:srgbClr val="3B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96157" y="6245276"/>
              <a:ext cx="671830" cy="100965"/>
            </a:xfrm>
            <a:custGeom>
              <a:avLst/>
              <a:gdLst/>
              <a:ahLst/>
              <a:cxnLst/>
              <a:rect l="l" t="t" r="r" b="b"/>
              <a:pathLst>
                <a:path w="671829" h="100964">
                  <a:moveTo>
                    <a:pt x="642346" y="100341"/>
                  </a:moveTo>
                  <a:lnTo>
                    <a:pt x="28987" y="100341"/>
                  </a:lnTo>
                  <a:lnTo>
                    <a:pt x="17738" y="98079"/>
                  </a:lnTo>
                  <a:lnTo>
                    <a:pt x="8521" y="91920"/>
                  </a:lnTo>
                  <a:lnTo>
                    <a:pt x="2289" y="82804"/>
                  </a:lnTo>
                  <a:lnTo>
                    <a:pt x="0" y="71672"/>
                  </a:lnTo>
                  <a:lnTo>
                    <a:pt x="0" y="0"/>
                  </a:lnTo>
                  <a:lnTo>
                    <a:pt x="56063" y="0"/>
                  </a:lnTo>
                  <a:lnTo>
                    <a:pt x="56063" y="35836"/>
                  </a:lnTo>
                  <a:lnTo>
                    <a:pt x="57905" y="41435"/>
                  </a:lnTo>
                  <a:lnTo>
                    <a:pt x="62912" y="45989"/>
                  </a:lnTo>
                  <a:lnTo>
                    <a:pt x="70308" y="49050"/>
                  </a:lnTo>
                  <a:lnTo>
                    <a:pt x="79317" y="50170"/>
                  </a:lnTo>
                  <a:lnTo>
                    <a:pt x="592175" y="50170"/>
                  </a:lnTo>
                  <a:lnTo>
                    <a:pt x="601159" y="49050"/>
                  </a:lnTo>
                  <a:lnTo>
                    <a:pt x="608501" y="45989"/>
                  </a:lnTo>
                  <a:lnTo>
                    <a:pt x="613453" y="41435"/>
                  </a:lnTo>
                  <a:lnTo>
                    <a:pt x="615270" y="35836"/>
                  </a:lnTo>
                  <a:lnTo>
                    <a:pt x="615270" y="0"/>
                  </a:lnTo>
                  <a:lnTo>
                    <a:pt x="671334" y="0"/>
                  </a:lnTo>
                  <a:lnTo>
                    <a:pt x="671334" y="71672"/>
                  </a:lnTo>
                  <a:lnTo>
                    <a:pt x="669044" y="82804"/>
                  </a:lnTo>
                  <a:lnTo>
                    <a:pt x="662813" y="91920"/>
                  </a:lnTo>
                  <a:lnTo>
                    <a:pt x="653595" y="98079"/>
                  </a:lnTo>
                  <a:lnTo>
                    <a:pt x="642346" y="100341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96157" y="6284457"/>
              <a:ext cx="671830" cy="61594"/>
            </a:xfrm>
            <a:custGeom>
              <a:avLst/>
              <a:gdLst/>
              <a:ahLst/>
              <a:cxnLst/>
              <a:rect l="l" t="t" r="r" b="b"/>
              <a:pathLst>
                <a:path w="671829" h="61595">
                  <a:moveTo>
                    <a:pt x="642346" y="61160"/>
                  </a:moveTo>
                  <a:lnTo>
                    <a:pt x="28987" y="61160"/>
                  </a:lnTo>
                  <a:lnTo>
                    <a:pt x="17738" y="58898"/>
                  </a:lnTo>
                  <a:lnTo>
                    <a:pt x="8521" y="52739"/>
                  </a:lnTo>
                  <a:lnTo>
                    <a:pt x="2289" y="43623"/>
                  </a:lnTo>
                  <a:lnTo>
                    <a:pt x="0" y="32491"/>
                  </a:lnTo>
                  <a:lnTo>
                    <a:pt x="0" y="19431"/>
                  </a:lnTo>
                  <a:lnTo>
                    <a:pt x="7027" y="25640"/>
                  </a:lnTo>
                  <a:lnTo>
                    <a:pt x="15250" y="31356"/>
                  </a:lnTo>
                  <a:lnTo>
                    <a:pt x="70322" y="49452"/>
                  </a:lnTo>
                  <a:lnTo>
                    <a:pt x="117112" y="54256"/>
                  </a:lnTo>
                  <a:lnTo>
                    <a:pt x="171160" y="56480"/>
                  </a:lnTo>
                  <a:lnTo>
                    <a:pt x="227738" y="56941"/>
                  </a:lnTo>
                  <a:lnTo>
                    <a:pt x="329572" y="55836"/>
                  </a:lnTo>
                  <a:lnTo>
                    <a:pt x="365371" y="55904"/>
                  </a:lnTo>
                  <a:lnTo>
                    <a:pt x="413655" y="56732"/>
                  </a:lnTo>
                  <a:lnTo>
                    <a:pt x="463001" y="56758"/>
                  </a:lnTo>
                  <a:lnTo>
                    <a:pt x="512638" y="55445"/>
                  </a:lnTo>
                  <a:lnTo>
                    <a:pt x="561794" y="52260"/>
                  </a:lnTo>
                  <a:lnTo>
                    <a:pt x="609695" y="46666"/>
                  </a:lnTo>
                  <a:lnTo>
                    <a:pt x="649533" y="30739"/>
                  </a:lnTo>
                  <a:lnTo>
                    <a:pt x="671334" y="0"/>
                  </a:lnTo>
                  <a:lnTo>
                    <a:pt x="671334" y="32491"/>
                  </a:lnTo>
                  <a:lnTo>
                    <a:pt x="669044" y="43623"/>
                  </a:lnTo>
                  <a:lnTo>
                    <a:pt x="662813" y="52739"/>
                  </a:lnTo>
                  <a:lnTo>
                    <a:pt x="653595" y="58898"/>
                  </a:lnTo>
                  <a:lnTo>
                    <a:pt x="642346" y="61160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08739" y="6245276"/>
              <a:ext cx="650875" cy="77470"/>
            </a:xfrm>
            <a:custGeom>
              <a:avLst/>
              <a:gdLst/>
              <a:ahLst/>
              <a:cxnLst/>
              <a:rect l="l" t="t" r="r" b="b"/>
              <a:pathLst>
                <a:path w="650875" h="77470">
                  <a:moveTo>
                    <a:pt x="507702" y="77304"/>
                  </a:moveTo>
                  <a:lnTo>
                    <a:pt x="459930" y="77228"/>
                  </a:lnTo>
                  <a:lnTo>
                    <a:pt x="411838" y="75163"/>
                  </a:lnTo>
                  <a:lnTo>
                    <a:pt x="363990" y="72602"/>
                  </a:lnTo>
                  <a:lnTo>
                    <a:pt x="316952" y="71035"/>
                  </a:lnTo>
                  <a:lnTo>
                    <a:pt x="87599" y="70239"/>
                  </a:lnTo>
                  <a:lnTo>
                    <a:pt x="37249" y="58950"/>
                  </a:lnTo>
                  <a:lnTo>
                    <a:pt x="7326" y="16245"/>
                  </a:lnTo>
                  <a:lnTo>
                    <a:pt x="5255" y="10352"/>
                  </a:lnTo>
                  <a:lnTo>
                    <a:pt x="2707" y="4937"/>
                  </a:lnTo>
                  <a:lnTo>
                    <a:pt x="0" y="0"/>
                  </a:lnTo>
                  <a:lnTo>
                    <a:pt x="43481" y="0"/>
                  </a:lnTo>
                  <a:lnTo>
                    <a:pt x="43481" y="35836"/>
                  </a:lnTo>
                  <a:lnTo>
                    <a:pt x="45323" y="41435"/>
                  </a:lnTo>
                  <a:lnTo>
                    <a:pt x="50330" y="45989"/>
                  </a:lnTo>
                  <a:lnTo>
                    <a:pt x="57726" y="49050"/>
                  </a:lnTo>
                  <a:lnTo>
                    <a:pt x="66735" y="50170"/>
                  </a:lnTo>
                  <a:lnTo>
                    <a:pt x="579593" y="50170"/>
                  </a:lnTo>
                  <a:lnTo>
                    <a:pt x="588577" y="49050"/>
                  </a:lnTo>
                  <a:lnTo>
                    <a:pt x="595918" y="45989"/>
                  </a:lnTo>
                  <a:lnTo>
                    <a:pt x="600870" y="41435"/>
                  </a:lnTo>
                  <a:lnTo>
                    <a:pt x="602687" y="35836"/>
                  </a:lnTo>
                  <a:lnTo>
                    <a:pt x="602687" y="0"/>
                  </a:lnTo>
                  <a:lnTo>
                    <a:pt x="650310" y="0"/>
                  </a:lnTo>
                  <a:lnTo>
                    <a:pt x="644894" y="6848"/>
                  </a:lnTo>
                  <a:lnTo>
                    <a:pt x="624333" y="35557"/>
                  </a:lnTo>
                  <a:lnTo>
                    <a:pt x="607107" y="54073"/>
                  </a:lnTo>
                  <a:lnTo>
                    <a:pt x="585521" y="66735"/>
                  </a:lnTo>
                  <a:lnTo>
                    <a:pt x="554587" y="73902"/>
                  </a:lnTo>
                  <a:lnTo>
                    <a:pt x="507702" y="77304"/>
                  </a:lnTo>
                  <a:close/>
                </a:path>
              </a:pathLst>
            </a:custGeom>
            <a:solidFill>
              <a:srgbClr val="7E7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4801" y="5964000"/>
              <a:ext cx="3764915" cy="137160"/>
            </a:xfrm>
            <a:custGeom>
              <a:avLst/>
              <a:gdLst/>
              <a:ahLst/>
              <a:cxnLst/>
              <a:rect l="l" t="t" r="r" b="b"/>
              <a:pathLst>
                <a:path w="3764915" h="137160">
                  <a:moveTo>
                    <a:pt x="3696048" y="136815"/>
                  </a:moveTo>
                  <a:lnTo>
                    <a:pt x="68455" y="136815"/>
                  </a:lnTo>
                  <a:lnTo>
                    <a:pt x="41821" y="131447"/>
                  </a:lnTo>
                  <a:lnTo>
                    <a:pt x="20060" y="116806"/>
                  </a:lnTo>
                  <a:lnTo>
                    <a:pt x="5383" y="95088"/>
                  </a:lnTo>
                  <a:lnTo>
                    <a:pt x="0" y="68487"/>
                  </a:lnTo>
                  <a:lnTo>
                    <a:pt x="5384" y="41861"/>
                  </a:lnTo>
                  <a:lnTo>
                    <a:pt x="20066" y="20088"/>
                  </a:lnTo>
                  <a:lnTo>
                    <a:pt x="41841" y="5392"/>
                  </a:lnTo>
                  <a:lnTo>
                    <a:pt x="68503" y="0"/>
                  </a:lnTo>
                  <a:lnTo>
                    <a:pt x="3696096" y="0"/>
                  </a:lnTo>
                  <a:lnTo>
                    <a:pt x="3722789" y="5392"/>
                  </a:lnTo>
                  <a:lnTo>
                    <a:pt x="3744555" y="20088"/>
                  </a:lnTo>
                  <a:lnTo>
                    <a:pt x="3759213" y="41861"/>
                  </a:lnTo>
                  <a:lnTo>
                    <a:pt x="3764536" y="68487"/>
                  </a:lnTo>
                  <a:lnTo>
                    <a:pt x="3759165" y="95088"/>
                  </a:lnTo>
                  <a:lnTo>
                    <a:pt x="3744507" y="116806"/>
                  </a:lnTo>
                  <a:lnTo>
                    <a:pt x="3722741" y="131447"/>
                  </a:lnTo>
                  <a:lnTo>
                    <a:pt x="3696048" y="136815"/>
                  </a:lnTo>
                  <a:close/>
                </a:path>
              </a:pathLst>
            </a:custGeom>
            <a:solidFill>
              <a:srgbClr val="B8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6569" y="6047140"/>
              <a:ext cx="3761740" cy="53975"/>
            </a:xfrm>
            <a:custGeom>
              <a:avLst/>
              <a:gdLst/>
              <a:ahLst/>
              <a:cxnLst/>
              <a:rect l="l" t="t" r="r" b="b"/>
              <a:pathLst>
                <a:path w="3761740" h="53975">
                  <a:moveTo>
                    <a:pt x="3694328" y="53674"/>
                  </a:moveTo>
                  <a:lnTo>
                    <a:pt x="66735" y="53674"/>
                  </a:lnTo>
                  <a:lnTo>
                    <a:pt x="43376" y="49610"/>
                  </a:lnTo>
                  <a:lnTo>
                    <a:pt x="23518" y="38364"/>
                  </a:lnTo>
                  <a:lnTo>
                    <a:pt x="8561" y="21354"/>
                  </a:lnTo>
                  <a:lnTo>
                    <a:pt x="0" y="0"/>
                  </a:lnTo>
                  <a:lnTo>
                    <a:pt x="3761223" y="0"/>
                  </a:lnTo>
                  <a:lnTo>
                    <a:pt x="3752562" y="21354"/>
                  </a:lnTo>
                  <a:lnTo>
                    <a:pt x="3737571" y="38364"/>
                  </a:lnTo>
                  <a:lnTo>
                    <a:pt x="3717682" y="49610"/>
                  </a:lnTo>
                  <a:lnTo>
                    <a:pt x="3694328" y="53674"/>
                  </a:lnTo>
                  <a:close/>
                </a:path>
              </a:pathLst>
            </a:custGeom>
            <a:solidFill>
              <a:srgbClr val="A09D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1073" y="9507816"/>
              <a:ext cx="3232150" cy="108585"/>
            </a:xfrm>
            <a:custGeom>
              <a:avLst/>
              <a:gdLst/>
              <a:ahLst/>
              <a:cxnLst/>
              <a:rect l="l" t="t" r="r" b="b"/>
              <a:pathLst>
                <a:path w="3232150" h="108584">
                  <a:moveTo>
                    <a:pt x="0" y="108305"/>
                  </a:moveTo>
                  <a:lnTo>
                    <a:pt x="3231960" y="108305"/>
                  </a:lnTo>
                  <a:lnTo>
                    <a:pt x="3231960" y="0"/>
                  </a:lnTo>
                  <a:lnTo>
                    <a:pt x="0" y="0"/>
                  </a:lnTo>
                  <a:lnTo>
                    <a:pt x="0" y="108305"/>
                  </a:lnTo>
                  <a:close/>
                </a:path>
              </a:pathLst>
            </a:custGeom>
            <a:solidFill>
              <a:srgbClr val="543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6033" y="6976496"/>
              <a:ext cx="3582670" cy="2531745"/>
            </a:xfrm>
            <a:custGeom>
              <a:avLst/>
              <a:gdLst/>
              <a:ahLst/>
              <a:cxnLst/>
              <a:rect l="l" t="t" r="r" b="b"/>
              <a:pathLst>
                <a:path w="3582670" h="2531745">
                  <a:moveTo>
                    <a:pt x="3582041" y="2531319"/>
                  </a:moveTo>
                  <a:lnTo>
                    <a:pt x="0" y="2531319"/>
                  </a:lnTo>
                  <a:lnTo>
                    <a:pt x="0" y="0"/>
                  </a:lnTo>
                  <a:lnTo>
                    <a:pt x="3582041" y="0"/>
                  </a:lnTo>
                  <a:lnTo>
                    <a:pt x="3582041" y="2531319"/>
                  </a:lnTo>
                  <a:close/>
                </a:path>
              </a:pathLst>
            </a:custGeom>
            <a:solidFill>
              <a:srgbClr val="6E41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1065" y="7140079"/>
              <a:ext cx="3193415" cy="1791970"/>
            </a:xfrm>
            <a:custGeom>
              <a:avLst/>
              <a:gdLst/>
              <a:ahLst/>
              <a:cxnLst/>
              <a:rect l="l" t="t" r="r" b="b"/>
              <a:pathLst>
                <a:path w="3193415" h="1791970">
                  <a:moveTo>
                    <a:pt x="3192945" y="1182598"/>
                  </a:moveTo>
                  <a:lnTo>
                    <a:pt x="0" y="1182598"/>
                  </a:lnTo>
                  <a:lnTo>
                    <a:pt x="0" y="1791652"/>
                  </a:lnTo>
                  <a:lnTo>
                    <a:pt x="3192945" y="1791652"/>
                  </a:lnTo>
                  <a:lnTo>
                    <a:pt x="3192945" y="1182598"/>
                  </a:lnTo>
                  <a:close/>
                </a:path>
                <a:path w="3193415" h="1791970">
                  <a:moveTo>
                    <a:pt x="3192945" y="0"/>
                  </a:moveTo>
                  <a:lnTo>
                    <a:pt x="0" y="0"/>
                  </a:lnTo>
                  <a:lnTo>
                    <a:pt x="0" y="732967"/>
                  </a:lnTo>
                  <a:lnTo>
                    <a:pt x="3192945" y="732967"/>
                  </a:lnTo>
                  <a:lnTo>
                    <a:pt x="3192945" y="0"/>
                  </a:lnTo>
                  <a:close/>
                </a:path>
              </a:pathLst>
            </a:custGeom>
            <a:solidFill>
              <a:srgbClr val="593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7725" y="7873046"/>
              <a:ext cx="3196590" cy="1471295"/>
            </a:xfrm>
            <a:custGeom>
              <a:avLst/>
              <a:gdLst/>
              <a:ahLst/>
              <a:cxnLst/>
              <a:rect l="l" t="t" r="r" b="b"/>
              <a:pathLst>
                <a:path w="3196590" h="1471295">
                  <a:moveTo>
                    <a:pt x="3196285" y="1058684"/>
                  </a:moveTo>
                  <a:lnTo>
                    <a:pt x="0" y="1058684"/>
                  </a:lnTo>
                  <a:lnTo>
                    <a:pt x="0" y="1471041"/>
                  </a:lnTo>
                  <a:lnTo>
                    <a:pt x="3196285" y="1471041"/>
                  </a:lnTo>
                  <a:lnTo>
                    <a:pt x="3196285" y="1058684"/>
                  </a:lnTo>
                  <a:close/>
                </a:path>
                <a:path w="3196590" h="1471295">
                  <a:moveTo>
                    <a:pt x="3196285" y="0"/>
                  </a:moveTo>
                  <a:lnTo>
                    <a:pt x="0" y="0"/>
                  </a:lnTo>
                  <a:lnTo>
                    <a:pt x="0" y="288607"/>
                  </a:lnTo>
                  <a:lnTo>
                    <a:pt x="3196285" y="288607"/>
                  </a:lnTo>
                  <a:lnTo>
                    <a:pt x="3196285" y="0"/>
                  </a:lnTo>
                  <a:close/>
                </a:path>
              </a:pathLst>
            </a:custGeom>
            <a:solidFill>
              <a:srgbClr val="4629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85418" y="7514997"/>
              <a:ext cx="157966" cy="950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01377" y="7514997"/>
              <a:ext cx="157898" cy="950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451013" y="7493017"/>
              <a:ext cx="944244" cy="541655"/>
            </a:xfrm>
            <a:custGeom>
              <a:avLst/>
              <a:gdLst/>
              <a:ahLst/>
              <a:cxnLst/>
              <a:rect l="l" t="t" r="r" b="b"/>
              <a:pathLst>
                <a:path w="944245" h="541654">
                  <a:moveTo>
                    <a:pt x="873132" y="541526"/>
                  </a:moveTo>
                  <a:lnTo>
                    <a:pt x="70717" y="541526"/>
                  </a:lnTo>
                  <a:lnTo>
                    <a:pt x="43205" y="535964"/>
                  </a:lnTo>
                  <a:lnTo>
                    <a:pt x="20725" y="520801"/>
                  </a:lnTo>
                  <a:lnTo>
                    <a:pt x="5562" y="498321"/>
                  </a:lnTo>
                  <a:lnTo>
                    <a:pt x="0" y="470809"/>
                  </a:lnTo>
                  <a:lnTo>
                    <a:pt x="0" y="0"/>
                  </a:lnTo>
                  <a:lnTo>
                    <a:pt x="943690" y="0"/>
                  </a:lnTo>
                  <a:lnTo>
                    <a:pt x="943690" y="470809"/>
                  </a:lnTo>
                  <a:lnTo>
                    <a:pt x="938153" y="498321"/>
                  </a:lnTo>
                  <a:lnTo>
                    <a:pt x="923044" y="520801"/>
                  </a:lnTo>
                  <a:lnTo>
                    <a:pt x="900619" y="535964"/>
                  </a:lnTo>
                  <a:lnTo>
                    <a:pt x="873132" y="541526"/>
                  </a:lnTo>
                  <a:close/>
                </a:path>
              </a:pathLst>
            </a:custGeom>
            <a:solidFill>
              <a:srgbClr val="BCB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51013" y="7505759"/>
              <a:ext cx="944244" cy="528955"/>
            </a:xfrm>
            <a:custGeom>
              <a:avLst/>
              <a:gdLst/>
              <a:ahLst/>
              <a:cxnLst/>
              <a:rect l="l" t="t" r="r" b="b"/>
              <a:pathLst>
                <a:path w="944245" h="528954">
                  <a:moveTo>
                    <a:pt x="873132" y="528785"/>
                  </a:moveTo>
                  <a:lnTo>
                    <a:pt x="70717" y="528785"/>
                  </a:lnTo>
                  <a:lnTo>
                    <a:pt x="43205" y="523223"/>
                  </a:lnTo>
                  <a:lnTo>
                    <a:pt x="20725" y="508059"/>
                  </a:lnTo>
                  <a:lnTo>
                    <a:pt x="5562" y="485579"/>
                  </a:lnTo>
                  <a:lnTo>
                    <a:pt x="0" y="458068"/>
                  </a:lnTo>
                  <a:lnTo>
                    <a:pt x="0" y="0"/>
                  </a:lnTo>
                  <a:lnTo>
                    <a:pt x="24846" y="50648"/>
                  </a:lnTo>
                  <a:lnTo>
                    <a:pt x="46029" y="115970"/>
                  </a:lnTo>
                  <a:lnTo>
                    <a:pt x="53834" y="184278"/>
                  </a:lnTo>
                  <a:lnTo>
                    <a:pt x="61071" y="233209"/>
                  </a:lnTo>
                  <a:lnTo>
                    <a:pt x="75654" y="277094"/>
                  </a:lnTo>
                  <a:lnTo>
                    <a:pt x="99077" y="316738"/>
                  </a:lnTo>
                  <a:lnTo>
                    <a:pt x="132833" y="352948"/>
                  </a:lnTo>
                  <a:lnTo>
                    <a:pt x="172751" y="381900"/>
                  </a:lnTo>
                  <a:lnTo>
                    <a:pt x="216819" y="403447"/>
                  </a:lnTo>
                  <a:lnTo>
                    <a:pt x="264039" y="418528"/>
                  </a:lnTo>
                  <a:lnTo>
                    <a:pt x="313408" y="428085"/>
                  </a:lnTo>
                  <a:lnTo>
                    <a:pt x="363928" y="433057"/>
                  </a:lnTo>
                  <a:lnTo>
                    <a:pt x="414596" y="434386"/>
                  </a:lnTo>
                  <a:lnTo>
                    <a:pt x="464414" y="433012"/>
                  </a:lnTo>
                  <a:lnTo>
                    <a:pt x="567455" y="426348"/>
                  </a:lnTo>
                  <a:lnTo>
                    <a:pt x="622446" y="424204"/>
                  </a:lnTo>
                  <a:lnTo>
                    <a:pt x="787603" y="420798"/>
                  </a:lnTo>
                  <a:lnTo>
                    <a:pt x="850894" y="402880"/>
                  </a:lnTo>
                  <a:lnTo>
                    <a:pt x="890174" y="351036"/>
                  </a:lnTo>
                  <a:lnTo>
                    <a:pt x="900806" y="298437"/>
                  </a:lnTo>
                  <a:lnTo>
                    <a:pt x="903613" y="206024"/>
                  </a:lnTo>
                  <a:lnTo>
                    <a:pt x="905942" y="168152"/>
                  </a:lnTo>
                  <a:lnTo>
                    <a:pt x="917410" y="92378"/>
                  </a:lnTo>
                  <a:lnTo>
                    <a:pt x="929116" y="48637"/>
                  </a:lnTo>
                  <a:lnTo>
                    <a:pt x="943690" y="5733"/>
                  </a:lnTo>
                  <a:lnTo>
                    <a:pt x="943690" y="458068"/>
                  </a:lnTo>
                  <a:lnTo>
                    <a:pt x="938153" y="485579"/>
                  </a:lnTo>
                  <a:lnTo>
                    <a:pt x="923044" y="508059"/>
                  </a:lnTo>
                  <a:lnTo>
                    <a:pt x="900619" y="523223"/>
                  </a:lnTo>
                  <a:lnTo>
                    <a:pt x="873132" y="528785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20264" y="7514843"/>
              <a:ext cx="1004569" cy="144145"/>
            </a:xfrm>
            <a:custGeom>
              <a:avLst/>
              <a:gdLst/>
              <a:ahLst/>
              <a:cxnLst/>
              <a:rect l="l" t="t" r="r" b="b"/>
              <a:pathLst>
                <a:path w="1004570" h="144145">
                  <a:moveTo>
                    <a:pt x="31534" y="0"/>
                  </a:moveTo>
                  <a:lnTo>
                    <a:pt x="0" y="0"/>
                  </a:lnTo>
                  <a:lnTo>
                    <a:pt x="0" y="143827"/>
                  </a:lnTo>
                  <a:lnTo>
                    <a:pt x="31534" y="143827"/>
                  </a:lnTo>
                  <a:lnTo>
                    <a:pt x="31534" y="0"/>
                  </a:lnTo>
                  <a:close/>
                </a:path>
                <a:path w="1004570" h="144145">
                  <a:moveTo>
                    <a:pt x="1004214" y="0"/>
                  </a:moveTo>
                  <a:lnTo>
                    <a:pt x="972680" y="0"/>
                  </a:lnTo>
                  <a:lnTo>
                    <a:pt x="972680" y="143827"/>
                  </a:lnTo>
                  <a:lnTo>
                    <a:pt x="1004214" y="143827"/>
                  </a:lnTo>
                  <a:lnTo>
                    <a:pt x="1004214" y="0"/>
                  </a:lnTo>
                  <a:close/>
                </a:path>
              </a:pathLst>
            </a:custGeom>
            <a:solidFill>
              <a:srgbClr val="952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60025" y="7277362"/>
              <a:ext cx="130444" cy="928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38909" y="7464030"/>
              <a:ext cx="972819" cy="28575"/>
            </a:xfrm>
            <a:custGeom>
              <a:avLst/>
              <a:gdLst/>
              <a:ahLst/>
              <a:cxnLst/>
              <a:rect l="l" t="t" r="r" b="b"/>
              <a:pathLst>
                <a:path w="972820" h="28575">
                  <a:moveTo>
                    <a:pt x="966147" y="28350"/>
                  </a:moveTo>
                  <a:lnTo>
                    <a:pt x="6530" y="28350"/>
                  </a:lnTo>
                  <a:lnTo>
                    <a:pt x="0" y="21979"/>
                  </a:lnTo>
                  <a:lnTo>
                    <a:pt x="0" y="6370"/>
                  </a:lnTo>
                  <a:lnTo>
                    <a:pt x="6530" y="0"/>
                  </a:lnTo>
                  <a:lnTo>
                    <a:pt x="966147" y="0"/>
                  </a:lnTo>
                  <a:lnTo>
                    <a:pt x="972518" y="6370"/>
                  </a:lnTo>
                  <a:lnTo>
                    <a:pt x="972518" y="21979"/>
                  </a:lnTo>
                  <a:close/>
                </a:path>
              </a:pathLst>
            </a:custGeom>
            <a:solidFill>
              <a:srgbClr val="952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80638" y="7370218"/>
              <a:ext cx="889635" cy="93980"/>
            </a:xfrm>
            <a:custGeom>
              <a:avLst/>
              <a:gdLst/>
              <a:ahLst/>
              <a:cxnLst/>
              <a:rect l="l" t="t" r="r" b="b"/>
              <a:pathLst>
                <a:path w="889635" h="93979">
                  <a:moveTo>
                    <a:pt x="889219" y="93811"/>
                  </a:moveTo>
                  <a:lnTo>
                    <a:pt x="0" y="93811"/>
                  </a:lnTo>
                  <a:lnTo>
                    <a:pt x="23209" y="81114"/>
                  </a:lnTo>
                  <a:lnTo>
                    <a:pt x="93628" y="53492"/>
                  </a:lnTo>
                  <a:lnTo>
                    <a:pt x="139388" y="39878"/>
                  </a:lnTo>
                  <a:lnTo>
                    <a:pt x="191214" y="27269"/>
                  </a:lnTo>
                  <a:lnTo>
                    <a:pt x="248382" y="16322"/>
                  </a:lnTo>
                  <a:lnTo>
                    <a:pt x="310167" y="7691"/>
                  </a:lnTo>
                  <a:lnTo>
                    <a:pt x="375844" y="2032"/>
                  </a:lnTo>
                  <a:lnTo>
                    <a:pt x="444689" y="0"/>
                  </a:lnTo>
                  <a:lnTo>
                    <a:pt x="513480" y="2032"/>
                  </a:lnTo>
                  <a:lnTo>
                    <a:pt x="579107" y="7691"/>
                  </a:lnTo>
                  <a:lnTo>
                    <a:pt x="640848" y="16322"/>
                  </a:lnTo>
                  <a:lnTo>
                    <a:pt x="697979" y="27269"/>
                  </a:lnTo>
                  <a:lnTo>
                    <a:pt x="749779" y="39878"/>
                  </a:lnTo>
                  <a:lnTo>
                    <a:pt x="795525" y="53492"/>
                  </a:lnTo>
                  <a:lnTo>
                    <a:pt x="834495" y="67455"/>
                  </a:lnTo>
                  <a:lnTo>
                    <a:pt x="889219" y="93811"/>
                  </a:lnTo>
                  <a:close/>
                </a:path>
              </a:pathLst>
            </a:custGeom>
            <a:solidFill>
              <a:srgbClr val="BF32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80638" y="7370218"/>
              <a:ext cx="429259" cy="93980"/>
            </a:xfrm>
            <a:custGeom>
              <a:avLst/>
              <a:gdLst/>
              <a:ahLst/>
              <a:cxnLst/>
              <a:rect l="l" t="t" r="r" b="b"/>
              <a:pathLst>
                <a:path w="429260" h="93979">
                  <a:moveTo>
                    <a:pt x="300547" y="93811"/>
                  </a:moveTo>
                  <a:lnTo>
                    <a:pt x="0" y="93811"/>
                  </a:lnTo>
                  <a:lnTo>
                    <a:pt x="22569" y="81418"/>
                  </a:lnTo>
                  <a:lnTo>
                    <a:pt x="90573" y="54483"/>
                  </a:lnTo>
                  <a:lnTo>
                    <a:pt x="134662" y="41149"/>
                  </a:lnTo>
                  <a:lnTo>
                    <a:pt x="184579" y="28711"/>
                  </a:lnTo>
                  <a:lnTo>
                    <a:pt x="239652" y="17773"/>
                  </a:lnTo>
                  <a:lnTo>
                    <a:pt x="299208" y="8939"/>
                  </a:lnTo>
                  <a:lnTo>
                    <a:pt x="362575" y="2813"/>
                  </a:lnTo>
                  <a:lnTo>
                    <a:pt x="429080" y="0"/>
                  </a:lnTo>
                  <a:lnTo>
                    <a:pt x="399077" y="5494"/>
                  </a:lnTo>
                  <a:lnTo>
                    <a:pt x="332640" y="19709"/>
                  </a:lnTo>
                  <a:lnTo>
                    <a:pt x="265129" y="39240"/>
                  </a:lnTo>
                  <a:lnTo>
                    <a:pt x="231900" y="60682"/>
                  </a:lnTo>
                  <a:lnTo>
                    <a:pt x="229837" y="77147"/>
                  </a:lnTo>
                  <a:lnTo>
                    <a:pt x="236300" y="86086"/>
                  </a:lnTo>
                  <a:lnTo>
                    <a:pt x="257725" y="90606"/>
                  </a:lnTo>
                  <a:lnTo>
                    <a:pt x="300547" y="93811"/>
                  </a:lnTo>
                  <a:close/>
                </a:path>
              </a:pathLst>
            </a:custGeom>
            <a:solidFill>
              <a:srgbClr val="A62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67057" y="7377863"/>
              <a:ext cx="371475" cy="81280"/>
            </a:xfrm>
            <a:custGeom>
              <a:avLst/>
              <a:gdLst/>
              <a:ahLst/>
              <a:cxnLst/>
              <a:rect l="l" t="t" r="r" b="b"/>
              <a:pathLst>
                <a:path w="371475" h="81279">
                  <a:moveTo>
                    <a:pt x="371264" y="80910"/>
                  </a:moveTo>
                  <a:lnTo>
                    <a:pt x="0" y="0"/>
                  </a:lnTo>
                  <a:lnTo>
                    <a:pt x="18002" y="390"/>
                  </a:lnTo>
                  <a:lnTo>
                    <a:pt x="61479" y="2886"/>
                  </a:lnTo>
                  <a:lnTo>
                    <a:pt x="122515" y="9474"/>
                  </a:lnTo>
                  <a:lnTo>
                    <a:pt x="193197" y="22138"/>
                  </a:lnTo>
                  <a:lnTo>
                    <a:pt x="248502" y="37503"/>
                  </a:lnTo>
                  <a:lnTo>
                    <a:pt x="306659" y="57019"/>
                  </a:lnTo>
                  <a:lnTo>
                    <a:pt x="352602" y="73788"/>
                  </a:lnTo>
                  <a:lnTo>
                    <a:pt x="371264" y="80910"/>
                  </a:lnTo>
                  <a:close/>
                </a:path>
              </a:pathLst>
            </a:custGeom>
            <a:solidFill>
              <a:srgbClr val="C73D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30235" y="7393238"/>
              <a:ext cx="182880" cy="423545"/>
            </a:xfrm>
            <a:custGeom>
              <a:avLst/>
              <a:gdLst/>
              <a:ahLst/>
              <a:cxnLst/>
              <a:rect l="l" t="t" r="r" b="b"/>
              <a:pathLst>
                <a:path w="182880" h="423545">
                  <a:moveTo>
                    <a:pt x="36314" y="423421"/>
                  </a:moveTo>
                  <a:lnTo>
                    <a:pt x="25961" y="376595"/>
                  </a:lnTo>
                  <a:lnTo>
                    <a:pt x="67618" y="364801"/>
                  </a:lnTo>
                  <a:lnTo>
                    <a:pt x="102272" y="350693"/>
                  </a:lnTo>
                  <a:lnTo>
                    <a:pt x="125967" y="336794"/>
                  </a:lnTo>
                  <a:lnTo>
                    <a:pt x="134744" y="325627"/>
                  </a:lnTo>
                  <a:lnTo>
                    <a:pt x="134744" y="85922"/>
                  </a:lnTo>
                  <a:lnTo>
                    <a:pt x="111968" y="48812"/>
                  </a:lnTo>
                  <a:lnTo>
                    <a:pt x="107349" y="47378"/>
                  </a:lnTo>
                  <a:lnTo>
                    <a:pt x="74537" y="53744"/>
                  </a:lnTo>
                  <a:lnTo>
                    <a:pt x="43063" y="58567"/>
                  </a:lnTo>
                  <a:lnTo>
                    <a:pt x="5574" y="63465"/>
                  </a:lnTo>
                  <a:lnTo>
                    <a:pt x="0" y="15842"/>
                  </a:lnTo>
                  <a:lnTo>
                    <a:pt x="35159" y="11243"/>
                  </a:lnTo>
                  <a:lnTo>
                    <a:pt x="65401" y="6681"/>
                  </a:lnTo>
                  <a:lnTo>
                    <a:pt x="92537" y="1508"/>
                  </a:lnTo>
                  <a:lnTo>
                    <a:pt x="106488" y="0"/>
                  </a:lnTo>
                  <a:lnTo>
                    <a:pt x="120410" y="1866"/>
                  </a:lnTo>
                  <a:lnTo>
                    <a:pt x="161519" y="30040"/>
                  </a:lnTo>
                  <a:lnTo>
                    <a:pt x="180109" y="66677"/>
                  </a:lnTo>
                  <a:lnTo>
                    <a:pt x="182685" y="85922"/>
                  </a:lnTo>
                  <a:lnTo>
                    <a:pt x="182685" y="325627"/>
                  </a:lnTo>
                  <a:lnTo>
                    <a:pt x="164630" y="365500"/>
                  </a:lnTo>
                  <a:lnTo>
                    <a:pt x="122341" y="394473"/>
                  </a:lnTo>
                  <a:lnTo>
                    <a:pt x="73631" y="413471"/>
                  </a:lnTo>
                  <a:lnTo>
                    <a:pt x="36314" y="423421"/>
                  </a:lnTo>
                  <a:close/>
                </a:path>
              </a:pathLst>
            </a:custGeom>
            <a:solidFill>
              <a:srgbClr val="A2A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42021" y="7393238"/>
              <a:ext cx="170899" cy="881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05730" y="7465622"/>
              <a:ext cx="88265" cy="315595"/>
            </a:xfrm>
            <a:custGeom>
              <a:avLst/>
              <a:gdLst/>
              <a:ahLst/>
              <a:cxnLst/>
              <a:rect l="l" t="t" r="r" b="b"/>
              <a:pathLst>
                <a:path w="88265" h="315595">
                  <a:moveTo>
                    <a:pt x="955" y="315519"/>
                  </a:moveTo>
                  <a:lnTo>
                    <a:pt x="836" y="302618"/>
                  </a:lnTo>
                  <a:lnTo>
                    <a:pt x="0" y="289716"/>
                  </a:lnTo>
                  <a:lnTo>
                    <a:pt x="23905" y="279762"/>
                  </a:lnTo>
                  <a:lnTo>
                    <a:pt x="42645" y="269807"/>
                  </a:lnTo>
                  <a:lnTo>
                    <a:pt x="54874" y="260689"/>
                  </a:lnTo>
                  <a:lnTo>
                    <a:pt x="59249" y="253243"/>
                  </a:lnTo>
                  <a:lnTo>
                    <a:pt x="59249" y="9874"/>
                  </a:lnTo>
                  <a:lnTo>
                    <a:pt x="57975" y="4937"/>
                  </a:lnTo>
                  <a:lnTo>
                    <a:pt x="55904" y="0"/>
                  </a:lnTo>
                  <a:lnTo>
                    <a:pt x="61922" y="6122"/>
                  </a:lnTo>
                  <a:lnTo>
                    <a:pt x="83498" y="165245"/>
                  </a:lnTo>
                  <a:lnTo>
                    <a:pt x="88237" y="233812"/>
                  </a:lnTo>
                  <a:lnTo>
                    <a:pt x="80870" y="265773"/>
                  </a:lnTo>
                  <a:lnTo>
                    <a:pt x="60244" y="287745"/>
                  </a:lnTo>
                  <a:lnTo>
                    <a:pt x="31794" y="303177"/>
                  </a:lnTo>
                  <a:lnTo>
                    <a:pt x="955" y="315519"/>
                  </a:lnTo>
                  <a:close/>
                </a:path>
              </a:pathLst>
            </a:custGeom>
            <a:solidFill>
              <a:srgbClr val="8E8B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99426" y="7385190"/>
              <a:ext cx="412750" cy="718820"/>
            </a:xfrm>
            <a:custGeom>
              <a:avLst/>
              <a:gdLst/>
              <a:ahLst/>
              <a:cxnLst/>
              <a:rect l="l" t="t" r="r" b="b"/>
              <a:pathLst>
                <a:path w="412750" h="718820">
                  <a:moveTo>
                    <a:pt x="351833" y="718478"/>
                  </a:moveTo>
                  <a:lnTo>
                    <a:pt x="60842" y="718478"/>
                  </a:lnTo>
                  <a:lnTo>
                    <a:pt x="37157" y="713698"/>
                  </a:lnTo>
                  <a:lnTo>
                    <a:pt x="17818" y="700660"/>
                  </a:lnTo>
                  <a:lnTo>
                    <a:pt x="4780" y="681321"/>
                  </a:lnTo>
                  <a:lnTo>
                    <a:pt x="0" y="657636"/>
                  </a:lnTo>
                  <a:lnTo>
                    <a:pt x="0" y="353107"/>
                  </a:lnTo>
                  <a:lnTo>
                    <a:pt x="4534" y="313983"/>
                  </a:lnTo>
                  <a:lnTo>
                    <a:pt x="16325" y="269708"/>
                  </a:lnTo>
                  <a:lnTo>
                    <a:pt x="32655" y="222416"/>
                  </a:lnTo>
                  <a:lnTo>
                    <a:pt x="50807" y="174244"/>
                  </a:lnTo>
                  <a:lnTo>
                    <a:pt x="58796" y="151256"/>
                  </a:lnTo>
                  <a:lnTo>
                    <a:pt x="64784" y="129389"/>
                  </a:lnTo>
                  <a:lnTo>
                    <a:pt x="69398" y="106894"/>
                  </a:lnTo>
                  <a:lnTo>
                    <a:pt x="73265" y="82025"/>
                  </a:lnTo>
                  <a:lnTo>
                    <a:pt x="75589" y="60854"/>
                  </a:lnTo>
                  <a:lnTo>
                    <a:pt x="72747" y="45253"/>
                  </a:lnTo>
                  <a:lnTo>
                    <a:pt x="61484" y="27531"/>
                  </a:lnTo>
                  <a:lnTo>
                    <a:pt x="38543" y="0"/>
                  </a:lnTo>
                  <a:lnTo>
                    <a:pt x="356770" y="0"/>
                  </a:lnTo>
                  <a:lnTo>
                    <a:pt x="353906" y="18381"/>
                  </a:lnTo>
                  <a:lnTo>
                    <a:pt x="349264" y="63430"/>
                  </a:lnTo>
                  <a:lnTo>
                    <a:pt x="348774" y="120006"/>
                  </a:lnTo>
                  <a:lnTo>
                    <a:pt x="358363" y="172970"/>
                  </a:lnTo>
                  <a:lnTo>
                    <a:pt x="393502" y="265726"/>
                  </a:lnTo>
                  <a:lnTo>
                    <a:pt x="407078" y="311096"/>
                  </a:lnTo>
                  <a:lnTo>
                    <a:pt x="412516" y="353107"/>
                  </a:lnTo>
                  <a:lnTo>
                    <a:pt x="412516" y="657636"/>
                  </a:lnTo>
                  <a:lnTo>
                    <a:pt x="407737" y="681321"/>
                  </a:lnTo>
                  <a:lnTo>
                    <a:pt x="394717" y="700660"/>
                  </a:lnTo>
                  <a:lnTo>
                    <a:pt x="375425" y="713698"/>
                  </a:lnTo>
                  <a:lnTo>
                    <a:pt x="351833" y="718478"/>
                  </a:lnTo>
                  <a:close/>
                </a:path>
              </a:pathLst>
            </a:custGeom>
            <a:solidFill>
              <a:srgbClr val="BCB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26980" y="7385190"/>
              <a:ext cx="283845" cy="236854"/>
            </a:xfrm>
            <a:custGeom>
              <a:avLst/>
              <a:gdLst/>
              <a:ahLst/>
              <a:cxnLst/>
              <a:rect l="l" t="t" r="r" b="b"/>
              <a:pathLst>
                <a:path w="283844" h="236854">
                  <a:moveTo>
                    <a:pt x="0" y="236679"/>
                  </a:moveTo>
                  <a:lnTo>
                    <a:pt x="5626" y="221100"/>
                  </a:lnTo>
                  <a:lnTo>
                    <a:pt x="23253" y="174244"/>
                  </a:lnTo>
                  <a:lnTo>
                    <a:pt x="31242" y="151256"/>
                  </a:lnTo>
                  <a:lnTo>
                    <a:pt x="37229" y="129389"/>
                  </a:lnTo>
                  <a:lnTo>
                    <a:pt x="41843" y="106894"/>
                  </a:lnTo>
                  <a:lnTo>
                    <a:pt x="45711" y="82025"/>
                  </a:lnTo>
                  <a:lnTo>
                    <a:pt x="48035" y="60854"/>
                  </a:lnTo>
                  <a:lnTo>
                    <a:pt x="45193" y="45253"/>
                  </a:lnTo>
                  <a:lnTo>
                    <a:pt x="33930" y="27531"/>
                  </a:lnTo>
                  <a:lnTo>
                    <a:pt x="10989" y="0"/>
                  </a:lnTo>
                  <a:lnTo>
                    <a:pt x="283823" y="0"/>
                  </a:lnTo>
                  <a:lnTo>
                    <a:pt x="248343" y="6420"/>
                  </a:lnTo>
                  <a:lnTo>
                    <a:pt x="222563" y="10312"/>
                  </a:lnTo>
                  <a:lnTo>
                    <a:pt x="196634" y="12950"/>
                  </a:lnTo>
                  <a:lnTo>
                    <a:pt x="170421" y="13856"/>
                  </a:lnTo>
                  <a:lnTo>
                    <a:pt x="149718" y="12390"/>
                  </a:lnTo>
                  <a:lnTo>
                    <a:pt x="129986" y="9894"/>
                  </a:lnTo>
                  <a:lnTo>
                    <a:pt x="110283" y="9220"/>
                  </a:lnTo>
                  <a:lnTo>
                    <a:pt x="89670" y="13219"/>
                  </a:lnTo>
                  <a:lnTo>
                    <a:pt x="68601" y="31426"/>
                  </a:lnTo>
                  <a:lnTo>
                    <a:pt x="60165" y="60443"/>
                  </a:lnTo>
                  <a:lnTo>
                    <a:pt x="57641" y="92686"/>
                  </a:lnTo>
                  <a:lnTo>
                    <a:pt x="54311" y="120569"/>
                  </a:lnTo>
                  <a:lnTo>
                    <a:pt x="44549" y="151276"/>
                  </a:lnTo>
                  <a:lnTo>
                    <a:pt x="31993" y="180834"/>
                  </a:lnTo>
                  <a:lnTo>
                    <a:pt x="17019" y="209286"/>
                  </a:lnTo>
                  <a:lnTo>
                    <a:pt x="0" y="236679"/>
                  </a:lnTo>
                  <a:close/>
                </a:path>
              </a:pathLst>
            </a:custGeom>
            <a:solidFill>
              <a:srgbClr val="D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99426" y="7747376"/>
              <a:ext cx="412750" cy="356870"/>
            </a:xfrm>
            <a:custGeom>
              <a:avLst/>
              <a:gdLst/>
              <a:ahLst/>
              <a:cxnLst/>
              <a:rect l="l" t="t" r="r" b="b"/>
              <a:pathLst>
                <a:path w="412750" h="356870">
                  <a:moveTo>
                    <a:pt x="351833" y="356292"/>
                  </a:moveTo>
                  <a:lnTo>
                    <a:pt x="60842" y="356292"/>
                  </a:lnTo>
                  <a:lnTo>
                    <a:pt x="37157" y="351512"/>
                  </a:lnTo>
                  <a:lnTo>
                    <a:pt x="17818" y="338474"/>
                  </a:lnTo>
                  <a:lnTo>
                    <a:pt x="4780" y="319135"/>
                  </a:lnTo>
                  <a:lnTo>
                    <a:pt x="0" y="295450"/>
                  </a:lnTo>
                  <a:lnTo>
                    <a:pt x="0" y="0"/>
                  </a:lnTo>
                  <a:lnTo>
                    <a:pt x="8224" y="54162"/>
                  </a:lnTo>
                  <a:lnTo>
                    <a:pt x="22298" y="106131"/>
                  </a:lnTo>
                  <a:lnTo>
                    <a:pt x="43519" y="154400"/>
                  </a:lnTo>
                  <a:lnTo>
                    <a:pt x="73188" y="197462"/>
                  </a:lnTo>
                  <a:lnTo>
                    <a:pt x="112605" y="233812"/>
                  </a:lnTo>
                  <a:lnTo>
                    <a:pt x="154477" y="257060"/>
                  </a:lnTo>
                  <a:lnTo>
                    <a:pt x="199423" y="269881"/>
                  </a:lnTo>
                  <a:lnTo>
                    <a:pt x="246272" y="274040"/>
                  </a:lnTo>
                  <a:lnTo>
                    <a:pt x="293855" y="271303"/>
                  </a:lnTo>
                  <a:lnTo>
                    <a:pt x="341002" y="263436"/>
                  </a:lnTo>
                  <a:lnTo>
                    <a:pt x="380522" y="250595"/>
                  </a:lnTo>
                  <a:lnTo>
                    <a:pt x="412516" y="230945"/>
                  </a:lnTo>
                  <a:lnTo>
                    <a:pt x="412516" y="295450"/>
                  </a:lnTo>
                  <a:lnTo>
                    <a:pt x="407737" y="319135"/>
                  </a:lnTo>
                  <a:lnTo>
                    <a:pt x="394717" y="338474"/>
                  </a:lnTo>
                  <a:lnTo>
                    <a:pt x="375425" y="351512"/>
                  </a:lnTo>
                  <a:lnTo>
                    <a:pt x="351833" y="356292"/>
                  </a:lnTo>
                  <a:close/>
                </a:path>
              </a:pathLst>
            </a:custGeom>
            <a:solidFill>
              <a:srgbClr val="A2A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60769" y="7232129"/>
              <a:ext cx="74295" cy="49530"/>
            </a:xfrm>
            <a:custGeom>
              <a:avLst/>
              <a:gdLst/>
              <a:ahLst/>
              <a:cxnLst/>
              <a:rect l="l" t="t" r="r" b="b"/>
              <a:pathLst>
                <a:path w="74294" h="49529">
                  <a:moveTo>
                    <a:pt x="55267" y="49374"/>
                  </a:moveTo>
                  <a:lnTo>
                    <a:pt x="18316" y="49374"/>
                  </a:lnTo>
                  <a:lnTo>
                    <a:pt x="0" y="14971"/>
                  </a:lnTo>
                  <a:lnTo>
                    <a:pt x="4516" y="6316"/>
                  </a:lnTo>
                  <a:lnTo>
                    <a:pt x="9854" y="1871"/>
                  </a:lnTo>
                  <a:lnTo>
                    <a:pt x="19463" y="233"/>
                  </a:lnTo>
                  <a:lnTo>
                    <a:pt x="36791" y="0"/>
                  </a:lnTo>
                  <a:lnTo>
                    <a:pt x="55197" y="2339"/>
                  </a:lnTo>
                  <a:lnTo>
                    <a:pt x="66496" y="7485"/>
                  </a:lnTo>
                  <a:lnTo>
                    <a:pt x="72180" y="12632"/>
                  </a:lnTo>
                  <a:lnTo>
                    <a:pt x="73743" y="14971"/>
                  </a:lnTo>
                  <a:lnTo>
                    <a:pt x="55267" y="49374"/>
                  </a:lnTo>
                  <a:close/>
                </a:path>
              </a:pathLst>
            </a:custGeom>
            <a:solidFill>
              <a:srgbClr val="282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71918" y="7268124"/>
              <a:ext cx="52069" cy="13970"/>
            </a:xfrm>
            <a:custGeom>
              <a:avLst/>
              <a:gdLst/>
              <a:ahLst/>
              <a:cxnLst/>
              <a:rect l="l" t="t" r="r" b="b"/>
              <a:pathLst>
                <a:path w="52069" h="13970">
                  <a:moveTo>
                    <a:pt x="44118" y="13378"/>
                  </a:moveTo>
                  <a:lnTo>
                    <a:pt x="7167" y="13378"/>
                  </a:lnTo>
                  <a:lnTo>
                    <a:pt x="0" y="0"/>
                  </a:lnTo>
                  <a:lnTo>
                    <a:pt x="51445" y="0"/>
                  </a:lnTo>
                  <a:lnTo>
                    <a:pt x="44118" y="13378"/>
                  </a:lnTo>
                  <a:close/>
                </a:path>
              </a:pathLst>
            </a:custGeom>
            <a:solidFill>
              <a:srgbClr val="171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18538" y="7352857"/>
              <a:ext cx="358775" cy="23495"/>
            </a:xfrm>
            <a:custGeom>
              <a:avLst/>
              <a:gdLst/>
              <a:ahLst/>
              <a:cxnLst/>
              <a:rect l="l" t="t" r="r" b="b"/>
              <a:pathLst>
                <a:path w="358775" h="23495">
                  <a:moveTo>
                    <a:pt x="355815" y="23413"/>
                  </a:moveTo>
                  <a:lnTo>
                    <a:pt x="2389" y="23413"/>
                  </a:lnTo>
                  <a:lnTo>
                    <a:pt x="0" y="18157"/>
                  </a:lnTo>
                  <a:lnTo>
                    <a:pt x="0" y="5096"/>
                  </a:lnTo>
                  <a:lnTo>
                    <a:pt x="2389" y="0"/>
                  </a:lnTo>
                  <a:lnTo>
                    <a:pt x="355815" y="0"/>
                  </a:lnTo>
                  <a:lnTo>
                    <a:pt x="358204" y="5096"/>
                  </a:lnTo>
                  <a:lnTo>
                    <a:pt x="358204" y="18157"/>
                  </a:lnTo>
                  <a:close/>
                </a:path>
              </a:pathLst>
            </a:custGeom>
            <a:solidFill>
              <a:srgbClr val="952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33829" y="7275133"/>
              <a:ext cx="327660" cy="78105"/>
            </a:xfrm>
            <a:custGeom>
              <a:avLst/>
              <a:gdLst/>
              <a:ahLst/>
              <a:cxnLst/>
              <a:rect l="l" t="t" r="r" b="b"/>
              <a:pathLst>
                <a:path w="327659" h="78104">
                  <a:moveTo>
                    <a:pt x="327464" y="77725"/>
                  </a:moveTo>
                  <a:lnTo>
                    <a:pt x="0" y="77725"/>
                  </a:lnTo>
                  <a:lnTo>
                    <a:pt x="23567" y="52948"/>
                  </a:lnTo>
                  <a:lnTo>
                    <a:pt x="60722" y="27633"/>
                  </a:lnTo>
                  <a:lnTo>
                    <a:pt x="108449" y="7933"/>
                  </a:lnTo>
                  <a:lnTo>
                    <a:pt x="163732" y="0"/>
                  </a:lnTo>
                  <a:lnTo>
                    <a:pt x="219104" y="7933"/>
                  </a:lnTo>
                  <a:lnTo>
                    <a:pt x="266861" y="27633"/>
                  </a:lnTo>
                  <a:lnTo>
                    <a:pt x="303986" y="52948"/>
                  </a:lnTo>
                  <a:lnTo>
                    <a:pt x="327464" y="77725"/>
                  </a:lnTo>
                  <a:close/>
                </a:path>
              </a:pathLst>
            </a:custGeom>
            <a:solidFill>
              <a:srgbClr val="BF32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33829" y="7275133"/>
              <a:ext cx="308511" cy="777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75671" y="8364557"/>
              <a:ext cx="1119208" cy="9021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9674" y="6893674"/>
              <a:ext cx="414655" cy="2694940"/>
            </a:xfrm>
            <a:custGeom>
              <a:avLst/>
              <a:gdLst/>
              <a:ahLst/>
              <a:cxnLst/>
              <a:rect l="l" t="t" r="r" b="b"/>
              <a:pathLst>
                <a:path w="414655" h="2694940">
                  <a:moveTo>
                    <a:pt x="414586" y="2694892"/>
                  </a:moveTo>
                  <a:lnTo>
                    <a:pt x="0" y="2449453"/>
                  </a:lnTo>
                  <a:lnTo>
                    <a:pt x="0" y="245439"/>
                  </a:lnTo>
                  <a:lnTo>
                    <a:pt x="414586" y="0"/>
                  </a:lnTo>
                  <a:lnTo>
                    <a:pt x="414586" y="2694892"/>
                  </a:lnTo>
                  <a:close/>
                </a:path>
              </a:pathLst>
            </a:custGeom>
            <a:solidFill>
              <a:srgbClr val="7B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34022" y="7449540"/>
              <a:ext cx="51435" cy="1680210"/>
            </a:xfrm>
            <a:custGeom>
              <a:avLst/>
              <a:gdLst/>
              <a:ahLst/>
              <a:cxnLst/>
              <a:rect l="l" t="t" r="r" b="b"/>
              <a:pathLst>
                <a:path w="51434" h="1680209">
                  <a:moveTo>
                    <a:pt x="51282" y="1474863"/>
                  </a:moveTo>
                  <a:lnTo>
                    <a:pt x="0" y="1474863"/>
                  </a:lnTo>
                  <a:lnTo>
                    <a:pt x="0" y="1680171"/>
                  </a:lnTo>
                  <a:lnTo>
                    <a:pt x="51282" y="1680171"/>
                  </a:lnTo>
                  <a:lnTo>
                    <a:pt x="51282" y="1474863"/>
                  </a:lnTo>
                  <a:close/>
                </a:path>
                <a:path w="51434" h="1680209">
                  <a:moveTo>
                    <a:pt x="51282" y="0"/>
                  </a:moveTo>
                  <a:lnTo>
                    <a:pt x="0" y="0"/>
                  </a:lnTo>
                  <a:lnTo>
                    <a:pt x="0" y="205308"/>
                  </a:lnTo>
                  <a:lnTo>
                    <a:pt x="51282" y="205308"/>
                  </a:lnTo>
                  <a:lnTo>
                    <a:pt x="51282" y="0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11006" y="7790379"/>
              <a:ext cx="76835" cy="739140"/>
            </a:xfrm>
            <a:custGeom>
              <a:avLst/>
              <a:gdLst/>
              <a:ahLst/>
              <a:cxnLst/>
              <a:rect l="l" t="t" r="r" b="b"/>
              <a:pathLst>
                <a:path w="76834" h="739140">
                  <a:moveTo>
                    <a:pt x="76610" y="738547"/>
                  </a:moveTo>
                  <a:lnTo>
                    <a:pt x="21820" y="738547"/>
                  </a:lnTo>
                  <a:lnTo>
                    <a:pt x="13371" y="735978"/>
                  </a:lnTo>
                  <a:lnTo>
                    <a:pt x="6430" y="728990"/>
                  </a:lnTo>
                  <a:lnTo>
                    <a:pt x="1729" y="718658"/>
                  </a:lnTo>
                  <a:lnTo>
                    <a:pt x="0" y="706055"/>
                  </a:lnTo>
                  <a:lnTo>
                    <a:pt x="0" y="32491"/>
                  </a:lnTo>
                  <a:lnTo>
                    <a:pt x="1729" y="19889"/>
                  </a:lnTo>
                  <a:lnTo>
                    <a:pt x="6430" y="9556"/>
                  </a:lnTo>
                  <a:lnTo>
                    <a:pt x="13371" y="2568"/>
                  </a:lnTo>
                  <a:lnTo>
                    <a:pt x="21820" y="0"/>
                  </a:lnTo>
                  <a:lnTo>
                    <a:pt x="76610" y="0"/>
                  </a:lnTo>
                  <a:lnTo>
                    <a:pt x="76610" y="738547"/>
                  </a:lnTo>
                  <a:close/>
                </a:path>
              </a:pathLst>
            </a:custGeom>
            <a:solidFill>
              <a:srgbClr val="3B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60835" y="7824942"/>
              <a:ext cx="100965" cy="671830"/>
            </a:xfrm>
            <a:custGeom>
              <a:avLst/>
              <a:gdLst/>
              <a:ahLst/>
              <a:cxnLst/>
              <a:rect l="l" t="t" r="r" b="b"/>
              <a:pathLst>
                <a:path w="100965" h="671829">
                  <a:moveTo>
                    <a:pt x="100341" y="671493"/>
                  </a:moveTo>
                  <a:lnTo>
                    <a:pt x="28669" y="671493"/>
                  </a:lnTo>
                  <a:lnTo>
                    <a:pt x="17537" y="669178"/>
                  </a:lnTo>
                  <a:lnTo>
                    <a:pt x="8421" y="662892"/>
                  </a:lnTo>
                  <a:lnTo>
                    <a:pt x="2262" y="653620"/>
                  </a:lnTo>
                  <a:lnTo>
                    <a:pt x="0" y="642346"/>
                  </a:lnTo>
                  <a:lnTo>
                    <a:pt x="0" y="28987"/>
                  </a:lnTo>
                  <a:lnTo>
                    <a:pt x="2262" y="17738"/>
                  </a:lnTo>
                  <a:lnTo>
                    <a:pt x="8421" y="8521"/>
                  </a:lnTo>
                  <a:lnTo>
                    <a:pt x="17537" y="2289"/>
                  </a:lnTo>
                  <a:lnTo>
                    <a:pt x="28669" y="0"/>
                  </a:lnTo>
                  <a:lnTo>
                    <a:pt x="100341" y="0"/>
                  </a:lnTo>
                  <a:lnTo>
                    <a:pt x="100341" y="56063"/>
                  </a:lnTo>
                  <a:lnTo>
                    <a:pt x="64505" y="56063"/>
                  </a:lnTo>
                  <a:lnTo>
                    <a:pt x="58905" y="57905"/>
                  </a:lnTo>
                  <a:lnTo>
                    <a:pt x="54351" y="62912"/>
                  </a:lnTo>
                  <a:lnTo>
                    <a:pt x="51290" y="70308"/>
                  </a:lnTo>
                  <a:lnTo>
                    <a:pt x="50170" y="79317"/>
                  </a:lnTo>
                  <a:lnTo>
                    <a:pt x="50170" y="592175"/>
                  </a:lnTo>
                  <a:lnTo>
                    <a:pt x="51290" y="601159"/>
                  </a:lnTo>
                  <a:lnTo>
                    <a:pt x="54351" y="608501"/>
                  </a:lnTo>
                  <a:lnTo>
                    <a:pt x="58905" y="613453"/>
                  </a:lnTo>
                  <a:lnTo>
                    <a:pt x="64505" y="615270"/>
                  </a:lnTo>
                  <a:lnTo>
                    <a:pt x="100341" y="615270"/>
                  </a:lnTo>
                  <a:lnTo>
                    <a:pt x="100341" y="671493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60835" y="7824942"/>
              <a:ext cx="61594" cy="671830"/>
            </a:xfrm>
            <a:custGeom>
              <a:avLst/>
              <a:gdLst/>
              <a:ahLst/>
              <a:cxnLst/>
              <a:rect l="l" t="t" r="r" b="b"/>
              <a:pathLst>
                <a:path w="61594" h="671829">
                  <a:moveTo>
                    <a:pt x="61001" y="671493"/>
                  </a:moveTo>
                  <a:lnTo>
                    <a:pt x="28669" y="671493"/>
                  </a:lnTo>
                  <a:lnTo>
                    <a:pt x="17537" y="669178"/>
                  </a:lnTo>
                  <a:lnTo>
                    <a:pt x="8421" y="662892"/>
                  </a:lnTo>
                  <a:lnTo>
                    <a:pt x="2262" y="653620"/>
                  </a:lnTo>
                  <a:lnTo>
                    <a:pt x="0" y="642346"/>
                  </a:lnTo>
                  <a:lnTo>
                    <a:pt x="0" y="28987"/>
                  </a:lnTo>
                  <a:lnTo>
                    <a:pt x="2262" y="17738"/>
                  </a:lnTo>
                  <a:lnTo>
                    <a:pt x="8421" y="8521"/>
                  </a:lnTo>
                  <a:lnTo>
                    <a:pt x="17537" y="2289"/>
                  </a:lnTo>
                  <a:lnTo>
                    <a:pt x="28669" y="0"/>
                  </a:lnTo>
                  <a:lnTo>
                    <a:pt x="41729" y="0"/>
                  </a:lnTo>
                  <a:lnTo>
                    <a:pt x="35520" y="7097"/>
                  </a:lnTo>
                  <a:lnTo>
                    <a:pt x="29803" y="15329"/>
                  </a:lnTo>
                  <a:lnTo>
                    <a:pt x="11708" y="70431"/>
                  </a:lnTo>
                  <a:lnTo>
                    <a:pt x="6904" y="117198"/>
                  </a:lnTo>
                  <a:lnTo>
                    <a:pt x="4680" y="171240"/>
                  </a:lnTo>
                  <a:lnTo>
                    <a:pt x="4219" y="227818"/>
                  </a:lnTo>
                  <a:lnTo>
                    <a:pt x="5323" y="329622"/>
                  </a:lnTo>
                  <a:lnTo>
                    <a:pt x="5255" y="365371"/>
                  </a:lnTo>
                  <a:lnTo>
                    <a:pt x="4412" y="413656"/>
                  </a:lnTo>
                  <a:lnTo>
                    <a:pt x="4356" y="463011"/>
                  </a:lnTo>
                  <a:lnTo>
                    <a:pt x="5645" y="512673"/>
                  </a:lnTo>
                  <a:lnTo>
                    <a:pt x="8838" y="561875"/>
                  </a:lnTo>
                  <a:lnTo>
                    <a:pt x="14493" y="609854"/>
                  </a:lnTo>
                  <a:lnTo>
                    <a:pt x="30460" y="649692"/>
                  </a:lnTo>
                  <a:lnTo>
                    <a:pt x="44148" y="662422"/>
                  </a:lnTo>
                  <a:lnTo>
                    <a:pt x="61001" y="671493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83872" y="7837524"/>
              <a:ext cx="77470" cy="650875"/>
            </a:xfrm>
            <a:custGeom>
              <a:avLst/>
              <a:gdLst/>
              <a:ahLst/>
              <a:cxnLst/>
              <a:rect l="l" t="t" r="r" b="b"/>
              <a:pathLst>
                <a:path w="77469" h="650875">
                  <a:moveTo>
                    <a:pt x="77304" y="650310"/>
                  </a:moveTo>
                  <a:lnTo>
                    <a:pt x="70455" y="644894"/>
                  </a:lnTo>
                  <a:lnTo>
                    <a:pt x="41724" y="624333"/>
                  </a:lnTo>
                  <a:lnTo>
                    <a:pt x="23171" y="607107"/>
                  </a:lnTo>
                  <a:lnTo>
                    <a:pt x="10502" y="585521"/>
                  </a:lnTo>
                  <a:lnTo>
                    <a:pt x="3402" y="554587"/>
                  </a:lnTo>
                  <a:lnTo>
                    <a:pt x="0" y="507701"/>
                  </a:lnTo>
                  <a:lnTo>
                    <a:pt x="76" y="459920"/>
                  </a:lnTo>
                  <a:lnTo>
                    <a:pt x="2140" y="411803"/>
                  </a:lnTo>
                  <a:lnTo>
                    <a:pt x="4701" y="363908"/>
                  </a:lnTo>
                  <a:lnTo>
                    <a:pt x="6268" y="316793"/>
                  </a:lnTo>
                  <a:lnTo>
                    <a:pt x="7065" y="87599"/>
                  </a:lnTo>
                  <a:lnTo>
                    <a:pt x="18294" y="37269"/>
                  </a:lnTo>
                  <a:lnTo>
                    <a:pt x="61058" y="7485"/>
                  </a:lnTo>
                  <a:lnTo>
                    <a:pt x="66951" y="5255"/>
                  </a:lnTo>
                  <a:lnTo>
                    <a:pt x="72367" y="2707"/>
                  </a:lnTo>
                  <a:lnTo>
                    <a:pt x="77304" y="0"/>
                  </a:lnTo>
                  <a:lnTo>
                    <a:pt x="77304" y="43481"/>
                  </a:lnTo>
                  <a:lnTo>
                    <a:pt x="41468" y="43481"/>
                  </a:lnTo>
                  <a:lnTo>
                    <a:pt x="35868" y="45323"/>
                  </a:lnTo>
                  <a:lnTo>
                    <a:pt x="31314" y="50330"/>
                  </a:lnTo>
                  <a:lnTo>
                    <a:pt x="28253" y="57726"/>
                  </a:lnTo>
                  <a:lnTo>
                    <a:pt x="27133" y="66735"/>
                  </a:lnTo>
                  <a:lnTo>
                    <a:pt x="27133" y="579593"/>
                  </a:lnTo>
                  <a:lnTo>
                    <a:pt x="28253" y="588577"/>
                  </a:lnTo>
                  <a:lnTo>
                    <a:pt x="31314" y="595918"/>
                  </a:lnTo>
                  <a:lnTo>
                    <a:pt x="35868" y="600870"/>
                  </a:lnTo>
                  <a:lnTo>
                    <a:pt x="41468" y="602687"/>
                  </a:lnTo>
                  <a:lnTo>
                    <a:pt x="77304" y="602687"/>
                  </a:lnTo>
                  <a:lnTo>
                    <a:pt x="77304" y="650310"/>
                  </a:lnTo>
                  <a:close/>
                </a:path>
              </a:pathLst>
            </a:custGeom>
            <a:solidFill>
              <a:srgbClr val="7E7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74261" y="6893674"/>
              <a:ext cx="137795" cy="2694940"/>
            </a:xfrm>
            <a:custGeom>
              <a:avLst/>
              <a:gdLst/>
              <a:ahLst/>
              <a:cxnLst/>
              <a:rect l="l" t="t" r="r" b="b"/>
              <a:pathLst>
                <a:path w="137794" h="2694940">
                  <a:moveTo>
                    <a:pt x="137770" y="2694892"/>
                  </a:moveTo>
                  <a:lnTo>
                    <a:pt x="0" y="2694892"/>
                  </a:lnTo>
                  <a:lnTo>
                    <a:pt x="0" y="0"/>
                  </a:lnTo>
                  <a:lnTo>
                    <a:pt x="137770" y="0"/>
                  </a:lnTo>
                  <a:lnTo>
                    <a:pt x="137770" y="2694892"/>
                  </a:lnTo>
                  <a:close/>
                </a:path>
              </a:pathLst>
            </a:custGeom>
            <a:solidFill>
              <a:srgbClr val="4E2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73106" y="9203446"/>
              <a:ext cx="436245" cy="44450"/>
            </a:xfrm>
            <a:custGeom>
              <a:avLst/>
              <a:gdLst/>
              <a:ahLst/>
              <a:cxnLst/>
              <a:rect l="l" t="t" r="r" b="b"/>
              <a:pathLst>
                <a:path w="436244" h="44450">
                  <a:moveTo>
                    <a:pt x="398340" y="44118"/>
                  </a:moveTo>
                  <a:lnTo>
                    <a:pt x="37747" y="44118"/>
                  </a:lnTo>
                  <a:lnTo>
                    <a:pt x="23047" y="41572"/>
                  </a:lnTo>
                  <a:lnTo>
                    <a:pt x="11049" y="34621"/>
                  </a:lnTo>
                  <a:lnTo>
                    <a:pt x="2963" y="24296"/>
                  </a:lnTo>
                  <a:lnTo>
                    <a:pt x="0" y="11626"/>
                  </a:lnTo>
                  <a:lnTo>
                    <a:pt x="0" y="0"/>
                  </a:lnTo>
                  <a:lnTo>
                    <a:pt x="436088" y="0"/>
                  </a:lnTo>
                  <a:lnTo>
                    <a:pt x="436088" y="11626"/>
                  </a:lnTo>
                  <a:lnTo>
                    <a:pt x="433124" y="24296"/>
                  </a:lnTo>
                  <a:lnTo>
                    <a:pt x="425038" y="34621"/>
                  </a:lnTo>
                  <a:lnTo>
                    <a:pt x="413041" y="41572"/>
                  </a:lnTo>
                  <a:lnTo>
                    <a:pt x="398340" y="44118"/>
                  </a:lnTo>
                  <a:close/>
                </a:path>
              </a:pathLst>
            </a:custGeom>
            <a:solidFill>
              <a:srgbClr val="A3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721936" y="8577664"/>
              <a:ext cx="212725" cy="462280"/>
            </a:xfrm>
            <a:custGeom>
              <a:avLst/>
              <a:gdLst/>
              <a:ahLst/>
              <a:cxnLst/>
              <a:rect l="l" t="t" r="r" b="b"/>
              <a:pathLst>
                <a:path w="212725" h="462279">
                  <a:moveTo>
                    <a:pt x="78202" y="461731"/>
                  </a:moveTo>
                  <a:lnTo>
                    <a:pt x="0" y="447874"/>
                  </a:lnTo>
                  <a:lnTo>
                    <a:pt x="4598" y="411759"/>
                  </a:lnTo>
                  <a:lnTo>
                    <a:pt x="6383" y="393582"/>
                  </a:lnTo>
                  <a:lnTo>
                    <a:pt x="7645" y="375405"/>
                  </a:lnTo>
                  <a:lnTo>
                    <a:pt x="43959" y="381776"/>
                  </a:lnTo>
                  <a:lnTo>
                    <a:pt x="60095" y="381000"/>
                  </a:lnTo>
                  <a:lnTo>
                    <a:pt x="91900" y="343551"/>
                  </a:lnTo>
                  <a:lnTo>
                    <a:pt x="129329" y="132674"/>
                  </a:lnTo>
                  <a:lnTo>
                    <a:pt x="129349" y="114474"/>
                  </a:lnTo>
                  <a:lnTo>
                    <a:pt x="123396" y="98530"/>
                  </a:lnTo>
                  <a:lnTo>
                    <a:pt x="112486" y="86557"/>
                  </a:lnTo>
                  <a:lnTo>
                    <a:pt x="97634" y="80273"/>
                  </a:lnTo>
                  <a:lnTo>
                    <a:pt x="59727" y="73583"/>
                  </a:lnTo>
                  <a:lnTo>
                    <a:pt x="61061" y="55277"/>
                  </a:lnTo>
                  <a:lnTo>
                    <a:pt x="61797" y="36911"/>
                  </a:lnTo>
                  <a:lnTo>
                    <a:pt x="62056" y="18485"/>
                  </a:lnTo>
                  <a:lnTo>
                    <a:pt x="61957" y="0"/>
                  </a:lnTo>
                  <a:lnTo>
                    <a:pt x="157361" y="17042"/>
                  </a:lnTo>
                  <a:lnTo>
                    <a:pt x="182476" y="26919"/>
                  </a:lnTo>
                  <a:lnTo>
                    <a:pt x="201201" y="45054"/>
                  </a:lnTo>
                  <a:lnTo>
                    <a:pt x="211743" y="68892"/>
                  </a:lnTo>
                  <a:lnTo>
                    <a:pt x="212310" y="95882"/>
                  </a:lnTo>
                  <a:lnTo>
                    <a:pt x="157042" y="406623"/>
                  </a:lnTo>
                  <a:lnTo>
                    <a:pt x="147165" y="431808"/>
                  </a:lnTo>
                  <a:lnTo>
                    <a:pt x="129030" y="450542"/>
                  </a:lnTo>
                  <a:lnTo>
                    <a:pt x="105192" y="461094"/>
                  </a:lnTo>
                  <a:lnTo>
                    <a:pt x="78202" y="461731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29760" y="8492931"/>
              <a:ext cx="673735" cy="722630"/>
            </a:xfrm>
            <a:custGeom>
              <a:avLst/>
              <a:gdLst/>
              <a:ahLst/>
              <a:cxnLst/>
              <a:rect l="l" t="t" r="r" b="b"/>
              <a:pathLst>
                <a:path w="673735" h="722629">
                  <a:moveTo>
                    <a:pt x="579433" y="722142"/>
                  </a:moveTo>
                  <a:lnTo>
                    <a:pt x="143345" y="722142"/>
                  </a:lnTo>
                  <a:lnTo>
                    <a:pt x="135441" y="721806"/>
                  </a:lnTo>
                  <a:lnTo>
                    <a:pt x="130882" y="719454"/>
                  </a:lnTo>
                  <a:lnTo>
                    <a:pt x="127935" y="713071"/>
                  </a:lnTo>
                  <a:lnTo>
                    <a:pt x="124869" y="700640"/>
                  </a:lnTo>
                  <a:lnTo>
                    <a:pt x="66098" y="124869"/>
                  </a:lnTo>
                  <a:lnTo>
                    <a:pt x="0" y="0"/>
                  </a:lnTo>
                  <a:lnTo>
                    <a:pt x="673404" y="0"/>
                  </a:lnTo>
                  <a:lnTo>
                    <a:pt x="597590" y="702710"/>
                  </a:lnTo>
                  <a:lnTo>
                    <a:pt x="596612" y="705746"/>
                  </a:lnTo>
                  <a:lnTo>
                    <a:pt x="593469" y="712426"/>
                  </a:lnTo>
                  <a:lnTo>
                    <a:pt x="587847" y="719105"/>
                  </a:lnTo>
                  <a:lnTo>
                    <a:pt x="579433" y="722142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99522" y="8517618"/>
              <a:ext cx="565785" cy="656590"/>
            </a:xfrm>
            <a:custGeom>
              <a:avLst/>
              <a:gdLst/>
              <a:ahLst/>
              <a:cxnLst/>
              <a:rect l="l" t="t" r="r" b="b"/>
              <a:pathLst>
                <a:path w="565785" h="656590">
                  <a:moveTo>
                    <a:pt x="493745" y="656362"/>
                  </a:moveTo>
                  <a:lnTo>
                    <a:pt x="95563" y="656362"/>
                  </a:lnTo>
                  <a:lnTo>
                    <a:pt x="87985" y="653301"/>
                  </a:lnTo>
                  <a:lnTo>
                    <a:pt x="82961" y="646567"/>
                  </a:lnTo>
                  <a:lnTo>
                    <a:pt x="80176" y="639833"/>
                  </a:lnTo>
                  <a:lnTo>
                    <a:pt x="79317" y="636771"/>
                  </a:lnTo>
                  <a:lnTo>
                    <a:pt x="27076" y="113402"/>
                  </a:lnTo>
                  <a:lnTo>
                    <a:pt x="0" y="0"/>
                  </a:lnTo>
                  <a:lnTo>
                    <a:pt x="565417" y="0"/>
                  </a:lnTo>
                  <a:lnTo>
                    <a:pt x="498204" y="638683"/>
                  </a:lnTo>
                  <a:lnTo>
                    <a:pt x="493745" y="656362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49852" y="8780418"/>
              <a:ext cx="485140" cy="385445"/>
            </a:xfrm>
            <a:custGeom>
              <a:avLst/>
              <a:gdLst/>
              <a:ahLst/>
              <a:cxnLst/>
              <a:rect l="l" t="t" r="r" b="b"/>
              <a:pathLst>
                <a:path w="485139" h="385445">
                  <a:moveTo>
                    <a:pt x="436884" y="384961"/>
                  </a:moveTo>
                  <a:lnTo>
                    <a:pt x="45711" y="384961"/>
                  </a:lnTo>
                  <a:lnTo>
                    <a:pt x="41570" y="368397"/>
                  </a:lnTo>
                  <a:lnTo>
                    <a:pt x="0" y="0"/>
                  </a:lnTo>
                  <a:lnTo>
                    <a:pt x="485144" y="0"/>
                  </a:lnTo>
                  <a:lnTo>
                    <a:pt x="441025" y="369990"/>
                  </a:lnTo>
                  <a:lnTo>
                    <a:pt x="436884" y="384961"/>
                  </a:lnTo>
                  <a:close/>
                </a:path>
              </a:pathLst>
            </a:custGeom>
            <a:solidFill>
              <a:srgbClr val="F58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272628" y="8875345"/>
              <a:ext cx="451484" cy="290195"/>
            </a:xfrm>
            <a:custGeom>
              <a:avLst/>
              <a:gdLst/>
              <a:ahLst/>
              <a:cxnLst/>
              <a:rect l="l" t="t" r="r" b="b"/>
              <a:pathLst>
                <a:path w="451485" h="290195">
                  <a:moveTo>
                    <a:pt x="422395" y="240309"/>
                  </a:moveTo>
                  <a:lnTo>
                    <a:pt x="229050" y="240309"/>
                  </a:lnTo>
                  <a:lnTo>
                    <a:pt x="272515" y="240023"/>
                  </a:lnTo>
                  <a:lnTo>
                    <a:pt x="321494" y="235021"/>
                  </a:lnTo>
                  <a:lnTo>
                    <a:pt x="359737" y="218402"/>
                  </a:lnTo>
                  <a:lnTo>
                    <a:pt x="389050" y="188822"/>
                  </a:lnTo>
                  <a:lnTo>
                    <a:pt x="411241" y="144938"/>
                  </a:lnTo>
                  <a:lnTo>
                    <a:pt x="427627" y="84115"/>
                  </a:lnTo>
                  <a:lnTo>
                    <a:pt x="434333" y="53309"/>
                  </a:lnTo>
                  <a:lnTo>
                    <a:pt x="442459" y="22935"/>
                  </a:lnTo>
                  <a:lnTo>
                    <a:pt x="445007" y="15130"/>
                  </a:lnTo>
                  <a:lnTo>
                    <a:pt x="447874" y="7485"/>
                  </a:lnTo>
                  <a:lnTo>
                    <a:pt x="451060" y="0"/>
                  </a:lnTo>
                  <a:lnTo>
                    <a:pt x="422395" y="240309"/>
                  </a:lnTo>
                  <a:close/>
                </a:path>
                <a:path w="451485" h="290195">
                  <a:moveTo>
                    <a:pt x="414108" y="290035"/>
                  </a:moveTo>
                  <a:lnTo>
                    <a:pt x="22935" y="290035"/>
                  </a:lnTo>
                  <a:lnTo>
                    <a:pt x="18794" y="273471"/>
                  </a:lnTo>
                  <a:lnTo>
                    <a:pt x="0" y="107349"/>
                  </a:lnTo>
                  <a:lnTo>
                    <a:pt x="12510" y="132885"/>
                  </a:lnTo>
                  <a:lnTo>
                    <a:pt x="25423" y="156704"/>
                  </a:lnTo>
                  <a:lnTo>
                    <a:pt x="61001" y="199250"/>
                  </a:lnTo>
                  <a:lnTo>
                    <a:pt x="98503" y="222282"/>
                  </a:lnTo>
                  <a:lnTo>
                    <a:pt x="140224" y="234657"/>
                  </a:lnTo>
                  <a:lnTo>
                    <a:pt x="184347" y="239593"/>
                  </a:lnTo>
                  <a:lnTo>
                    <a:pt x="229050" y="240309"/>
                  </a:lnTo>
                  <a:lnTo>
                    <a:pt x="422395" y="240309"/>
                  </a:lnTo>
                  <a:lnTo>
                    <a:pt x="418249" y="275063"/>
                  </a:lnTo>
                  <a:lnTo>
                    <a:pt x="414108" y="290035"/>
                  </a:lnTo>
                  <a:close/>
                </a:path>
              </a:pathLst>
            </a:custGeom>
            <a:solidFill>
              <a:srgbClr val="F26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937273" y="8427610"/>
              <a:ext cx="577850" cy="790575"/>
            </a:xfrm>
            <a:custGeom>
              <a:avLst/>
              <a:gdLst/>
              <a:ahLst/>
              <a:cxnLst/>
              <a:rect l="l" t="t" r="r" b="b"/>
              <a:pathLst>
                <a:path w="577850" h="790575">
                  <a:moveTo>
                    <a:pt x="562125" y="390237"/>
                  </a:moveTo>
                  <a:lnTo>
                    <a:pt x="190012" y="390237"/>
                  </a:lnTo>
                  <a:lnTo>
                    <a:pt x="184004" y="361039"/>
                  </a:lnTo>
                  <a:lnTo>
                    <a:pt x="174941" y="292663"/>
                  </a:lnTo>
                  <a:lnTo>
                    <a:pt x="173012" y="189397"/>
                  </a:lnTo>
                  <a:lnTo>
                    <a:pt x="189852" y="66436"/>
                  </a:lnTo>
                  <a:lnTo>
                    <a:pt x="229845" y="19865"/>
                  </a:lnTo>
                  <a:lnTo>
                    <a:pt x="307090" y="530"/>
                  </a:lnTo>
                  <a:lnTo>
                    <a:pt x="353089" y="0"/>
                  </a:lnTo>
                  <a:lnTo>
                    <a:pt x="400489" y="4988"/>
                  </a:lnTo>
                  <a:lnTo>
                    <a:pt x="446654" y="15064"/>
                  </a:lnTo>
                  <a:lnTo>
                    <a:pt x="488946" y="29799"/>
                  </a:lnTo>
                  <a:lnTo>
                    <a:pt x="524728" y="48763"/>
                  </a:lnTo>
                  <a:lnTo>
                    <a:pt x="566214" y="97653"/>
                  </a:lnTo>
                  <a:lnTo>
                    <a:pt x="574349" y="137361"/>
                  </a:lnTo>
                  <a:lnTo>
                    <a:pt x="577810" y="182529"/>
                  </a:lnTo>
                  <a:lnTo>
                    <a:pt x="577477" y="225947"/>
                  </a:lnTo>
                  <a:lnTo>
                    <a:pt x="577373" y="232887"/>
                  </a:lnTo>
                  <a:lnTo>
                    <a:pt x="574042" y="284616"/>
                  </a:lnTo>
                  <a:lnTo>
                    <a:pt x="568479" y="339220"/>
                  </a:lnTo>
                  <a:lnTo>
                    <a:pt x="562125" y="390237"/>
                  </a:lnTo>
                  <a:close/>
                </a:path>
                <a:path w="577850" h="790575">
                  <a:moveTo>
                    <a:pt x="366844" y="790559"/>
                  </a:moveTo>
                  <a:lnTo>
                    <a:pt x="307875" y="788909"/>
                  </a:lnTo>
                  <a:lnTo>
                    <a:pt x="250205" y="784667"/>
                  </a:lnTo>
                  <a:lnTo>
                    <a:pt x="197058" y="778042"/>
                  </a:lnTo>
                  <a:lnTo>
                    <a:pt x="151656" y="769242"/>
                  </a:lnTo>
                  <a:lnTo>
                    <a:pt x="105535" y="743115"/>
                  </a:lnTo>
                  <a:lnTo>
                    <a:pt x="109121" y="720409"/>
                  </a:lnTo>
                  <a:lnTo>
                    <a:pt x="118590" y="697106"/>
                  </a:lnTo>
                  <a:lnTo>
                    <a:pt x="124551" y="679954"/>
                  </a:lnTo>
                  <a:lnTo>
                    <a:pt x="108113" y="602353"/>
                  </a:lnTo>
                  <a:lnTo>
                    <a:pt x="88628" y="551957"/>
                  </a:lnTo>
                  <a:lnTo>
                    <a:pt x="65680" y="497905"/>
                  </a:lnTo>
                  <a:lnTo>
                    <a:pt x="42306" y="443257"/>
                  </a:lnTo>
                  <a:lnTo>
                    <a:pt x="21544" y="391068"/>
                  </a:lnTo>
                  <a:lnTo>
                    <a:pt x="6429" y="344397"/>
                  </a:lnTo>
                  <a:lnTo>
                    <a:pt x="0" y="306300"/>
                  </a:lnTo>
                  <a:lnTo>
                    <a:pt x="8247" y="262508"/>
                  </a:lnTo>
                  <a:lnTo>
                    <a:pt x="32152" y="235772"/>
                  </a:lnTo>
                  <a:lnTo>
                    <a:pt x="65009" y="225947"/>
                  </a:lnTo>
                  <a:lnTo>
                    <a:pt x="100114" y="232887"/>
                  </a:lnTo>
                  <a:lnTo>
                    <a:pt x="130762" y="256448"/>
                  </a:lnTo>
                  <a:lnTo>
                    <a:pt x="156146" y="288283"/>
                  </a:lnTo>
                  <a:lnTo>
                    <a:pt x="180216" y="342634"/>
                  </a:lnTo>
                  <a:lnTo>
                    <a:pt x="184365" y="363765"/>
                  </a:lnTo>
                  <a:lnTo>
                    <a:pt x="190012" y="390237"/>
                  </a:lnTo>
                  <a:lnTo>
                    <a:pt x="562125" y="390237"/>
                  </a:lnTo>
                  <a:lnTo>
                    <a:pt x="561575" y="394657"/>
                  </a:lnTo>
                  <a:lnTo>
                    <a:pt x="554163" y="449768"/>
                  </a:lnTo>
                  <a:lnTo>
                    <a:pt x="547077" y="503397"/>
                  </a:lnTo>
                  <a:lnTo>
                    <a:pt x="541151" y="554387"/>
                  </a:lnTo>
                  <a:lnTo>
                    <a:pt x="537217" y="601581"/>
                  </a:lnTo>
                  <a:lnTo>
                    <a:pt x="536108" y="643823"/>
                  </a:lnTo>
                  <a:lnTo>
                    <a:pt x="538660" y="679954"/>
                  </a:lnTo>
                  <a:lnTo>
                    <a:pt x="545687" y="702705"/>
                  </a:lnTo>
                  <a:lnTo>
                    <a:pt x="555702" y="728532"/>
                  </a:lnTo>
                  <a:lnTo>
                    <a:pt x="560341" y="751851"/>
                  </a:lnTo>
                  <a:lnTo>
                    <a:pt x="551242" y="767076"/>
                  </a:lnTo>
                  <a:lnTo>
                    <a:pt x="519311" y="777876"/>
                  </a:lnTo>
                  <a:lnTo>
                    <a:pt x="475786" y="785251"/>
                  </a:lnTo>
                  <a:lnTo>
                    <a:pt x="423889" y="789410"/>
                  </a:lnTo>
                  <a:lnTo>
                    <a:pt x="366844" y="790559"/>
                  </a:lnTo>
                  <a:close/>
                </a:path>
                <a:path w="577850" h="790575">
                  <a:moveTo>
                    <a:pt x="190012" y="390237"/>
                  </a:moveTo>
                  <a:lnTo>
                    <a:pt x="184365" y="363765"/>
                  </a:lnTo>
                  <a:lnTo>
                    <a:pt x="184004" y="361039"/>
                  </a:lnTo>
                  <a:lnTo>
                    <a:pt x="190012" y="390237"/>
                  </a:lnTo>
                  <a:close/>
                </a:path>
              </a:pathLst>
            </a:custGeom>
            <a:solidFill>
              <a:srgbClr val="F47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109387" y="8430178"/>
              <a:ext cx="116205" cy="352425"/>
            </a:xfrm>
            <a:custGeom>
              <a:avLst/>
              <a:gdLst/>
              <a:ahLst/>
              <a:cxnLst/>
              <a:rect l="l" t="t" r="r" b="b"/>
              <a:pathLst>
                <a:path w="116205" h="352425">
                  <a:moveTo>
                    <a:pt x="10571" y="352151"/>
                  </a:moveTo>
                  <a:lnTo>
                    <a:pt x="5870" y="320212"/>
                  </a:lnTo>
                  <a:lnTo>
                    <a:pt x="1953" y="280066"/>
                  </a:lnTo>
                  <a:lnTo>
                    <a:pt x="0" y="233035"/>
                  </a:lnTo>
                  <a:lnTo>
                    <a:pt x="1192" y="180444"/>
                  </a:lnTo>
                  <a:lnTo>
                    <a:pt x="6711" y="123613"/>
                  </a:lnTo>
                  <a:lnTo>
                    <a:pt x="17738" y="63868"/>
                  </a:lnTo>
                  <a:lnTo>
                    <a:pt x="51226" y="21004"/>
                  </a:lnTo>
                  <a:lnTo>
                    <a:pt x="116010" y="0"/>
                  </a:lnTo>
                  <a:lnTo>
                    <a:pt x="101235" y="6239"/>
                  </a:lnTo>
                  <a:lnTo>
                    <a:pt x="86803" y="13836"/>
                  </a:lnTo>
                  <a:lnTo>
                    <a:pt x="37560" y="64097"/>
                  </a:lnTo>
                  <a:lnTo>
                    <a:pt x="27514" y="101775"/>
                  </a:lnTo>
                  <a:lnTo>
                    <a:pt x="24724" y="141722"/>
                  </a:lnTo>
                  <a:lnTo>
                    <a:pt x="25197" y="221259"/>
                  </a:lnTo>
                  <a:lnTo>
                    <a:pt x="24010" y="265388"/>
                  </a:lnTo>
                  <a:lnTo>
                    <a:pt x="19687" y="309576"/>
                  </a:lnTo>
                  <a:close/>
                </a:path>
              </a:pathLst>
            </a:custGeom>
            <a:solidFill>
              <a:srgbClr val="F5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937273" y="8653557"/>
              <a:ext cx="181570" cy="14151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017227" y="8472863"/>
              <a:ext cx="498475" cy="745490"/>
            </a:xfrm>
            <a:custGeom>
              <a:avLst/>
              <a:gdLst/>
              <a:ahLst/>
              <a:cxnLst/>
              <a:rect l="l" t="t" r="r" b="b"/>
              <a:pathLst>
                <a:path w="498475" h="745490">
                  <a:moveTo>
                    <a:pt x="286889" y="745306"/>
                  </a:moveTo>
                  <a:lnTo>
                    <a:pt x="227920" y="743656"/>
                  </a:lnTo>
                  <a:lnTo>
                    <a:pt x="170250" y="739414"/>
                  </a:lnTo>
                  <a:lnTo>
                    <a:pt x="117103" y="732789"/>
                  </a:lnTo>
                  <a:lnTo>
                    <a:pt x="71701" y="723989"/>
                  </a:lnTo>
                  <a:lnTo>
                    <a:pt x="25580" y="697862"/>
                  </a:lnTo>
                  <a:lnTo>
                    <a:pt x="29166" y="675156"/>
                  </a:lnTo>
                  <a:lnTo>
                    <a:pt x="38636" y="651853"/>
                  </a:lnTo>
                  <a:lnTo>
                    <a:pt x="44596" y="634701"/>
                  </a:lnTo>
                  <a:lnTo>
                    <a:pt x="42331" y="606666"/>
                  </a:lnTo>
                  <a:lnTo>
                    <a:pt x="32929" y="571330"/>
                  </a:lnTo>
                  <a:lnTo>
                    <a:pt x="18211" y="530529"/>
                  </a:lnTo>
                  <a:lnTo>
                    <a:pt x="0" y="486100"/>
                  </a:lnTo>
                  <a:lnTo>
                    <a:pt x="19413" y="509127"/>
                  </a:lnTo>
                  <a:lnTo>
                    <a:pt x="37886" y="532946"/>
                  </a:lnTo>
                  <a:lnTo>
                    <a:pt x="55255" y="557750"/>
                  </a:lnTo>
                  <a:lnTo>
                    <a:pt x="71354" y="583734"/>
                  </a:lnTo>
                  <a:lnTo>
                    <a:pt x="93871" y="613396"/>
                  </a:lnTo>
                  <a:lnTo>
                    <a:pt x="154673" y="650680"/>
                  </a:lnTo>
                  <a:lnTo>
                    <a:pt x="236590" y="663572"/>
                  </a:lnTo>
                  <a:lnTo>
                    <a:pt x="281372" y="665142"/>
                  </a:lnTo>
                  <a:lnTo>
                    <a:pt x="323509" y="661321"/>
                  </a:lnTo>
                  <a:lnTo>
                    <a:pt x="361359" y="649969"/>
                  </a:lnTo>
                  <a:lnTo>
                    <a:pt x="393277" y="628947"/>
                  </a:lnTo>
                  <a:lnTo>
                    <a:pt x="417620" y="596114"/>
                  </a:lnTo>
                  <a:lnTo>
                    <a:pt x="432743" y="549331"/>
                  </a:lnTo>
                  <a:lnTo>
                    <a:pt x="437750" y="507293"/>
                  </a:lnTo>
                  <a:lnTo>
                    <a:pt x="439114" y="464956"/>
                  </a:lnTo>
                  <a:lnTo>
                    <a:pt x="439642" y="422560"/>
                  </a:lnTo>
                  <a:lnTo>
                    <a:pt x="442140" y="380343"/>
                  </a:lnTo>
                  <a:lnTo>
                    <a:pt x="448210" y="334771"/>
                  </a:lnTo>
                  <a:lnTo>
                    <a:pt x="463933" y="244164"/>
                  </a:lnTo>
                  <a:lnTo>
                    <a:pt x="470809" y="198772"/>
                  </a:lnTo>
                  <a:lnTo>
                    <a:pt x="474595" y="144241"/>
                  </a:lnTo>
                  <a:lnTo>
                    <a:pt x="471108" y="92457"/>
                  </a:lnTo>
                  <a:lnTo>
                    <a:pt x="459588" y="44138"/>
                  </a:lnTo>
                  <a:lnTo>
                    <a:pt x="439273" y="0"/>
                  </a:lnTo>
                  <a:lnTo>
                    <a:pt x="455865" y="11614"/>
                  </a:lnTo>
                  <a:lnTo>
                    <a:pt x="486259" y="52400"/>
                  </a:lnTo>
                  <a:lnTo>
                    <a:pt x="494395" y="92108"/>
                  </a:lnTo>
                  <a:lnTo>
                    <a:pt x="497856" y="137276"/>
                  </a:lnTo>
                  <a:lnTo>
                    <a:pt x="497475" y="186747"/>
                  </a:lnTo>
                  <a:lnTo>
                    <a:pt x="494087" y="239363"/>
                  </a:lnTo>
                  <a:lnTo>
                    <a:pt x="488524" y="293967"/>
                  </a:lnTo>
                  <a:lnTo>
                    <a:pt x="481620" y="349404"/>
                  </a:lnTo>
                  <a:lnTo>
                    <a:pt x="467123" y="458144"/>
                  </a:lnTo>
                  <a:lnTo>
                    <a:pt x="461196" y="509134"/>
                  </a:lnTo>
                  <a:lnTo>
                    <a:pt x="457262" y="556328"/>
                  </a:lnTo>
                  <a:lnTo>
                    <a:pt x="456153" y="598570"/>
                  </a:lnTo>
                  <a:lnTo>
                    <a:pt x="458705" y="634701"/>
                  </a:lnTo>
                  <a:lnTo>
                    <a:pt x="465733" y="657452"/>
                  </a:lnTo>
                  <a:lnTo>
                    <a:pt x="475747" y="683279"/>
                  </a:lnTo>
                  <a:lnTo>
                    <a:pt x="480386" y="706598"/>
                  </a:lnTo>
                  <a:lnTo>
                    <a:pt x="471287" y="721823"/>
                  </a:lnTo>
                  <a:lnTo>
                    <a:pt x="439356" y="732623"/>
                  </a:lnTo>
                  <a:lnTo>
                    <a:pt x="395831" y="739999"/>
                  </a:lnTo>
                  <a:lnTo>
                    <a:pt x="343934" y="744157"/>
                  </a:lnTo>
                  <a:lnTo>
                    <a:pt x="286889" y="745306"/>
                  </a:lnTo>
                  <a:close/>
                </a:path>
              </a:pathLst>
            </a:custGeom>
            <a:solidFill>
              <a:srgbClr val="E95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429584" y="6894630"/>
              <a:ext cx="414655" cy="2695575"/>
            </a:xfrm>
            <a:custGeom>
              <a:avLst/>
              <a:gdLst/>
              <a:ahLst/>
              <a:cxnLst/>
              <a:rect l="l" t="t" r="r" b="b"/>
              <a:pathLst>
                <a:path w="414654" h="2695575">
                  <a:moveTo>
                    <a:pt x="0" y="2695052"/>
                  </a:moveTo>
                  <a:lnTo>
                    <a:pt x="0" y="0"/>
                  </a:lnTo>
                  <a:lnTo>
                    <a:pt x="414427" y="245439"/>
                  </a:lnTo>
                  <a:lnTo>
                    <a:pt x="414427" y="2449453"/>
                  </a:lnTo>
                  <a:lnTo>
                    <a:pt x="0" y="2695052"/>
                  </a:lnTo>
                  <a:close/>
                </a:path>
              </a:pathLst>
            </a:custGeom>
            <a:solidFill>
              <a:srgbClr val="7B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818521" y="7450657"/>
              <a:ext cx="51435" cy="1680210"/>
            </a:xfrm>
            <a:custGeom>
              <a:avLst/>
              <a:gdLst/>
              <a:ahLst/>
              <a:cxnLst/>
              <a:rect l="l" t="t" r="r" b="b"/>
              <a:pathLst>
                <a:path w="51435" h="1680209">
                  <a:moveTo>
                    <a:pt x="51282" y="1474863"/>
                  </a:moveTo>
                  <a:lnTo>
                    <a:pt x="0" y="1474863"/>
                  </a:lnTo>
                  <a:lnTo>
                    <a:pt x="0" y="1680171"/>
                  </a:lnTo>
                  <a:lnTo>
                    <a:pt x="51282" y="1680171"/>
                  </a:lnTo>
                  <a:lnTo>
                    <a:pt x="51282" y="1474863"/>
                  </a:lnTo>
                  <a:close/>
                </a:path>
                <a:path w="51435" h="1680209">
                  <a:moveTo>
                    <a:pt x="51282" y="0"/>
                  </a:moveTo>
                  <a:lnTo>
                    <a:pt x="0" y="0"/>
                  </a:lnTo>
                  <a:lnTo>
                    <a:pt x="0" y="205308"/>
                  </a:lnTo>
                  <a:lnTo>
                    <a:pt x="51282" y="205308"/>
                  </a:lnTo>
                  <a:lnTo>
                    <a:pt x="51282" y="0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516069" y="7791494"/>
              <a:ext cx="76835" cy="738505"/>
            </a:xfrm>
            <a:custGeom>
              <a:avLst/>
              <a:gdLst/>
              <a:ahLst/>
              <a:cxnLst/>
              <a:rect l="l" t="t" r="r" b="b"/>
              <a:pathLst>
                <a:path w="76835" h="738504">
                  <a:moveTo>
                    <a:pt x="54949" y="738387"/>
                  </a:moveTo>
                  <a:lnTo>
                    <a:pt x="0" y="738387"/>
                  </a:lnTo>
                  <a:lnTo>
                    <a:pt x="0" y="0"/>
                  </a:lnTo>
                  <a:lnTo>
                    <a:pt x="54949" y="0"/>
                  </a:lnTo>
                  <a:lnTo>
                    <a:pt x="63397" y="2568"/>
                  </a:lnTo>
                  <a:lnTo>
                    <a:pt x="70338" y="9556"/>
                  </a:lnTo>
                  <a:lnTo>
                    <a:pt x="75039" y="19889"/>
                  </a:lnTo>
                  <a:lnTo>
                    <a:pt x="76769" y="32491"/>
                  </a:lnTo>
                  <a:lnTo>
                    <a:pt x="76769" y="705896"/>
                  </a:lnTo>
                  <a:lnTo>
                    <a:pt x="75039" y="718498"/>
                  </a:lnTo>
                  <a:lnTo>
                    <a:pt x="70338" y="728831"/>
                  </a:lnTo>
                  <a:lnTo>
                    <a:pt x="63397" y="735819"/>
                  </a:lnTo>
                  <a:lnTo>
                    <a:pt x="54949" y="738387"/>
                  </a:lnTo>
                  <a:close/>
                </a:path>
              </a:pathLst>
            </a:custGeom>
            <a:solidFill>
              <a:srgbClr val="3B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542668" y="7826056"/>
              <a:ext cx="100330" cy="671830"/>
            </a:xfrm>
            <a:custGeom>
              <a:avLst/>
              <a:gdLst/>
              <a:ahLst/>
              <a:cxnLst/>
              <a:rect l="l" t="t" r="r" b="b"/>
              <a:pathLst>
                <a:path w="100329" h="671829">
                  <a:moveTo>
                    <a:pt x="71672" y="671334"/>
                  </a:moveTo>
                  <a:lnTo>
                    <a:pt x="0" y="671334"/>
                  </a:lnTo>
                  <a:lnTo>
                    <a:pt x="0" y="615270"/>
                  </a:lnTo>
                  <a:lnTo>
                    <a:pt x="35836" y="615270"/>
                  </a:lnTo>
                  <a:lnTo>
                    <a:pt x="41368" y="613431"/>
                  </a:lnTo>
                  <a:lnTo>
                    <a:pt x="45930" y="608441"/>
                  </a:lnTo>
                  <a:lnTo>
                    <a:pt x="49028" y="601092"/>
                  </a:lnTo>
                  <a:lnTo>
                    <a:pt x="50170" y="592175"/>
                  </a:lnTo>
                  <a:lnTo>
                    <a:pt x="50170" y="79158"/>
                  </a:lnTo>
                  <a:lnTo>
                    <a:pt x="49028" y="70241"/>
                  </a:lnTo>
                  <a:lnTo>
                    <a:pt x="45930" y="62892"/>
                  </a:lnTo>
                  <a:lnTo>
                    <a:pt x="41368" y="57903"/>
                  </a:lnTo>
                  <a:lnTo>
                    <a:pt x="35836" y="56063"/>
                  </a:lnTo>
                  <a:lnTo>
                    <a:pt x="0" y="56063"/>
                  </a:lnTo>
                  <a:lnTo>
                    <a:pt x="0" y="0"/>
                  </a:lnTo>
                  <a:lnTo>
                    <a:pt x="71672" y="0"/>
                  </a:lnTo>
                  <a:lnTo>
                    <a:pt x="82779" y="2289"/>
                  </a:lnTo>
                  <a:lnTo>
                    <a:pt x="91840" y="8521"/>
                  </a:lnTo>
                  <a:lnTo>
                    <a:pt x="97945" y="17738"/>
                  </a:lnTo>
                  <a:lnTo>
                    <a:pt x="100182" y="28987"/>
                  </a:lnTo>
                  <a:lnTo>
                    <a:pt x="100182" y="642346"/>
                  </a:lnTo>
                  <a:lnTo>
                    <a:pt x="97945" y="653595"/>
                  </a:lnTo>
                  <a:lnTo>
                    <a:pt x="91840" y="662813"/>
                  </a:lnTo>
                  <a:lnTo>
                    <a:pt x="82779" y="669044"/>
                  </a:lnTo>
                  <a:lnTo>
                    <a:pt x="71672" y="671334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581849" y="7826056"/>
              <a:ext cx="61594" cy="671830"/>
            </a:xfrm>
            <a:custGeom>
              <a:avLst/>
              <a:gdLst/>
              <a:ahLst/>
              <a:cxnLst/>
              <a:rect l="l" t="t" r="r" b="b"/>
              <a:pathLst>
                <a:path w="61595" h="671829">
                  <a:moveTo>
                    <a:pt x="32491" y="671334"/>
                  </a:moveTo>
                  <a:lnTo>
                    <a:pt x="0" y="671334"/>
                  </a:lnTo>
                  <a:lnTo>
                    <a:pt x="16945" y="662285"/>
                  </a:lnTo>
                  <a:lnTo>
                    <a:pt x="30679" y="649593"/>
                  </a:lnTo>
                  <a:lnTo>
                    <a:pt x="46666" y="609695"/>
                  </a:lnTo>
                  <a:lnTo>
                    <a:pt x="52259" y="561716"/>
                  </a:lnTo>
                  <a:lnTo>
                    <a:pt x="55435" y="512513"/>
                  </a:lnTo>
                  <a:lnTo>
                    <a:pt x="56723" y="462852"/>
                  </a:lnTo>
                  <a:lnTo>
                    <a:pt x="56651" y="413497"/>
                  </a:lnTo>
                  <a:lnTo>
                    <a:pt x="55745" y="365212"/>
                  </a:lnTo>
                  <a:lnTo>
                    <a:pt x="55736" y="329471"/>
                  </a:lnTo>
                  <a:lnTo>
                    <a:pt x="56898" y="227709"/>
                  </a:lnTo>
                  <a:lnTo>
                    <a:pt x="56438" y="171148"/>
                  </a:lnTo>
                  <a:lnTo>
                    <a:pt x="54194" y="117109"/>
                  </a:lnTo>
                  <a:lnTo>
                    <a:pt x="49351" y="70321"/>
                  </a:lnTo>
                  <a:lnTo>
                    <a:pt x="36498" y="24682"/>
                  </a:lnTo>
                  <a:lnTo>
                    <a:pt x="19431" y="0"/>
                  </a:lnTo>
                  <a:lnTo>
                    <a:pt x="32491" y="0"/>
                  </a:lnTo>
                  <a:lnTo>
                    <a:pt x="43598" y="2289"/>
                  </a:lnTo>
                  <a:lnTo>
                    <a:pt x="52659" y="8521"/>
                  </a:lnTo>
                  <a:lnTo>
                    <a:pt x="58764" y="17738"/>
                  </a:lnTo>
                  <a:lnTo>
                    <a:pt x="61001" y="28987"/>
                  </a:lnTo>
                  <a:lnTo>
                    <a:pt x="61001" y="642346"/>
                  </a:lnTo>
                  <a:lnTo>
                    <a:pt x="58764" y="653595"/>
                  </a:lnTo>
                  <a:lnTo>
                    <a:pt x="52659" y="662813"/>
                  </a:lnTo>
                  <a:lnTo>
                    <a:pt x="43598" y="669044"/>
                  </a:lnTo>
                  <a:lnTo>
                    <a:pt x="32491" y="671334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542668" y="7838480"/>
              <a:ext cx="77470" cy="650875"/>
            </a:xfrm>
            <a:custGeom>
              <a:avLst/>
              <a:gdLst/>
              <a:ahLst/>
              <a:cxnLst/>
              <a:rect l="l" t="t" r="r" b="b"/>
              <a:pathLst>
                <a:path w="77470" h="650875">
                  <a:moveTo>
                    <a:pt x="0" y="650469"/>
                  </a:moveTo>
                  <a:lnTo>
                    <a:pt x="0" y="602846"/>
                  </a:lnTo>
                  <a:lnTo>
                    <a:pt x="35836" y="602846"/>
                  </a:lnTo>
                  <a:lnTo>
                    <a:pt x="41368" y="601007"/>
                  </a:lnTo>
                  <a:lnTo>
                    <a:pt x="45930" y="596018"/>
                  </a:lnTo>
                  <a:lnTo>
                    <a:pt x="49028" y="588669"/>
                  </a:lnTo>
                  <a:lnTo>
                    <a:pt x="50170" y="579752"/>
                  </a:lnTo>
                  <a:lnTo>
                    <a:pt x="50170" y="66735"/>
                  </a:lnTo>
                  <a:lnTo>
                    <a:pt x="49028" y="57818"/>
                  </a:lnTo>
                  <a:lnTo>
                    <a:pt x="45930" y="50469"/>
                  </a:lnTo>
                  <a:lnTo>
                    <a:pt x="41368" y="45479"/>
                  </a:lnTo>
                  <a:lnTo>
                    <a:pt x="35836" y="43640"/>
                  </a:lnTo>
                  <a:lnTo>
                    <a:pt x="0" y="43640"/>
                  </a:lnTo>
                  <a:lnTo>
                    <a:pt x="0" y="0"/>
                  </a:lnTo>
                  <a:lnTo>
                    <a:pt x="10193" y="5255"/>
                  </a:lnTo>
                  <a:lnTo>
                    <a:pt x="16245" y="7485"/>
                  </a:lnTo>
                  <a:lnTo>
                    <a:pt x="42398" y="20543"/>
                  </a:lnTo>
                  <a:lnTo>
                    <a:pt x="58950" y="37409"/>
                  </a:lnTo>
                  <a:lnTo>
                    <a:pt x="67648" y="59381"/>
                  </a:lnTo>
                  <a:lnTo>
                    <a:pt x="70239" y="87759"/>
                  </a:lnTo>
                  <a:lnTo>
                    <a:pt x="71035" y="316952"/>
                  </a:lnTo>
                  <a:lnTo>
                    <a:pt x="72587" y="364067"/>
                  </a:lnTo>
                  <a:lnTo>
                    <a:pt x="75118" y="411963"/>
                  </a:lnTo>
                  <a:lnTo>
                    <a:pt x="77159" y="460080"/>
                  </a:lnTo>
                  <a:lnTo>
                    <a:pt x="77243" y="507860"/>
                  </a:lnTo>
                  <a:lnTo>
                    <a:pt x="73902" y="554746"/>
                  </a:lnTo>
                  <a:lnTo>
                    <a:pt x="66732" y="585657"/>
                  </a:lnTo>
                  <a:lnTo>
                    <a:pt x="54053" y="607207"/>
                  </a:lnTo>
                  <a:lnTo>
                    <a:pt x="35490" y="624425"/>
                  </a:lnTo>
                  <a:lnTo>
                    <a:pt x="3344" y="647602"/>
                  </a:lnTo>
                  <a:lnTo>
                    <a:pt x="0" y="650469"/>
                  </a:lnTo>
                  <a:close/>
                </a:path>
              </a:pathLst>
            </a:custGeom>
            <a:solidFill>
              <a:srgbClr val="7E7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291813" y="6894630"/>
              <a:ext cx="137795" cy="2695575"/>
            </a:xfrm>
            <a:custGeom>
              <a:avLst/>
              <a:gdLst/>
              <a:ahLst/>
              <a:cxnLst/>
              <a:rect l="l" t="t" r="r" b="b"/>
              <a:pathLst>
                <a:path w="137795" h="2695575">
                  <a:moveTo>
                    <a:pt x="137770" y="2695052"/>
                  </a:moveTo>
                  <a:lnTo>
                    <a:pt x="0" y="2695052"/>
                  </a:lnTo>
                  <a:lnTo>
                    <a:pt x="0" y="0"/>
                  </a:lnTo>
                  <a:lnTo>
                    <a:pt x="137770" y="0"/>
                  </a:lnTo>
                  <a:lnTo>
                    <a:pt x="137770" y="2695052"/>
                  </a:lnTo>
                  <a:close/>
                </a:path>
              </a:pathLst>
            </a:custGeom>
            <a:solidFill>
              <a:srgbClr val="4E2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44337" y="5759016"/>
              <a:ext cx="3645535" cy="205104"/>
            </a:xfrm>
            <a:custGeom>
              <a:avLst/>
              <a:gdLst/>
              <a:ahLst/>
              <a:cxnLst/>
              <a:rect l="l" t="t" r="r" b="b"/>
              <a:pathLst>
                <a:path w="3645535" h="205104">
                  <a:moveTo>
                    <a:pt x="3645432" y="204983"/>
                  </a:moveTo>
                  <a:lnTo>
                    <a:pt x="0" y="204983"/>
                  </a:lnTo>
                  <a:lnTo>
                    <a:pt x="402481" y="0"/>
                  </a:lnTo>
                  <a:lnTo>
                    <a:pt x="3242950" y="0"/>
                  </a:lnTo>
                  <a:lnTo>
                    <a:pt x="3645432" y="204983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90779" y="5758698"/>
              <a:ext cx="64505" cy="796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517357" y="5758698"/>
              <a:ext cx="64664" cy="796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239904" y="5083541"/>
              <a:ext cx="262255" cy="78740"/>
            </a:xfrm>
            <a:custGeom>
              <a:avLst/>
              <a:gdLst/>
              <a:ahLst/>
              <a:cxnLst/>
              <a:rect l="l" t="t" r="r" b="b"/>
              <a:pathLst>
                <a:path w="262255" h="78739">
                  <a:moveTo>
                    <a:pt x="0" y="78362"/>
                  </a:moveTo>
                  <a:lnTo>
                    <a:pt x="261684" y="78362"/>
                  </a:lnTo>
                  <a:lnTo>
                    <a:pt x="261684" y="0"/>
                  </a:lnTo>
                  <a:lnTo>
                    <a:pt x="0" y="0"/>
                  </a:lnTo>
                  <a:lnTo>
                    <a:pt x="0" y="78362"/>
                  </a:lnTo>
                  <a:close/>
                </a:path>
              </a:pathLst>
            </a:custGeom>
            <a:solidFill>
              <a:srgbClr val="BCB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81564" y="5083541"/>
              <a:ext cx="258445" cy="78740"/>
            </a:xfrm>
            <a:custGeom>
              <a:avLst/>
              <a:gdLst/>
              <a:ahLst/>
              <a:cxnLst/>
              <a:rect l="l" t="t" r="r" b="b"/>
              <a:pathLst>
                <a:path w="258444" h="78739">
                  <a:moveTo>
                    <a:pt x="258340" y="78362"/>
                  </a:moveTo>
                  <a:lnTo>
                    <a:pt x="0" y="78362"/>
                  </a:lnTo>
                  <a:lnTo>
                    <a:pt x="0" y="0"/>
                  </a:lnTo>
                  <a:lnTo>
                    <a:pt x="258340" y="0"/>
                  </a:lnTo>
                  <a:lnTo>
                    <a:pt x="258340" y="78362"/>
                  </a:lnTo>
                  <a:close/>
                </a:path>
              </a:pathLst>
            </a:custGeom>
            <a:solidFill>
              <a:srgbClr val="9C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12257" y="5145817"/>
              <a:ext cx="847725" cy="648335"/>
            </a:xfrm>
            <a:custGeom>
              <a:avLst/>
              <a:gdLst/>
              <a:ahLst/>
              <a:cxnLst/>
              <a:rect l="l" t="t" r="r" b="b"/>
              <a:pathLst>
                <a:path w="847725" h="648335">
                  <a:moveTo>
                    <a:pt x="805123" y="647761"/>
                  </a:moveTo>
                  <a:lnTo>
                    <a:pt x="42207" y="647761"/>
                  </a:lnTo>
                  <a:lnTo>
                    <a:pt x="25802" y="644412"/>
                  </a:lnTo>
                  <a:lnTo>
                    <a:pt x="12383" y="635298"/>
                  </a:lnTo>
                  <a:lnTo>
                    <a:pt x="3324" y="621825"/>
                  </a:lnTo>
                  <a:lnTo>
                    <a:pt x="0" y="605395"/>
                  </a:lnTo>
                  <a:lnTo>
                    <a:pt x="105916" y="42207"/>
                  </a:lnTo>
                  <a:lnTo>
                    <a:pt x="109266" y="25802"/>
                  </a:lnTo>
                  <a:lnTo>
                    <a:pt x="118379" y="12383"/>
                  </a:lnTo>
                  <a:lnTo>
                    <a:pt x="131852" y="3324"/>
                  </a:lnTo>
                  <a:lnTo>
                    <a:pt x="148282" y="0"/>
                  </a:lnTo>
                  <a:lnTo>
                    <a:pt x="699206" y="0"/>
                  </a:lnTo>
                  <a:lnTo>
                    <a:pt x="738223" y="25802"/>
                  </a:lnTo>
                  <a:lnTo>
                    <a:pt x="847489" y="605395"/>
                  </a:lnTo>
                  <a:lnTo>
                    <a:pt x="844139" y="621825"/>
                  </a:lnTo>
                  <a:lnTo>
                    <a:pt x="835026" y="635298"/>
                  </a:lnTo>
                  <a:lnTo>
                    <a:pt x="821553" y="644412"/>
                  </a:lnTo>
                  <a:lnTo>
                    <a:pt x="805123" y="647761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12257" y="5145817"/>
              <a:ext cx="427990" cy="648335"/>
            </a:xfrm>
            <a:custGeom>
              <a:avLst/>
              <a:gdLst/>
              <a:ahLst/>
              <a:cxnLst/>
              <a:rect l="l" t="t" r="r" b="b"/>
              <a:pathLst>
                <a:path w="427990" h="648335">
                  <a:moveTo>
                    <a:pt x="427647" y="647761"/>
                  </a:moveTo>
                  <a:lnTo>
                    <a:pt x="42207" y="647761"/>
                  </a:lnTo>
                  <a:lnTo>
                    <a:pt x="25802" y="644412"/>
                  </a:lnTo>
                  <a:lnTo>
                    <a:pt x="12383" y="635298"/>
                  </a:lnTo>
                  <a:lnTo>
                    <a:pt x="3324" y="621825"/>
                  </a:lnTo>
                  <a:lnTo>
                    <a:pt x="0" y="605395"/>
                  </a:lnTo>
                  <a:lnTo>
                    <a:pt x="105916" y="42207"/>
                  </a:lnTo>
                  <a:lnTo>
                    <a:pt x="109266" y="25802"/>
                  </a:lnTo>
                  <a:lnTo>
                    <a:pt x="118379" y="12383"/>
                  </a:lnTo>
                  <a:lnTo>
                    <a:pt x="131852" y="3324"/>
                  </a:lnTo>
                  <a:lnTo>
                    <a:pt x="148282" y="0"/>
                  </a:lnTo>
                  <a:lnTo>
                    <a:pt x="427647" y="0"/>
                  </a:lnTo>
                  <a:lnTo>
                    <a:pt x="427647" y="647761"/>
                  </a:lnTo>
                  <a:close/>
                </a:path>
              </a:pathLst>
            </a:custGeom>
            <a:solidFill>
              <a:srgbClr val="D9D8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31506" y="3868705"/>
              <a:ext cx="942340" cy="1215390"/>
            </a:xfrm>
            <a:custGeom>
              <a:avLst/>
              <a:gdLst/>
              <a:ahLst/>
              <a:cxnLst/>
              <a:rect l="l" t="t" r="r" b="b"/>
              <a:pathLst>
                <a:path w="942339" h="1215389">
                  <a:moveTo>
                    <a:pt x="797796" y="1214836"/>
                  </a:moveTo>
                  <a:lnTo>
                    <a:pt x="222344" y="1214836"/>
                  </a:lnTo>
                  <a:lnTo>
                    <a:pt x="206382" y="1211595"/>
                  </a:lnTo>
                  <a:lnTo>
                    <a:pt x="193317" y="1202771"/>
                  </a:lnTo>
                  <a:lnTo>
                    <a:pt x="184492" y="1189705"/>
                  </a:lnTo>
                  <a:lnTo>
                    <a:pt x="181252" y="1173743"/>
                  </a:lnTo>
                  <a:lnTo>
                    <a:pt x="83299" y="95818"/>
                  </a:lnTo>
                  <a:lnTo>
                    <a:pt x="0" y="36091"/>
                  </a:lnTo>
                  <a:lnTo>
                    <a:pt x="15481" y="20923"/>
                  </a:lnTo>
                  <a:lnTo>
                    <a:pt x="51226" y="9576"/>
                  </a:lnTo>
                  <a:lnTo>
                    <a:pt x="91181" y="2463"/>
                  </a:lnTo>
                  <a:lnTo>
                    <a:pt x="119295" y="0"/>
                  </a:lnTo>
                  <a:lnTo>
                    <a:pt x="900846" y="0"/>
                  </a:lnTo>
                  <a:lnTo>
                    <a:pt x="916716" y="3219"/>
                  </a:lnTo>
                  <a:lnTo>
                    <a:pt x="929734" y="11997"/>
                  </a:lnTo>
                  <a:lnTo>
                    <a:pt x="938541" y="25009"/>
                  </a:lnTo>
                  <a:lnTo>
                    <a:pt x="941779" y="40933"/>
                  </a:lnTo>
                  <a:lnTo>
                    <a:pt x="838729" y="1173743"/>
                  </a:lnTo>
                  <a:lnTo>
                    <a:pt x="835514" y="1189705"/>
                  </a:lnTo>
                  <a:lnTo>
                    <a:pt x="826744" y="1202771"/>
                  </a:lnTo>
                  <a:lnTo>
                    <a:pt x="813733" y="1211595"/>
                  </a:lnTo>
                  <a:lnTo>
                    <a:pt x="797796" y="1214836"/>
                  </a:lnTo>
                  <a:close/>
                </a:path>
              </a:pathLst>
            </a:custGeom>
            <a:solidFill>
              <a:srgbClr val="53C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51725" y="3868711"/>
              <a:ext cx="427990" cy="1089660"/>
            </a:xfrm>
            <a:custGeom>
              <a:avLst/>
              <a:gdLst/>
              <a:ahLst/>
              <a:cxnLst/>
              <a:rect l="l" t="t" r="r" b="b"/>
              <a:pathLst>
                <a:path w="427990" h="1089660">
                  <a:moveTo>
                    <a:pt x="180873" y="818870"/>
                  </a:moveTo>
                  <a:lnTo>
                    <a:pt x="180428" y="759231"/>
                  </a:lnTo>
                  <a:lnTo>
                    <a:pt x="177558" y="695921"/>
                  </a:lnTo>
                  <a:lnTo>
                    <a:pt x="172948" y="632066"/>
                  </a:lnTo>
                  <a:lnTo>
                    <a:pt x="167309" y="570788"/>
                  </a:lnTo>
                  <a:lnTo>
                    <a:pt x="161353" y="515226"/>
                  </a:lnTo>
                  <a:lnTo>
                    <a:pt x="155778" y="468464"/>
                  </a:lnTo>
                  <a:lnTo>
                    <a:pt x="141262" y="363753"/>
                  </a:lnTo>
                  <a:lnTo>
                    <a:pt x="133515" y="313651"/>
                  </a:lnTo>
                  <a:lnTo>
                    <a:pt x="125349" y="263601"/>
                  </a:lnTo>
                  <a:lnTo>
                    <a:pt x="116700" y="213639"/>
                  </a:lnTo>
                  <a:lnTo>
                    <a:pt x="107530" y="163779"/>
                  </a:lnTo>
                  <a:lnTo>
                    <a:pt x="97790" y="114033"/>
                  </a:lnTo>
                  <a:lnTo>
                    <a:pt x="83197" y="64046"/>
                  </a:lnTo>
                  <a:lnTo>
                    <a:pt x="79362" y="39090"/>
                  </a:lnTo>
                  <a:lnTo>
                    <a:pt x="84251" y="16052"/>
                  </a:lnTo>
                  <a:lnTo>
                    <a:pt x="87604" y="9525"/>
                  </a:lnTo>
                  <a:lnTo>
                    <a:pt x="93332" y="4851"/>
                  </a:lnTo>
                  <a:lnTo>
                    <a:pt x="100342" y="1308"/>
                  </a:lnTo>
                  <a:lnTo>
                    <a:pt x="69481" y="5803"/>
                  </a:lnTo>
                  <a:lnTo>
                    <a:pt x="36677" y="13258"/>
                  </a:lnTo>
                  <a:lnTo>
                    <a:pt x="10617" y="23431"/>
                  </a:lnTo>
                  <a:lnTo>
                    <a:pt x="0" y="36093"/>
                  </a:lnTo>
                  <a:lnTo>
                    <a:pt x="83299" y="95821"/>
                  </a:lnTo>
                  <a:lnTo>
                    <a:pt x="160553" y="944562"/>
                  </a:lnTo>
                  <a:lnTo>
                    <a:pt x="171640" y="914654"/>
                  </a:lnTo>
                  <a:lnTo>
                    <a:pt x="178181" y="871715"/>
                  </a:lnTo>
                  <a:lnTo>
                    <a:pt x="180873" y="818870"/>
                  </a:lnTo>
                  <a:close/>
                </a:path>
                <a:path w="427990" h="1089660">
                  <a:moveTo>
                    <a:pt x="343877" y="1089482"/>
                  </a:moveTo>
                  <a:lnTo>
                    <a:pt x="226491" y="0"/>
                  </a:lnTo>
                  <a:lnTo>
                    <a:pt x="151625" y="0"/>
                  </a:lnTo>
                  <a:lnTo>
                    <a:pt x="267893" y="1079296"/>
                  </a:lnTo>
                  <a:lnTo>
                    <a:pt x="312559" y="1087742"/>
                  </a:lnTo>
                  <a:lnTo>
                    <a:pt x="343877" y="1089482"/>
                  </a:lnTo>
                  <a:close/>
                </a:path>
                <a:path w="427990" h="1089660">
                  <a:moveTo>
                    <a:pt x="427812" y="1078026"/>
                  </a:moveTo>
                  <a:lnTo>
                    <a:pt x="311696" y="0"/>
                  </a:lnTo>
                  <a:lnTo>
                    <a:pt x="274269" y="0"/>
                  </a:lnTo>
                  <a:lnTo>
                    <a:pt x="391172" y="1085989"/>
                  </a:lnTo>
                  <a:lnTo>
                    <a:pt x="409613" y="1082484"/>
                  </a:lnTo>
                  <a:lnTo>
                    <a:pt x="427812" y="1078026"/>
                  </a:lnTo>
                  <a:close/>
                </a:path>
              </a:pathLst>
            </a:custGeom>
            <a:solidFill>
              <a:srgbClr val="90D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97946" y="3868705"/>
              <a:ext cx="775335" cy="1215390"/>
            </a:xfrm>
            <a:custGeom>
              <a:avLst/>
              <a:gdLst/>
              <a:ahLst/>
              <a:cxnLst/>
              <a:rect l="l" t="t" r="r" b="b"/>
              <a:pathLst>
                <a:path w="775335" h="1215389">
                  <a:moveTo>
                    <a:pt x="631356" y="1214836"/>
                  </a:moveTo>
                  <a:lnTo>
                    <a:pt x="296247" y="1214836"/>
                  </a:lnTo>
                  <a:lnTo>
                    <a:pt x="281594" y="1078020"/>
                  </a:lnTo>
                  <a:lnTo>
                    <a:pt x="296458" y="1073389"/>
                  </a:lnTo>
                  <a:lnTo>
                    <a:pt x="311159" y="1068086"/>
                  </a:lnTo>
                  <a:lnTo>
                    <a:pt x="382537" y="1028349"/>
                  </a:lnTo>
                  <a:lnTo>
                    <a:pt x="420194" y="994273"/>
                  </a:lnTo>
                  <a:lnTo>
                    <a:pt x="453600" y="955292"/>
                  </a:lnTo>
                  <a:lnTo>
                    <a:pt x="483498" y="913522"/>
                  </a:lnTo>
                  <a:lnTo>
                    <a:pt x="510628" y="871077"/>
                  </a:lnTo>
                  <a:lnTo>
                    <a:pt x="536314" y="827137"/>
                  </a:lnTo>
                  <a:lnTo>
                    <a:pt x="559341" y="782705"/>
                  </a:lnTo>
                  <a:lnTo>
                    <a:pt x="579652" y="737464"/>
                  </a:lnTo>
                  <a:lnTo>
                    <a:pt x="597189" y="691097"/>
                  </a:lnTo>
                  <a:lnTo>
                    <a:pt x="611895" y="643288"/>
                  </a:lnTo>
                  <a:lnTo>
                    <a:pt x="623711" y="593720"/>
                  </a:lnTo>
                  <a:lnTo>
                    <a:pt x="633181" y="539678"/>
                  </a:lnTo>
                  <a:lnTo>
                    <a:pt x="639585" y="485810"/>
                  </a:lnTo>
                  <a:lnTo>
                    <a:pt x="643600" y="431951"/>
                  </a:lnTo>
                  <a:lnTo>
                    <a:pt x="645903" y="377935"/>
                  </a:lnTo>
                  <a:lnTo>
                    <a:pt x="647171" y="323597"/>
                  </a:lnTo>
                  <a:lnTo>
                    <a:pt x="648080" y="268772"/>
                  </a:lnTo>
                  <a:lnTo>
                    <a:pt x="649178" y="218461"/>
                  </a:lnTo>
                  <a:lnTo>
                    <a:pt x="648495" y="166783"/>
                  </a:lnTo>
                  <a:lnTo>
                    <a:pt x="642644" y="115810"/>
                  </a:lnTo>
                  <a:lnTo>
                    <a:pt x="628238" y="67611"/>
                  </a:lnTo>
                  <a:lnTo>
                    <a:pt x="601891" y="24257"/>
                  </a:lnTo>
                  <a:lnTo>
                    <a:pt x="571788" y="0"/>
                  </a:lnTo>
                  <a:lnTo>
                    <a:pt x="734406" y="0"/>
                  </a:lnTo>
                  <a:lnTo>
                    <a:pt x="750276" y="3219"/>
                  </a:lnTo>
                  <a:lnTo>
                    <a:pt x="763294" y="11997"/>
                  </a:lnTo>
                  <a:lnTo>
                    <a:pt x="772101" y="25009"/>
                  </a:lnTo>
                  <a:lnTo>
                    <a:pt x="775339" y="40933"/>
                  </a:lnTo>
                  <a:lnTo>
                    <a:pt x="672289" y="1173743"/>
                  </a:lnTo>
                  <a:lnTo>
                    <a:pt x="669074" y="1189705"/>
                  </a:lnTo>
                  <a:lnTo>
                    <a:pt x="660304" y="1202771"/>
                  </a:lnTo>
                  <a:lnTo>
                    <a:pt x="647293" y="1211595"/>
                  </a:lnTo>
                  <a:lnTo>
                    <a:pt x="631356" y="1214836"/>
                  </a:lnTo>
                  <a:close/>
                </a:path>
                <a:path w="775335" h="1215389">
                  <a:moveTo>
                    <a:pt x="258818" y="1214836"/>
                  </a:moveTo>
                  <a:lnTo>
                    <a:pt x="211036" y="1214836"/>
                  </a:lnTo>
                  <a:lnTo>
                    <a:pt x="197657" y="1089488"/>
                  </a:lnTo>
                  <a:lnTo>
                    <a:pt x="198612" y="1089488"/>
                  </a:lnTo>
                  <a:lnTo>
                    <a:pt x="210289" y="1089254"/>
                  </a:lnTo>
                  <a:lnTo>
                    <a:pt x="221906" y="1088572"/>
                  </a:lnTo>
                  <a:lnTo>
                    <a:pt x="233463" y="1087472"/>
                  </a:lnTo>
                  <a:lnTo>
                    <a:pt x="244961" y="1085984"/>
                  </a:lnTo>
                  <a:lnTo>
                    <a:pt x="258818" y="1214836"/>
                  </a:lnTo>
                  <a:close/>
                </a:path>
                <a:path w="775335" h="1215389">
                  <a:moveTo>
                    <a:pt x="136337" y="1214836"/>
                  </a:moveTo>
                  <a:lnTo>
                    <a:pt x="55904" y="1214836"/>
                  </a:lnTo>
                  <a:lnTo>
                    <a:pt x="39942" y="1211595"/>
                  </a:lnTo>
                  <a:lnTo>
                    <a:pt x="26877" y="1202771"/>
                  </a:lnTo>
                  <a:lnTo>
                    <a:pt x="18052" y="1189705"/>
                  </a:lnTo>
                  <a:lnTo>
                    <a:pt x="14812" y="1173743"/>
                  </a:lnTo>
                  <a:lnTo>
                    <a:pt x="0" y="1009215"/>
                  </a:lnTo>
                  <a:lnTo>
                    <a:pt x="25866" y="1032259"/>
                  </a:lnTo>
                  <a:lnTo>
                    <a:pt x="54988" y="1051780"/>
                  </a:lnTo>
                  <a:lnTo>
                    <a:pt x="87037" y="1067538"/>
                  </a:lnTo>
                  <a:lnTo>
                    <a:pt x="121684" y="1079295"/>
                  </a:lnTo>
                  <a:lnTo>
                    <a:pt x="136337" y="1214836"/>
                  </a:lnTo>
                  <a:close/>
                </a:path>
              </a:pathLst>
            </a:custGeom>
            <a:solidFill>
              <a:srgbClr val="45A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19630" y="4948000"/>
              <a:ext cx="89351" cy="13554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142907" y="4946726"/>
              <a:ext cx="51435" cy="137160"/>
            </a:xfrm>
            <a:custGeom>
              <a:avLst/>
              <a:gdLst/>
              <a:ahLst/>
              <a:cxnLst/>
              <a:rect l="l" t="t" r="r" b="b"/>
              <a:pathLst>
                <a:path w="51434" h="137160">
                  <a:moveTo>
                    <a:pt x="51285" y="136815"/>
                  </a:moveTo>
                  <a:lnTo>
                    <a:pt x="13856" y="136815"/>
                  </a:lnTo>
                  <a:lnTo>
                    <a:pt x="0" y="7963"/>
                  </a:lnTo>
                  <a:lnTo>
                    <a:pt x="18435" y="4459"/>
                  </a:lnTo>
                  <a:lnTo>
                    <a:pt x="36632" y="0"/>
                  </a:lnTo>
                  <a:lnTo>
                    <a:pt x="51285" y="136815"/>
                  </a:lnTo>
                  <a:close/>
                </a:path>
              </a:pathLst>
            </a:custGeom>
            <a:solidFill>
              <a:srgbClr val="78B3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52918" y="5266704"/>
              <a:ext cx="366395" cy="366395"/>
            </a:xfrm>
            <a:custGeom>
              <a:avLst/>
              <a:gdLst/>
              <a:ahLst/>
              <a:cxnLst/>
              <a:rect l="l" t="t" r="r" b="b"/>
              <a:pathLst>
                <a:path w="366394" h="366395">
                  <a:moveTo>
                    <a:pt x="183004" y="366167"/>
                  </a:moveTo>
                  <a:lnTo>
                    <a:pt x="134386" y="359623"/>
                  </a:lnTo>
                  <a:lnTo>
                    <a:pt x="90679" y="341156"/>
                  </a:lnTo>
                  <a:lnTo>
                    <a:pt x="53635" y="312512"/>
                  </a:lnTo>
                  <a:lnTo>
                    <a:pt x="25005" y="275441"/>
                  </a:lnTo>
                  <a:lnTo>
                    <a:pt x="6543" y="231689"/>
                  </a:lnTo>
                  <a:lnTo>
                    <a:pt x="0" y="183004"/>
                  </a:lnTo>
                  <a:lnTo>
                    <a:pt x="6543" y="134330"/>
                  </a:lnTo>
                  <a:lnTo>
                    <a:pt x="25005" y="90608"/>
                  </a:lnTo>
                  <a:lnTo>
                    <a:pt x="53635" y="53575"/>
                  </a:lnTo>
                  <a:lnTo>
                    <a:pt x="90679" y="24970"/>
                  </a:lnTo>
                  <a:lnTo>
                    <a:pt x="134386" y="6532"/>
                  </a:lnTo>
                  <a:lnTo>
                    <a:pt x="183004" y="0"/>
                  </a:lnTo>
                  <a:lnTo>
                    <a:pt x="231689" y="6532"/>
                  </a:lnTo>
                  <a:lnTo>
                    <a:pt x="275441" y="24970"/>
                  </a:lnTo>
                  <a:lnTo>
                    <a:pt x="312512" y="53575"/>
                  </a:lnTo>
                  <a:lnTo>
                    <a:pt x="341156" y="90608"/>
                  </a:lnTo>
                  <a:lnTo>
                    <a:pt x="359623" y="134330"/>
                  </a:lnTo>
                  <a:lnTo>
                    <a:pt x="366167" y="183004"/>
                  </a:lnTo>
                  <a:lnTo>
                    <a:pt x="359623" y="231689"/>
                  </a:lnTo>
                  <a:lnTo>
                    <a:pt x="341156" y="275441"/>
                  </a:lnTo>
                  <a:lnTo>
                    <a:pt x="312512" y="312512"/>
                  </a:lnTo>
                  <a:lnTo>
                    <a:pt x="275441" y="341156"/>
                  </a:lnTo>
                  <a:lnTo>
                    <a:pt x="231689" y="359623"/>
                  </a:lnTo>
                  <a:lnTo>
                    <a:pt x="183004" y="366167"/>
                  </a:lnTo>
                  <a:close/>
                </a:path>
              </a:pathLst>
            </a:custGeom>
            <a:solidFill>
              <a:srgbClr val="A3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98629" y="5312416"/>
              <a:ext cx="274955" cy="274955"/>
            </a:xfrm>
            <a:custGeom>
              <a:avLst/>
              <a:gdLst/>
              <a:ahLst/>
              <a:cxnLst/>
              <a:rect l="l" t="t" r="r" b="b"/>
              <a:pathLst>
                <a:path w="274955" h="274954">
                  <a:moveTo>
                    <a:pt x="137293" y="274586"/>
                  </a:moveTo>
                  <a:lnTo>
                    <a:pt x="93963" y="267585"/>
                  </a:lnTo>
                  <a:lnTo>
                    <a:pt x="56283" y="248093"/>
                  </a:lnTo>
                  <a:lnTo>
                    <a:pt x="26538" y="218371"/>
                  </a:lnTo>
                  <a:lnTo>
                    <a:pt x="7015" y="180683"/>
                  </a:lnTo>
                  <a:lnTo>
                    <a:pt x="0" y="137293"/>
                  </a:lnTo>
                  <a:lnTo>
                    <a:pt x="7015" y="93902"/>
                  </a:lnTo>
                  <a:lnTo>
                    <a:pt x="26538" y="56214"/>
                  </a:lnTo>
                  <a:lnTo>
                    <a:pt x="56283" y="26492"/>
                  </a:lnTo>
                  <a:lnTo>
                    <a:pt x="93963" y="7000"/>
                  </a:lnTo>
                  <a:lnTo>
                    <a:pt x="137293" y="0"/>
                  </a:lnTo>
                  <a:lnTo>
                    <a:pt x="180683" y="7000"/>
                  </a:lnTo>
                  <a:lnTo>
                    <a:pt x="218371" y="26492"/>
                  </a:lnTo>
                  <a:lnTo>
                    <a:pt x="248093" y="56214"/>
                  </a:lnTo>
                  <a:lnTo>
                    <a:pt x="267585" y="93902"/>
                  </a:lnTo>
                  <a:lnTo>
                    <a:pt x="274586" y="137293"/>
                  </a:lnTo>
                  <a:lnTo>
                    <a:pt x="267585" y="180683"/>
                  </a:lnTo>
                  <a:lnTo>
                    <a:pt x="248093" y="218371"/>
                  </a:lnTo>
                  <a:lnTo>
                    <a:pt x="218371" y="248093"/>
                  </a:lnTo>
                  <a:lnTo>
                    <a:pt x="180683" y="267585"/>
                  </a:lnTo>
                  <a:lnTo>
                    <a:pt x="137293" y="274586"/>
                  </a:lnTo>
                  <a:close/>
                </a:path>
              </a:pathLst>
            </a:custGeom>
            <a:solidFill>
              <a:srgbClr val="AF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207094" y="5266704"/>
              <a:ext cx="57785" cy="183515"/>
            </a:xfrm>
            <a:custGeom>
              <a:avLst/>
              <a:gdLst/>
              <a:ahLst/>
              <a:cxnLst/>
              <a:rect l="l" t="t" r="r" b="b"/>
              <a:pathLst>
                <a:path w="57784" h="183514">
                  <a:moveTo>
                    <a:pt x="57656" y="183004"/>
                  </a:moveTo>
                  <a:lnTo>
                    <a:pt x="0" y="183004"/>
                  </a:lnTo>
                  <a:lnTo>
                    <a:pt x="0" y="0"/>
                  </a:lnTo>
                  <a:lnTo>
                    <a:pt x="57656" y="0"/>
                  </a:lnTo>
                  <a:lnTo>
                    <a:pt x="57656" y="183004"/>
                  </a:lnTo>
                  <a:close/>
                </a:path>
              </a:pathLst>
            </a:custGeom>
            <a:solidFill>
              <a:srgbClr val="8A8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1620" y="3840705"/>
              <a:ext cx="852169" cy="28575"/>
            </a:xfrm>
            <a:custGeom>
              <a:avLst/>
              <a:gdLst/>
              <a:ahLst/>
              <a:cxnLst/>
              <a:rect l="l" t="t" r="r" b="b"/>
              <a:pathLst>
                <a:path w="852169" h="28575">
                  <a:moveTo>
                    <a:pt x="845419" y="28000"/>
                  </a:moveTo>
                  <a:lnTo>
                    <a:pt x="6689" y="28000"/>
                  </a:lnTo>
                  <a:lnTo>
                    <a:pt x="0" y="21708"/>
                  </a:lnTo>
                  <a:lnTo>
                    <a:pt x="0" y="6291"/>
                  </a:lnTo>
                  <a:lnTo>
                    <a:pt x="6689" y="0"/>
                  </a:lnTo>
                  <a:lnTo>
                    <a:pt x="845419" y="0"/>
                  </a:lnTo>
                  <a:lnTo>
                    <a:pt x="851949" y="6291"/>
                  </a:lnTo>
                  <a:lnTo>
                    <a:pt x="851949" y="21708"/>
                  </a:lnTo>
                  <a:close/>
                </a:path>
              </a:pathLst>
            </a:custGeom>
            <a:solidFill>
              <a:srgbClr val="8C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170143" y="3664454"/>
              <a:ext cx="134903" cy="9145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54783" y="3748199"/>
              <a:ext cx="765810" cy="92710"/>
            </a:xfrm>
            <a:custGeom>
              <a:avLst/>
              <a:gdLst/>
              <a:ahLst/>
              <a:cxnLst/>
              <a:rect l="l" t="t" r="r" b="b"/>
              <a:pathLst>
                <a:path w="765810" h="92710">
                  <a:moveTo>
                    <a:pt x="765782" y="92505"/>
                  </a:moveTo>
                  <a:lnTo>
                    <a:pt x="0" y="92505"/>
                  </a:lnTo>
                  <a:lnTo>
                    <a:pt x="24304" y="78351"/>
                  </a:lnTo>
                  <a:lnTo>
                    <a:pt x="89428" y="47655"/>
                  </a:lnTo>
                  <a:lnTo>
                    <a:pt x="131718" y="32957"/>
                  </a:lnTo>
                  <a:lnTo>
                    <a:pt x="181474" y="19921"/>
                  </a:lnTo>
                  <a:lnTo>
                    <a:pt x="239431" y="9468"/>
                  </a:lnTo>
                  <a:lnTo>
                    <a:pt x="306325" y="2520"/>
                  </a:lnTo>
                  <a:lnTo>
                    <a:pt x="382891" y="0"/>
                  </a:lnTo>
                  <a:lnTo>
                    <a:pt x="459405" y="2520"/>
                  </a:lnTo>
                  <a:lnTo>
                    <a:pt x="526261" y="9468"/>
                  </a:lnTo>
                  <a:lnTo>
                    <a:pt x="584196" y="19921"/>
                  </a:lnTo>
                  <a:lnTo>
                    <a:pt x="633944" y="32957"/>
                  </a:lnTo>
                  <a:lnTo>
                    <a:pt x="676242" y="47655"/>
                  </a:lnTo>
                  <a:lnTo>
                    <a:pt x="711824" y="63094"/>
                  </a:lnTo>
                  <a:lnTo>
                    <a:pt x="765782" y="92505"/>
                  </a:lnTo>
                  <a:close/>
                </a:path>
              </a:pathLst>
            </a:custGeom>
            <a:solidFill>
              <a:srgbClr val="BF32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54783" y="3785214"/>
              <a:ext cx="765810" cy="55880"/>
            </a:xfrm>
            <a:custGeom>
              <a:avLst/>
              <a:gdLst/>
              <a:ahLst/>
              <a:cxnLst/>
              <a:rect l="l" t="t" r="r" b="b"/>
              <a:pathLst>
                <a:path w="765810" h="55879">
                  <a:moveTo>
                    <a:pt x="765782" y="55490"/>
                  </a:moveTo>
                  <a:lnTo>
                    <a:pt x="0" y="55490"/>
                  </a:lnTo>
                  <a:lnTo>
                    <a:pt x="22375" y="42412"/>
                  </a:lnTo>
                  <a:lnTo>
                    <a:pt x="49274" y="28306"/>
                  </a:lnTo>
                  <a:lnTo>
                    <a:pt x="81281" y="13920"/>
                  </a:lnTo>
                  <a:lnTo>
                    <a:pt x="118976" y="0"/>
                  </a:lnTo>
                  <a:lnTo>
                    <a:pt x="167965" y="24313"/>
                  </a:lnTo>
                  <a:lnTo>
                    <a:pt x="221687" y="40578"/>
                  </a:lnTo>
                  <a:lnTo>
                    <a:pt x="277888" y="50148"/>
                  </a:lnTo>
                  <a:lnTo>
                    <a:pt x="334313" y="54375"/>
                  </a:lnTo>
                  <a:lnTo>
                    <a:pt x="385841" y="54708"/>
                  </a:lnTo>
                  <a:lnTo>
                    <a:pt x="437224" y="52395"/>
                  </a:lnTo>
                  <a:lnTo>
                    <a:pt x="488474" y="47897"/>
                  </a:lnTo>
                  <a:lnTo>
                    <a:pt x="539601" y="41678"/>
                  </a:lnTo>
                  <a:lnTo>
                    <a:pt x="590616" y="34197"/>
                  </a:lnTo>
                  <a:lnTo>
                    <a:pt x="641532" y="25916"/>
                  </a:lnTo>
                  <a:lnTo>
                    <a:pt x="692358" y="17297"/>
                  </a:lnTo>
                  <a:lnTo>
                    <a:pt x="714223" y="27253"/>
                  </a:lnTo>
                  <a:lnTo>
                    <a:pt x="733609" y="37092"/>
                  </a:lnTo>
                  <a:lnTo>
                    <a:pt x="750726" y="46582"/>
                  </a:lnTo>
                  <a:lnTo>
                    <a:pt x="765782" y="55490"/>
                  </a:lnTo>
                  <a:close/>
                </a:path>
              </a:pathLst>
            </a:custGeom>
            <a:solidFill>
              <a:srgbClr val="A62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780834" y="5103291"/>
              <a:ext cx="2154142" cy="7684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965267" y="4439226"/>
              <a:ext cx="2926231" cy="580511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19626" y="2980772"/>
              <a:ext cx="2148840" cy="193675"/>
            </a:xfrm>
            <a:custGeom>
              <a:avLst/>
              <a:gdLst/>
              <a:ahLst/>
              <a:cxnLst/>
              <a:rect l="l" t="t" r="r" b="b"/>
              <a:pathLst>
                <a:path w="2148840" h="193675">
                  <a:moveTo>
                    <a:pt x="2051597" y="193521"/>
                  </a:moveTo>
                  <a:lnTo>
                    <a:pt x="96834" y="193521"/>
                  </a:lnTo>
                  <a:lnTo>
                    <a:pt x="59133" y="185921"/>
                  </a:lnTo>
                  <a:lnTo>
                    <a:pt x="28354" y="165194"/>
                  </a:lnTo>
                  <a:lnTo>
                    <a:pt x="7606" y="134450"/>
                  </a:lnTo>
                  <a:lnTo>
                    <a:pt x="0" y="96799"/>
                  </a:lnTo>
                  <a:lnTo>
                    <a:pt x="7606" y="59091"/>
                  </a:lnTo>
                  <a:lnTo>
                    <a:pt x="28350" y="28326"/>
                  </a:lnTo>
                  <a:lnTo>
                    <a:pt x="59121" y="7597"/>
                  </a:lnTo>
                  <a:lnTo>
                    <a:pt x="96806" y="0"/>
                  </a:lnTo>
                  <a:lnTo>
                    <a:pt x="2051569" y="0"/>
                  </a:lnTo>
                  <a:lnTo>
                    <a:pt x="2089261" y="7597"/>
                  </a:lnTo>
                  <a:lnTo>
                    <a:pt x="2120033" y="28326"/>
                  </a:lnTo>
                  <a:lnTo>
                    <a:pt x="2140777" y="59091"/>
                  </a:lnTo>
                  <a:lnTo>
                    <a:pt x="2148411" y="96799"/>
                  </a:lnTo>
                  <a:lnTo>
                    <a:pt x="2140805" y="134450"/>
                  </a:lnTo>
                  <a:lnTo>
                    <a:pt x="2120062" y="165194"/>
                  </a:lnTo>
                  <a:lnTo>
                    <a:pt x="2089289" y="185921"/>
                  </a:lnTo>
                  <a:lnTo>
                    <a:pt x="2051597" y="193521"/>
                  </a:lnTo>
                  <a:close/>
                </a:path>
              </a:pathLst>
            </a:custGeom>
            <a:solidFill>
              <a:srgbClr val="1B5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709785" y="3813497"/>
              <a:ext cx="81915" cy="520065"/>
            </a:xfrm>
            <a:custGeom>
              <a:avLst/>
              <a:gdLst/>
              <a:ahLst/>
              <a:cxnLst/>
              <a:rect l="l" t="t" r="r" b="b"/>
              <a:pathLst>
                <a:path w="81914" h="520064">
                  <a:moveTo>
                    <a:pt x="81501" y="519703"/>
                  </a:moveTo>
                  <a:lnTo>
                    <a:pt x="0" y="519703"/>
                  </a:lnTo>
                  <a:lnTo>
                    <a:pt x="0" y="0"/>
                  </a:lnTo>
                  <a:lnTo>
                    <a:pt x="81501" y="0"/>
                  </a:lnTo>
                  <a:lnTo>
                    <a:pt x="81501" y="519703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672104" y="3060262"/>
              <a:ext cx="157480" cy="772160"/>
            </a:xfrm>
            <a:custGeom>
              <a:avLst/>
              <a:gdLst/>
              <a:ahLst/>
              <a:cxnLst/>
              <a:rect l="l" t="t" r="r" b="b"/>
              <a:pathLst>
                <a:path w="157480" h="772160">
                  <a:moveTo>
                    <a:pt x="107468" y="771581"/>
                  </a:moveTo>
                  <a:lnTo>
                    <a:pt x="49394" y="771581"/>
                  </a:lnTo>
                  <a:lnTo>
                    <a:pt x="30156" y="767691"/>
                  </a:lnTo>
                  <a:lnTo>
                    <a:pt x="14456" y="757080"/>
                  </a:lnTo>
                  <a:lnTo>
                    <a:pt x="3877" y="741336"/>
                  </a:lnTo>
                  <a:lnTo>
                    <a:pt x="0" y="722045"/>
                  </a:lnTo>
                  <a:lnTo>
                    <a:pt x="0" y="49394"/>
                  </a:lnTo>
                  <a:lnTo>
                    <a:pt x="3877" y="30177"/>
                  </a:lnTo>
                  <a:lnTo>
                    <a:pt x="14456" y="14475"/>
                  </a:lnTo>
                  <a:lnTo>
                    <a:pt x="30156" y="3884"/>
                  </a:lnTo>
                  <a:lnTo>
                    <a:pt x="49394" y="0"/>
                  </a:lnTo>
                  <a:lnTo>
                    <a:pt x="107468" y="0"/>
                  </a:lnTo>
                  <a:lnTo>
                    <a:pt x="126718" y="3884"/>
                  </a:lnTo>
                  <a:lnTo>
                    <a:pt x="142442" y="14475"/>
                  </a:lnTo>
                  <a:lnTo>
                    <a:pt x="153045" y="30177"/>
                  </a:lnTo>
                  <a:lnTo>
                    <a:pt x="153393" y="31894"/>
                  </a:lnTo>
                  <a:lnTo>
                    <a:pt x="82418" y="31894"/>
                  </a:lnTo>
                  <a:lnTo>
                    <a:pt x="72606" y="33828"/>
                  </a:lnTo>
                  <a:lnTo>
                    <a:pt x="64574" y="39097"/>
                  </a:lnTo>
                  <a:lnTo>
                    <a:pt x="59149" y="46904"/>
                  </a:lnTo>
                  <a:lnTo>
                    <a:pt x="57156" y="56451"/>
                  </a:lnTo>
                  <a:lnTo>
                    <a:pt x="59149" y="66019"/>
                  </a:lnTo>
                  <a:lnTo>
                    <a:pt x="64574" y="73846"/>
                  </a:lnTo>
                  <a:lnTo>
                    <a:pt x="72606" y="79131"/>
                  </a:lnTo>
                  <a:lnTo>
                    <a:pt x="82418" y="81070"/>
                  </a:lnTo>
                  <a:lnTo>
                    <a:pt x="156934" y="81070"/>
                  </a:lnTo>
                  <a:lnTo>
                    <a:pt x="156934" y="722045"/>
                  </a:lnTo>
                  <a:lnTo>
                    <a:pt x="153045" y="741336"/>
                  </a:lnTo>
                  <a:lnTo>
                    <a:pt x="142442" y="757080"/>
                  </a:lnTo>
                  <a:lnTo>
                    <a:pt x="126718" y="767691"/>
                  </a:lnTo>
                  <a:lnTo>
                    <a:pt x="107468" y="771581"/>
                  </a:lnTo>
                  <a:close/>
                </a:path>
                <a:path w="157480" h="772160">
                  <a:moveTo>
                    <a:pt x="156934" y="81070"/>
                  </a:moveTo>
                  <a:lnTo>
                    <a:pt x="82418" y="81070"/>
                  </a:lnTo>
                  <a:lnTo>
                    <a:pt x="92260" y="79131"/>
                  </a:lnTo>
                  <a:lnTo>
                    <a:pt x="100289" y="73846"/>
                  </a:lnTo>
                  <a:lnTo>
                    <a:pt x="105698" y="66019"/>
                  </a:lnTo>
                  <a:lnTo>
                    <a:pt x="107680" y="56451"/>
                  </a:lnTo>
                  <a:lnTo>
                    <a:pt x="105698" y="46904"/>
                  </a:lnTo>
                  <a:lnTo>
                    <a:pt x="100289" y="39097"/>
                  </a:lnTo>
                  <a:lnTo>
                    <a:pt x="92260" y="33828"/>
                  </a:lnTo>
                  <a:lnTo>
                    <a:pt x="82418" y="31894"/>
                  </a:lnTo>
                  <a:lnTo>
                    <a:pt x="153393" y="31894"/>
                  </a:lnTo>
                  <a:lnTo>
                    <a:pt x="156934" y="49394"/>
                  </a:lnTo>
                  <a:lnTo>
                    <a:pt x="156934" y="81070"/>
                  </a:lnTo>
                  <a:close/>
                </a:path>
              </a:pathLst>
            </a:custGeom>
            <a:solidFill>
              <a:srgbClr val="EC3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522994" y="3794797"/>
              <a:ext cx="1025525" cy="1174750"/>
            </a:xfrm>
            <a:custGeom>
              <a:avLst/>
              <a:gdLst/>
              <a:ahLst/>
              <a:cxnLst/>
              <a:rect l="l" t="t" r="r" b="b"/>
              <a:pathLst>
                <a:path w="1025525" h="1174750">
                  <a:moveTo>
                    <a:pt x="455142" y="817981"/>
                  </a:moveTo>
                  <a:lnTo>
                    <a:pt x="451675" y="756056"/>
                  </a:lnTo>
                  <a:lnTo>
                    <a:pt x="441629" y="701179"/>
                  </a:lnTo>
                  <a:lnTo>
                    <a:pt x="425475" y="652703"/>
                  </a:lnTo>
                  <a:lnTo>
                    <a:pt x="403707" y="610006"/>
                  </a:lnTo>
                  <a:lnTo>
                    <a:pt x="376796" y="572465"/>
                  </a:lnTo>
                  <a:lnTo>
                    <a:pt x="345249" y="539445"/>
                  </a:lnTo>
                  <a:lnTo>
                    <a:pt x="309537" y="510324"/>
                  </a:lnTo>
                  <a:lnTo>
                    <a:pt x="270141" y="484479"/>
                  </a:lnTo>
                  <a:lnTo>
                    <a:pt x="227571" y="461276"/>
                  </a:lnTo>
                  <a:lnTo>
                    <a:pt x="189026" y="477901"/>
                  </a:lnTo>
                  <a:lnTo>
                    <a:pt x="153073" y="498360"/>
                  </a:lnTo>
                  <a:lnTo>
                    <a:pt x="120040" y="522795"/>
                  </a:lnTo>
                  <a:lnTo>
                    <a:pt x="90284" y="551370"/>
                  </a:lnTo>
                  <a:lnTo>
                    <a:pt x="64147" y="584225"/>
                  </a:lnTo>
                  <a:lnTo>
                    <a:pt x="41986" y="621512"/>
                  </a:lnTo>
                  <a:lnTo>
                    <a:pt x="24142" y="663384"/>
                  </a:lnTo>
                  <a:lnTo>
                    <a:pt x="10960" y="709980"/>
                  </a:lnTo>
                  <a:lnTo>
                    <a:pt x="2794" y="761466"/>
                  </a:lnTo>
                  <a:lnTo>
                    <a:pt x="0" y="817981"/>
                  </a:lnTo>
                  <a:lnTo>
                    <a:pt x="2984" y="875842"/>
                  </a:lnTo>
                  <a:lnTo>
                    <a:pt x="11607" y="930744"/>
                  </a:lnTo>
                  <a:lnTo>
                    <a:pt x="25400" y="981925"/>
                  </a:lnTo>
                  <a:lnTo>
                    <a:pt x="43916" y="1028674"/>
                  </a:lnTo>
                  <a:lnTo>
                    <a:pt x="66662" y="1070254"/>
                  </a:lnTo>
                  <a:lnTo>
                    <a:pt x="93179" y="1105916"/>
                  </a:lnTo>
                  <a:lnTo>
                    <a:pt x="122986" y="1134922"/>
                  </a:lnTo>
                  <a:lnTo>
                    <a:pt x="155638" y="1156563"/>
                  </a:lnTo>
                  <a:lnTo>
                    <a:pt x="227571" y="1174750"/>
                  </a:lnTo>
                  <a:lnTo>
                    <a:pt x="264477" y="1170089"/>
                  </a:lnTo>
                  <a:lnTo>
                    <a:pt x="332143" y="1134922"/>
                  </a:lnTo>
                  <a:lnTo>
                    <a:pt x="361962" y="1105916"/>
                  </a:lnTo>
                  <a:lnTo>
                    <a:pt x="388480" y="1070254"/>
                  </a:lnTo>
                  <a:lnTo>
                    <a:pt x="411226" y="1028674"/>
                  </a:lnTo>
                  <a:lnTo>
                    <a:pt x="429742" y="981925"/>
                  </a:lnTo>
                  <a:lnTo>
                    <a:pt x="443534" y="930744"/>
                  </a:lnTo>
                  <a:lnTo>
                    <a:pt x="452158" y="875842"/>
                  </a:lnTo>
                  <a:lnTo>
                    <a:pt x="455142" y="817981"/>
                  </a:lnTo>
                  <a:close/>
                </a:path>
                <a:path w="1025525" h="1174750">
                  <a:moveTo>
                    <a:pt x="1024940" y="560984"/>
                  </a:moveTo>
                  <a:lnTo>
                    <a:pt x="1021499" y="543966"/>
                  </a:lnTo>
                  <a:lnTo>
                    <a:pt x="1012113" y="530059"/>
                  </a:lnTo>
                  <a:lnTo>
                    <a:pt x="998181" y="520687"/>
                  </a:lnTo>
                  <a:lnTo>
                    <a:pt x="981125" y="517245"/>
                  </a:lnTo>
                  <a:lnTo>
                    <a:pt x="954379" y="517245"/>
                  </a:lnTo>
                  <a:lnTo>
                    <a:pt x="954379" y="602691"/>
                  </a:lnTo>
                  <a:lnTo>
                    <a:pt x="954379" y="1012037"/>
                  </a:lnTo>
                  <a:lnTo>
                    <a:pt x="952868" y="1019530"/>
                  </a:lnTo>
                  <a:lnTo>
                    <a:pt x="948740" y="1025626"/>
                  </a:lnTo>
                  <a:lnTo>
                    <a:pt x="942619" y="1029728"/>
                  </a:lnTo>
                  <a:lnTo>
                    <a:pt x="935113" y="1031227"/>
                  </a:lnTo>
                  <a:lnTo>
                    <a:pt x="931519" y="1031227"/>
                  </a:lnTo>
                  <a:lnTo>
                    <a:pt x="924013" y="1029728"/>
                  </a:lnTo>
                  <a:lnTo>
                    <a:pt x="917892" y="1025626"/>
                  </a:lnTo>
                  <a:lnTo>
                    <a:pt x="913765" y="1019530"/>
                  </a:lnTo>
                  <a:lnTo>
                    <a:pt x="912253" y="1012037"/>
                  </a:lnTo>
                  <a:lnTo>
                    <a:pt x="912253" y="602691"/>
                  </a:lnTo>
                  <a:lnTo>
                    <a:pt x="913765" y="595160"/>
                  </a:lnTo>
                  <a:lnTo>
                    <a:pt x="917892" y="589038"/>
                  </a:lnTo>
                  <a:lnTo>
                    <a:pt x="924013" y="584936"/>
                  </a:lnTo>
                  <a:lnTo>
                    <a:pt x="931519" y="583425"/>
                  </a:lnTo>
                  <a:lnTo>
                    <a:pt x="935113" y="583425"/>
                  </a:lnTo>
                  <a:lnTo>
                    <a:pt x="942619" y="584936"/>
                  </a:lnTo>
                  <a:lnTo>
                    <a:pt x="948740" y="589038"/>
                  </a:lnTo>
                  <a:lnTo>
                    <a:pt x="952868" y="595160"/>
                  </a:lnTo>
                  <a:lnTo>
                    <a:pt x="954379" y="602691"/>
                  </a:lnTo>
                  <a:lnTo>
                    <a:pt x="954379" y="517245"/>
                  </a:lnTo>
                  <a:lnTo>
                    <a:pt x="881621" y="517245"/>
                  </a:lnTo>
                  <a:lnTo>
                    <a:pt x="881621" y="602691"/>
                  </a:lnTo>
                  <a:lnTo>
                    <a:pt x="881621" y="1012037"/>
                  </a:lnTo>
                  <a:lnTo>
                    <a:pt x="880122" y="1019530"/>
                  </a:lnTo>
                  <a:lnTo>
                    <a:pt x="876020" y="1025626"/>
                  </a:lnTo>
                  <a:lnTo>
                    <a:pt x="869924" y="1029728"/>
                  </a:lnTo>
                  <a:lnTo>
                    <a:pt x="862431" y="1031227"/>
                  </a:lnTo>
                  <a:lnTo>
                    <a:pt x="858761" y="1031227"/>
                  </a:lnTo>
                  <a:lnTo>
                    <a:pt x="851306" y="1029728"/>
                  </a:lnTo>
                  <a:lnTo>
                    <a:pt x="845197" y="1025626"/>
                  </a:lnTo>
                  <a:lnTo>
                    <a:pt x="841082" y="1019530"/>
                  </a:lnTo>
                  <a:lnTo>
                    <a:pt x="839571" y="1012037"/>
                  </a:lnTo>
                  <a:lnTo>
                    <a:pt x="839571" y="602691"/>
                  </a:lnTo>
                  <a:lnTo>
                    <a:pt x="841082" y="595160"/>
                  </a:lnTo>
                  <a:lnTo>
                    <a:pt x="845197" y="589038"/>
                  </a:lnTo>
                  <a:lnTo>
                    <a:pt x="851306" y="584936"/>
                  </a:lnTo>
                  <a:lnTo>
                    <a:pt x="858761" y="583425"/>
                  </a:lnTo>
                  <a:lnTo>
                    <a:pt x="862431" y="583425"/>
                  </a:lnTo>
                  <a:lnTo>
                    <a:pt x="869924" y="584936"/>
                  </a:lnTo>
                  <a:lnTo>
                    <a:pt x="876020" y="589038"/>
                  </a:lnTo>
                  <a:lnTo>
                    <a:pt x="880122" y="595160"/>
                  </a:lnTo>
                  <a:lnTo>
                    <a:pt x="881621" y="602691"/>
                  </a:lnTo>
                  <a:lnTo>
                    <a:pt x="881621" y="517245"/>
                  </a:lnTo>
                  <a:lnTo>
                    <a:pt x="865047" y="517245"/>
                  </a:lnTo>
                  <a:lnTo>
                    <a:pt x="865047" y="0"/>
                  </a:lnTo>
                  <a:lnTo>
                    <a:pt x="808951" y="0"/>
                  </a:lnTo>
                  <a:lnTo>
                    <a:pt x="808951" y="602691"/>
                  </a:lnTo>
                  <a:lnTo>
                    <a:pt x="808951" y="1012037"/>
                  </a:lnTo>
                  <a:lnTo>
                    <a:pt x="807440" y="1019530"/>
                  </a:lnTo>
                  <a:lnTo>
                    <a:pt x="803351" y="1025626"/>
                  </a:lnTo>
                  <a:lnTo>
                    <a:pt x="797242" y="1029728"/>
                  </a:lnTo>
                  <a:lnTo>
                    <a:pt x="789749" y="1031227"/>
                  </a:lnTo>
                  <a:lnTo>
                    <a:pt x="786079" y="1031227"/>
                  </a:lnTo>
                  <a:lnTo>
                    <a:pt x="778586" y="1029728"/>
                  </a:lnTo>
                  <a:lnTo>
                    <a:pt x="772490" y="1025626"/>
                  </a:lnTo>
                  <a:lnTo>
                    <a:pt x="768388" y="1019530"/>
                  </a:lnTo>
                  <a:lnTo>
                    <a:pt x="766889" y="1012037"/>
                  </a:lnTo>
                  <a:lnTo>
                    <a:pt x="766889" y="602691"/>
                  </a:lnTo>
                  <a:lnTo>
                    <a:pt x="768388" y="595160"/>
                  </a:lnTo>
                  <a:lnTo>
                    <a:pt x="772490" y="589038"/>
                  </a:lnTo>
                  <a:lnTo>
                    <a:pt x="778586" y="584936"/>
                  </a:lnTo>
                  <a:lnTo>
                    <a:pt x="786079" y="583425"/>
                  </a:lnTo>
                  <a:lnTo>
                    <a:pt x="789749" y="583425"/>
                  </a:lnTo>
                  <a:lnTo>
                    <a:pt x="797242" y="584936"/>
                  </a:lnTo>
                  <a:lnTo>
                    <a:pt x="803351" y="589038"/>
                  </a:lnTo>
                  <a:lnTo>
                    <a:pt x="807440" y="595160"/>
                  </a:lnTo>
                  <a:lnTo>
                    <a:pt x="808951" y="602691"/>
                  </a:lnTo>
                  <a:lnTo>
                    <a:pt x="808951" y="0"/>
                  </a:lnTo>
                  <a:lnTo>
                    <a:pt x="783539" y="0"/>
                  </a:lnTo>
                  <a:lnTo>
                    <a:pt x="783539" y="517245"/>
                  </a:lnTo>
                  <a:lnTo>
                    <a:pt x="736269" y="517245"/>
                  </a:lnTo>
                  <a:lnTo>
                    <a:pt x="736269" y="602691"/>
                  </a:lnTo>
                  <a:lnTo>
                    <a:pt x="736269" y="1012037"/>
                  </a:lnTo>
                  <a:lnTo>
                    <a:pt x="734758" y="1019530"/>
                  </a:lnTo>
                  <a:lnTo>
                    <a:pt x="730618" y="1025626"/>
                  </a:lnTo>
                  <a:lnTo>
                    <a:pt x="724471" y="1029728"/>
                  </a:lnTo>
                  <a:lnTo>
                    <a:pt x="716927" y="1031227"/>
                  </a:lnTo>
                  <a:lnTo>
                    <a:pt x="713333" y="1031227"/>
                  </a:lnTo>
                  <a:lnTo>
                    <a:pt x="705866" y="1029728"/>
                  </a:lnTo>
                  <a:lnTo>
                    <a:pt x="699770" y="1025626"/>
                  </a:lnTo>
                  <a:lnTo>
                    <a:pt x="695655" y="1019530"/>
                  </a:lnTo>
                  <a:lnTo>
                    <a:pt x="694143" y="1012037"/>
                  </a:lnTo>
                  <a:lnTo>
                    <a:pt x="694143" y="602691"/>
                  </a:lnTo>
                  <a:lnTo>
                    <a:pt x="695655" y="595160"/>
                  </a:lnTo>
                  <a:lnTo>
                    <a:pt x="699770" y="589038"/>
                  </a:lnTo>
                  <a:lnTo>
                    <a:pt x="705866" y="584936"/>
                  </a:lnTo>
                  <a:lnTo>
                    <a:pt x="713333" y="583425"/>
                  </a:lnTo>
                  <a:lnTo>
                    <a:pt x="716927" y="583425"/>
                  </a:lnTo>
                  <a:lnTo>
                    <a:pt x="724471" y="584936"/>
                  </a:lnTo>
                  <a:lnTo>
                    <a:pt x="730618" y="589038"/>
                  </a:lnTo>
                  <a:lnTo>
                    <a:pt x="734758" y="595160"/>
                  </a:lnTo>
                  <a:lnTo>
                    <a:pt x="736269" y="602691"/>
                  </a:lnTo>
                  <a:lnTo>
                    <a:pt x="736269" y="517245"/>
                  </a:lnTo>
                  <a:lnTo>
                    <a:pt x="667397" y="517245"/>
                  </a:lnTo>
                  <a:lnTo>
                    <a:pt x="650341" y="520687"/>
                  </a:lnTo>
                  <a:lnTo>
                    <a:pt x="636409" y="530059"/>
                  </a:lnTo>
                  <a:lnTo>
                    <a:pt x="627024" y="543966"/>
                  </a:lnTo>
                  <a:lnTo>
                    <a:pt x="623570" y="560984"/>
                  </a:lnTo>
                  <a:lnTo>
                    <a:pt x="623570" y="1037437"/>
                  </a:lnTo>
                  <a:lnTo>
                    <a:pt x="627024" y="1054493"/>
                  </a:lnTo>
                  <a:lnTo>
                    <a:pt x="636409" y="1068425"/>
                  </a:lnTo>
                  <a:lnTo>
                    <a:pt x="650341" y="1077810"/>
                  </a:lnTo>
                  <a:lnTo>
                    <a:pt x="667397" y="1081252"/>
                  </a:lnTo>
                  <a:lnTo>
                    <a:pt x="981125" y="1081252"/>
                  </a:lnTo>
                  <a:lnTo>
                    <a:pt x="998181" y="1077810"/>
                  </a:lnTo>
                  <a:lnTo>
                    <a:pt x="1012113" y="1068425"/>
                  </a:lnTo>
                  <a:lnTo>
                    <a:pt x="1021499" y="1054493"/>
                  </a:lnTo>
                  <a:lnTo>
                    <a:pt x="1024940" y="1037437"/>
                  </a:lnTo>
                  <a:lnTo>
                    <a:pt x="1024940" y="1031227"/>
                  </a:lnTo>
                  <a:lnTo>
                    <a:pt x="1024940" y="583425"/>
                  </a:lnTo>
                  <a:lnTo>
                    <a:pt x="1024940" y="560984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268792" y="3057206"/>
              <a:ext cx="157480" cy="772160"/>
            </a:xfrm>
            <a:custGeom>
              <a:avLst/>
              <a:gdLst/>
              <a:ahLst/>
              <a:cxnLst/>
              <a:rect l="l" t="t" r="r" b="b"/>
              <a:pathLst>
                <a:path w="157479" h="772160">
                  <a:moveTo>
                    <a:pt x="107539" y="771532"/>
                  </a:moveTo>
                  <a:lnTo>
                    <a:pt x="49394" y="771532"/>
                  </a:lnTo>
                  <a:lnTo>
                    <a:pt x="30156" y="767643"/>
                  </a:lnTo>
                  <a:lnTo>
                    <a:pt x="14456" y="757040"/>
                  </a:lnTo>
                  <a:lnTo>
                    <a:pt x="3877" y="741316"/>
                  </a:lnTo>
                  <a:lnTo>
                    <a:pt x="0" y="722066"/>
                  </a:lnTo>
                  <a:lnTo>
                    <a:pt x="0" y="49422"/>
                  </a:lnTo>
                  <a:lnTo>
                    <a:pt x="3877" y="30177"/>
                  </a:lnTo>
                  <a:lnTo>
                    <a:pt x="14456" y="14468"/>
                  </a:lnTo>
                  <a:lnTo>
                    <a:pt x="30156" y="3881"/>
                  </a:lnTo>
                  <a:lnTo>
                    <a:pt x="49394" y="0"/>
                  </a:lnTo>
                  <a:lnTo>
                    <a:pt x="107539" y="0"/>
                  </a:lnTo>
                  <a:lnTo>
                    <a:pt x="126778" y="3881"/>
                  </a:lnTo>
                  <a:lnTo>
                    <a:pt x="142477" y="14468"/>
                  </a:lnTo>
                  <a:lnTo>
                    <a:pt x="152778" y="29763"/>
                  </a:lnTo>
                  <a:lnTo>
                    <a:pt x="78043" y="29763"/>
                  </a:lnTo>
                  <a:lnTo>
                    <a:pt x="68202" y="31686"/>
                  </a:lnTo>
                  <a:lnTo>
                    <a:pt x="60173" y="36934"/>
                  </a:lnTo>
                  <a:lnTo>
                    <a:pt x="54764" y="44731"/>
                  </a:lnTo>
                  <a:lnTo>
                    <a:pt x="52781" y="54298"/>
                  </a:lnTo>
                  <a:lnTo>
                    <a:pt x="54764" y="63870"/>
                  </a:lnTo>
                  <a:lnTo>
                    <a:pt x="60173" y="71677"/>
                  </a:lnTo>
                  <a:lnTo>
                    <a:pt x="68202" y="76935"/>
                  </a:lnTo>
                  <a:lnTo>
                    <a:pt x="78043" y="78862"/>
                  </a:lnTo>
                  <a:lnTo>
                    <a:pt x="156934" y="78862"/>
                  </a:lnTo>
                  <a:lnTo>
                    <a:pt x="156934" y="722066"/>
                  </a:lnTo>
                  <a:lnTo>
                    <a:pt x="153056" y="741316"/>
                  </a:lnTo>
                  <a:lnTo>
                    <a:pt x="142477" y="757040"/>
                  </a:lnTo>
                  <a:lnTo>
                    <a:pt x="126778" y="767643"/>
                  </a:lnTo>
                  <a:lnTo>
                    <a:pt x="107539" y="771532"/>
                  </a:lnTo>
                  <a:close/>
                </a:path>
                <a:path w="157479" h="772160">
                  <a:moveTo>
                    <a:pt x="156934" y="78862"/>
                  </a:moveTo>
                  <a:lnTo>
                    <a:pt x="78043" y="78862"/>
                  </a:lnTo>
                  <a:lnTo>
                    <a:pt x="87896" y="76935"/>
                  </a:lnTo>
                  <a:lnTo>
                    <a:pt x="95949" y="71677"/>
                  </a:lnTo>
                  <a:lnTo>
                    <a:pt x="101382" y="63870"/>
                  </a:lnTo>
                  <a:lnTo>
                    <a:pt x="103376" y="54298"/>
                  </a:lnTo>
                  <a:lnTo>
                    <a:pt x="101382" y="44731"/>
                  </a:lnTo>
                  <a:lnTo>
                    <a:pt x="95949" y="36934"/>
                  </a:lnTo>
                  <a:lnTo>
                    <a:pt x="87896" y="31686"/>
                  </a:lnTo>
                  <a:lnTo>
                    <a:pt x="78043" y="29763"/>
                  </a:lnTo>
                  <a:lnTo>
                    <a:pt x="152778" y="29763"/>
                  </a:lnTo>
                  <a:lnTo>
                    <a:pt x="153056" y="30177"/>
                  </a:lnTo>
                  <a:lnTo>
                    <a:pt x="156934" y="49422"/>
                  </a:lnTo>
                  <a:lnTo>
                    <a:pt x="156934" y="78862"/>
                  </a:lnTo>
                  <a:close/>
                </a:path>
              </a:pathLst>
            </a:custGeom>
            <a:solidFill>
              <a:srgbClr val="F7A6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863435" y="3797408"/>
              <a:ext cx="80010" cy="711835"/>
            </a:xfrm>
            <a:custGeom>
              <a:avLst/>
              <a:gdLst/>
              <a:ahLst/>
              <a:cxnLst/>
              <a:rect l="l" t="t" r="r" b="b"/>
              <a:pathLst>
                <a:path w="80010" h="711835">
                  <a:moveTo>
                    <a:pt x="79737" y="711214"/>
                  </a:moveTo>
                  <a:lnTo>
                    <a:pt x="0" y="711214"/>
                  </a:lnTo>
                  <a:lnTo>
                    <a:pt x="0" y="0"/>
                  </a:lnTo>
                  <a:lnTo>
                    <a:pt x="79737" y="0"/>
                  </a:lnTo>
                  <a:lnTo>
                    <a:pt x="79737" y="711214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826530" y="3060262"/>
              <a:ext cx="153670" cy="755015"/>
            </a:xfrm>
            <a:custGeom>
              <a:avLst/>
              <a:gdLst/>
              <a:ahLst/>
              <a:cxnLst/>
              <a:rect l="l" t="t" r="r" b="b"/>
              <a:pathLst>
                <a:path w="153670" h="755014">
                  <a:moveTo>
                    <a:pt x="105140" y="754998"/>
                  </a:moveTo>
                  <a:lnTo>
                    <a:pt x="48336" y="754998"/>
                  </a:lnTo>
                  <a:lnTo>
                    <a:pt x="29531" y="751197"/>
                  </a:lnTo>
                  <a:lnTo>
                    <a:pt x="14165" y="740833"/>
                  </a:lnTo>
                  <a:lnTo>
                    <a:pt x="3801" y="725467"/>
                  </a:lnTo>
                  <a:lnTo>
                    <a:pt x="0" y="706662"/>
                  </a:lnTo>
                  <a:lnTo>
                    <a:pt x="15" y="48331"/>
                  </a:lnTo>
                  <a:lnTo>
                    <a:pt x="3801" y="29539"/>
                  </a:lnTo>
                  <a:lnTo>
                    <a:pt x="14165" y="14156"/>
                  </a:lnTo>
                  <a:lnTo>
                    <a:pt x="29531" y="3795"/>
                  </a:lnTo>
                  <a:lnTo>
                    <a:pt x="48336" y="0"/>
                  </a:lnTo>
                  <a:lnTo>
                    <a:pt x="105140" y="0"/>
                  </a:lnTo>
                  <a:lnTo>
                    <a:pt x="124027" y="3795"/>
                  </a:lnTo>
                  <a:lnTo>
                    <a:pt x="139434" y="14156"/>
                  </a:lnTo>
                  <a:lnTo>
                    <a:pt x="149813" y="29539"/>
                  </a:lnTo>
                  <a:lnTo>
                    <a:pt x="152183" y="41294"/>
                  </a:lnTo>
                  <a:lnTo>
                    <a:pt x="83053" y="41294"/>
                  </a:lnTo>
                  <a:lnTo>
                    <a:pt x="73449" y="43181"/>
                  </a:lnTo>
                  <a:lnTo>
                    <a:pt x="65598" y="48331"/>
                  </a:lnTo>
                  <a:lnTo>
                    <a:pt x="60300" y="55979"/>
                  </a:lnTo>
                  <a:lnTo>
                    <a:pt x="58356" y="65356"/>
                  </a:lnTo>
                  <a:lnTo>
                    <a:pt x="60300" y="74709"/>
                  </a:lnTo>
                  <a:lnTo>
                    <a:pt x="65598" y="82359"/>
                  </a:lnTo>
                  <a:lnTo>
                    <a:pt x="73449" y="87523"/>
                  </a:lnTo>
                  <a:lnTo>
                    <a:pt x="83053" y="89418"/>
                  </a:lnTo>
                  <a:lnTo>
                    <a:pt x="153617" y="89418"/>
                  </a:lnTo>
                  <a:lnTo>
                    <a:pt x="153617" y="706662"/>
                  </a:lnTo>
                  <a:lnTo>
                    <a:pt x="149813" y="725467"/>
                  </a:lnTo>
                  <a:lnTo>
                    <a:pt x="139434" y="740833"/>
                  </a:lnTo>
                  <a:lnTo>
                    <a:pt x="124027" y="751197"/>
                  </a:lnTo>
                  <a:lnTo>
                    <a:pt x="105140" y="754998"/>
                  </a:lnTo>
                  <a:close/>
                </a:path>
                <a:path w="153670" h="755014">
                  <a:moveTo>
                    <a:pt x="153617" y="89418"/>
                  </a:moveTo>
                  <a:lnTo>
                    <a:pt x="83053" y="89418"/>
                  </a:lnTo>
                  <a:lnTo>
                    <a:pt x="92710" y="87523"/>
                  </a:lnTo>
                  <a:lnTo>
                    <a:pt x="100606" y="82359"/>
                  </a:lnTo>
                  <a:lnTo>
                    <a:pt x="105936" y="74709"/>
                  </a:lnTo>
                  <a:lnTo>
                    <a:pt x="107892" y="65356"/>
                  </a:lnTo>
                  <a:lnTo>
                    <a:pt x="105936" y="55979"/>
                  </a:lnTo>
                  <a:lnTo>
                    <a:pt x="100606" y="48331"/>
                  </a:lnTo>
                  <a:lnTo>
                    <a:pt x="92710" y="43181"/>
                  </a:lnTo>
                  <a:lnTo>
                    <a:pt x="83053" y="41294"/>
                  </a:lnTo>
                  <a:lnTo>
                    <a:pt x="152183" y="41294"/>
                  </a:lnTo>
                  <a:lnTo>
                    <a:pt x="153602" y="48331"/>
                  </a:lnTo>
                  <a:lnTo>
                    <a:pt x="153617" y="89418"/>
                  </a:lnTo>
                  <a:close/>
                </a:path>
              </a:pathLst>
            </a:custGeom>
            <a:solidFill>
              <a:srgbClr val="3AB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584422" y="4487950"/>
              <a:ext cx="674370" cy="405765"/>
            </a:xfrm>
            <a:custGeom>
              <a:avLst/>
              <a:gdLst/>
              <a:ahLst/>
              <a:cxnLst/>
              <a:rect l="l" t="t" r="r" b="b"/>
              <a:pathLst>
                <a:path w="674370" h="405764">
                  <a:moveTo>
                    <a:pt x="674370" y="106553"/>
                  </a:moveTo>
                  <a:lnTo>
                    <a:pt x="674268" y="98742"/>
                  </a:lnTo>
                  <a:lnTo>
                    <a:pt x="673938" y="90957"/>
                  </a:lnTo>
                  <a:lnTo>
                    <a:pt x="673392" y="83235"/>
                  </a:lnTo>
                  <a:lnTo>
                    <a:pt x="672617" y="75577"/>
                  </a:lnTo>
                  <a:lnTo>
                    <a:pt x="657669" y="88087"/>
                  </a:lnTo>
                  <a:lnTo>
                    <a:pt x="628967" y="99491"/>
                  </a:lnTo>
                  <a:lnTo>
                    <a:pt x="588162" y="109474"/>
                  </a:lnTo>
                  <a:lnTo>
                    <a:pt x="536917" y="117754"/>
                  </a:lnTo>
                  <a:lnTo>
                    <a:pt x="476897" y="124040"/>
                  </a:lnTo>
                  <a:lnTo>
                    <a:pt x="409778" y="128028"/>
                  </a:lnTo>
                  <a:lnTo>
                    <a:pt x="337223" y="129413"/>
                  </a:lnTo>
                  <a:lnTo>
                    <a:pt x="264617" y="128028"/>
                  </a:lnTo>
                  <a:lnTo>
                    <a:pt x="197472" y="124040"/>
                  </a:lnTo>
                  <a:lnTo>
                    <a:pt x="137464" y="117754"/>
                  </a:lnTo>
                  <a:lnTo>
                    <a:pt x="86233" y="109474"/>
                  </a:lnTo>
                  <a:lnTo>
                    <a:pt x="45453" y="99491"/>
                  </a:lnTo>
                  <a:lnTo>
                    <a:pt x="1828" y="75577"/>
                  </a:lnTo>
                  <a:lnTo>
                    <a:pt x="1041" y="83235"/>
                  </a:lnTo>
                  <a:lnTo>
                    <a:pt x="469" y="90957"/>
                  </a:lnTo>
                  <a:lnTo>
                    <a:pt x="114" y="98742"/>
                  </a:lnTo>
                  <a:lnTo>
                    <a:pt x="0" y="106553"/>
                  </a:lnTo>
                  <a:lnTo>
                    <a:pt x="3657" y="150710"/>
                  </a:lnTo>
                  <a:lnTo>
                    <a:pt x="14274" y="192862"/>
                  </a:lnTo>
                  <a:lnTo>
                    <a:pt x="31330" y="232524"/>
                  </a:lnTo>
                  <a:lnTo>
                    <a:pt x="54317" y="269252"/>
                  </a:lnTo>
                  <a:lnTo>
                    <a:pt x="82702" y="302590"/>
                  </a:lnTo>
                  <a:lnTo>
                    <a:pt x="115963" y="332054"/>
                  </a:lnTo>
                  <a:lnTo>
                    <a:pt x="153581" y="357200"/>
                  </a:lnTo>
                  <a:lnTo>
                    <a:pt x="195033" y="377558"/>
                  </a:lnTo>
                  <a:lnTo>
                    <a:pt x="239814" y="392671"/>
                  </a:lnTo>
                  <a:lnTo>
                    <a:pt x="287375" y="402082"/>
                  </a:lnTo>
                  <a:lnTo>
                    <a:pt x="337223" y="405320"/>
                  </a:lnTo>
                  <a:lnTo>
                    <a:pt x="387045" y="402082"/>
                  </a:lnTo>
                  <a:lnTo>
                    <a:pt x="434606" y="392671"/>
                  </a:lnTo>
                  <a:lnTo>
                    <a:pt x="479361" y="377558"/>
                  </a:lnTo>
                  <a:lnTo>
                    <a:pt x="520814" y="357200"/>
                  </a:lnTo>
                  <a:lnTo>
                    <a:pt x="558419" y="332054"/>
                  </a:lnTo>
                  <a:lnTo>
                    <a:pt x="591680" y="302590"/>
                  </a:lnTo>
                  <a:lnTo>
                    <a:pt x="620064" y="269252"/>
                  </a:lnTo>
                  <a:lnTo>
                    <a:pt x="643039" y="232524"/>
                  </a:lnTo>
                  <a:lnTo>
                    <a:pt x="660107" y="192862"/>
                  </a:lnTo>
                  <a:lnTo>
                    <a:pt x="670725" y="150710"/>
                  </a:lnTo>
                  <a:lnTo>
                    <a:pt x="674370" y="106553"/>
                  </a:lnTo>
                  <a:close/>
                </a:path>
                <a:path w="674370" h="405764">
                  <a:moveTo>
                    <a:pt x="674370" y="60058"/>
                  </a:moveTo>
                  <a:lnTo>
                    <a:pt x="640105" y="33642"/>
                  </a:lnTo>
                  <a:lnTo>
                    <a:pt x="600316" y="22491"/>
                  </a:lnTo>
                  <a:lnTo>
                    <a:pt x="548093" y="13195"/>
                  </a:lnTo>
                  <a:lnTo>
                    <a:pt x="485495" y="6108"/>
                  </a:lnTo>
                  <a:lnTo>
                    <a:pt x="414528" y="1587"/>
                  </a:lnTo>
                  <a:lnTo>
                    <a:pt x="337223" y="0"/>
                  </a:lnTo>
                  <a:lnTo>
                    <a:pt x="259880" y="1587"/>
                  </a:lnTo>
                  <a:lnTo>
                    <a:pt x="188899" y="6108"/>
                  </a:lnTo>
                  <a:lnTo>
                    <a:pt x="126288" y="13195"/>
                  </a:lnTo>
                  <a:lnTo>
                    <a:pt x="74066" y="22491"/>
                  </a:lnTo>
                  <a:lnTo>
                    <a:pt x="34264" y="33642"/>
                  </a:lnTo>
                  <a:lnTo>
                    <a:pt x="0" y="60058"/>
                  </a:lnTo>
                  <a:lnTo>
                    <a:pt x="1219" y="65176"/>
                  </a:lnTo>
                  <a:lnTo>
                    <a:pt x="4826" y="70154"/>
                  </a:lnTo>
                  <a:lnTo>
                    <a:pt x="10680" y="75018"/>
                  </a:lnTo>
                  <a:lnTo>
                    <a:pt x="18694" y="79743"/>
                  </a:lnTo>
                  <a:lnTo>
                    <a:pt x="48044" y="68656"/>
                  </a:lnTo>
                  <a:lnTo>
                    <a:pt x="89001" y="58928"/>
                  </a:lnTo>
                  <a:lnTo>
                    <a:pt x="139992" y="50876"/>
                  </a:lnTo>
                  <a:lnTo>
                    <a:pt x="199415" y="44754"/>
                  </a:lnTo>
                  <a:lnTo>
                    <a:pt x="265684" y="40881"/>
                  </a:lnTo>
                  <a:lnTo>
                    <a:pt x="337223" y="39522"/>
                  </a:lnTo>
                  <a:lnTo>
                    <a:pt x="408774" y="40881"/>
                  </a:lnTo>
                  <a:lnTo>
                    <a:pt x="475056" y="44754"/>
                  </a:lnTo>
                  <a:lnTo>
                    <a:pt x="534479" y="50876"/>
                  </a:lnTo>
                  <a:lnTo>
                    <a:pt x="585444" y="58928"/>
                  </a:lnTo>
                  <a:lnTo>
                    <a:pt x="626364" y="68656"/>
                  </a:lnTo>
                  <a:lnTo>
                    <a:pt x="655675" y="79743"/>
                  </a:lnTo>
                  <a:lnTo>
                    <a:pt x="663689" y="75018"/>
                  </a:lnTo>
                  <a:lnTo>
                    <a:pt x="669556" y="70154"/>
                  </a:lnTo>
                  <a:lnTo>
                    <a:pt x="673150" y="65176"/>
                  </a:lnTo>
                  <a:lnTo>
                    <a:pt x="674370" y="60058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750785" y="2859349"/>
              <a:ext cx="1355725" cy="1355725"/>
            </a:xfrm>
            <a:custGeom>
              <a:avLst/>
              <a:gdLst/>
              <a:ahLst/>
              <a:cxnLst/>
              <a:rect l="l" t="t" r="r" b="b"/>
              <a:pathLst>
                <a:path w="1355725" h="1355725">
                  <a:moveTo>
                    <a:pt x="697545" y="1355309"/>
                  </a:moveTo>
                  <a:lnTo>
                    <a:pt x="651794" y="1355072"/>
                  </a:lnTo>
                  <a:lnTo>
                    <a:pt x="606354" y="1351762"/>
                  </a:lnTo>
                  <a:lnTo>
                    <a:pt x="561379" y="1345431"/>
                  </a:lnTo>
                  <a:lnTo>
                    <a:pt x="517022" y="1336135"/>
                  </a:lnTo>
                  <a:lnTo>
                    <a:pt x="473434" y="1323928"/>
                  </a:lnTo>
                  <a:lnTo>
                    <a:pt x="430770" y="1308862"/>
                  </a:lnTo>
                  <a:lnTo>
                    <a:pt x="389182" y="1290993"/>
                  </a:lnTo>
                  <a:lnTo>
                    <a:pt x="348824" y="1270374"/>
                  </a:lnTo>
                  <a:lnTo>
                    <a:pt x="309847" y="1247059"/>
                  </a:lnTo>
                  <a:lnTo>
                    <a:pt x="272406" y="1221103"/>
                  </a:lnTo>
                  <a:lnTo>
                    <a:pt x="236652" y="1192560"/>
                  </a:lnTo>
                  <a:lnTo>
                    <a:pt x="202740" y="1161483"/>
                  </a:lnTo>
                  <a:lnTo>
                    <a:pt x="170822" y="1127927"/>
                  </a:lnTo>
                  <a:lnTo>
                    <a:pt x="141050" y="1091945"/>
                  </a:lnTo>
                  <a:lnTo>
                    <a:pt x="113579" y="1053592"/>
                  </a:lnTo>
                  <a:lnTo>
                    <a:pt x="88560" y="1012922"/>
                  </a:lnTo>
                  <a:lnTo>
                    <a:pt x="66147" y="969989"/>
                  </a:lnTo>
                  <a:lnTo>
                    <a:pt x="46807" y="925582"/>
                  </a:lnTo>
                  <a:lnTo>
                    <a:pt x="30865" y="880568"/>
                  </a:lnTo>
                  <a:lnTo>
                    <a:pt x="18268" y="835103"/>
                  </a:lnTo>
                  <a:lnTo>
                    <a:pt x="8960" y="789337"/>
                  </a:lnTo>
                  <a:lnTo>
                    <a:pt x="2889" y="743424"/>
                  </a:lnTo>
                  <a:lnTo>
                    <a:pt x="0" y="697517"/>
                  </a:lnTo>
                  <a:lnTo>
                    <a:pt x="238" y="651769"/>
                  </a:lnTo>
                  <a:lnTo>
                    <a:pt x="3551" y="606332"/>
                  </a:lnTo>
                  <a:lnTo>
                    <a:pt x="9883" y="561360"/>
                  </a:lnTo>
                  <a:lnTo>
                    <a:pt x="19182" y="517005"/>
                  </a:lnTo>
                  <a:lnTo>
                    <a:pt x="31392" y="473421"/>
                  </a:lnTo>
                  <a:lnTo>
                    <a:pt x="46460" y="430761"/>
                  </a:lnTo>
                  <a:lnTo>
                    <a:pt x="64331" y="389176"/>
                  </a:lnTo>
                  <a:lnTo>
                    <a:pt x="84952" y="348820"/>
                  </a:lnTo>
                  <a:lnTo>
                    <a:pt x="108269" y="309847"/>
                  </a:lnTo>
                  <a:lnTo>
                    <a:pt x="134227" y="272408"/>
                  </a:lnTo>
                  <a:lnTo>
                    <a:pt x="162773" y="236658"/>
                  </a:lnTo>
                  <a:lnTo>
                    <a:pt x="193852" y="202748"/>
                  </a:lnTo>
                  <a:lnTo>
                    <a:pt x="227410" y="170831"/>
                  </a:lnTo>
                  <a:lnTo>
                    <a:pt x="263394" y="141062"/>
                  </a:lnTo>
                  <a:lnTo>
                    <a:pt x="301749" y="113591"/>
                  </a:lnTo>
                  <a:lnTo>
                    <a:pt x="342421" y="88573"/>
                  </a:lnTo>
                  <a:lnTo>
                    <a:pt x="385357" y="66160"/>
                  </a:lnTo>
                  <a:lnTo>
                    <a:pt x="429764" y="46819"/>
                  </a:lnTo>
                  <a:lnTo>
                    <a:pt x="474778" y="30875"/>
                  </a:lnTo>
                  <a:lnTo>
                    <a:pt x="520245" y="18276"/>
                  </a:lnTo>
                  <a:lnTo>
                    <a:pt x="566013" y="8966"/>
                  </a:lnTo>
                  <a:lnTo>
                    <a:pt x="611928" y="2892"/>
                  </a:lnTo>
                  <a:lnTo>
                    <a:pt x="657837" y="0"/>
                  </a:lnTo>
                  <a:lnTo>
                    <a:pt x="703588" y="235"/>
                  </a:lnTo>
                  <a:lnTo>
                    <a:pt x="749027" y="3544"/>
                  </a:lnTo>
                  <a:lnTo>
                    <a:pt x="794002" y="9873"/>
                  </a:lnTo>
                  <a:lnTo>
                    <a:pt x="838360" y="19167"/>
                  </a:lnTo>
                  <a:lnTo>
                    <a:pt x="881947" y="31373"/>
                  </a:lnTo>
                  <a:lnTo>
                    <a:pt x="924612" y="46436"/>
                  </a:lnTo>
                  <a:lnTo>
                    <a:pt x="966199" y="64303"/>
                  </a:lnTo>
                  <a:lnTo>
                    <a:pt x="1006558" y="84919"/>
                  </a:lnTo>
                  <a:lnTo>
                    <a:pt x="1045535" y="108230"/>
                  </a:lnTo>
                  <a:lnTo>
                    <a:pt x="1082976" y="134183"/>
                  </a:lnTo>
                  <a:lnTo>
                    <a:pt x="1118729" y="162723"/>
                  </a:lnTo>
                  <a:lnTo>
                    <a:pt x="1152642" y="193797"/>
                  </a:lnTo>
                  <a:lnTo>
                    <a:pt x="1184560" y="227349"/>
                  </a:lnTo>
                  <a:lnTo>
                    <a:pt x="1214332" y="263327"/>
                  </a:lnTo>
                  <a:lnTo>
                    <a:pt x="1241803" y="301676"/>
                  </a:lnTo>
                  <a:lnTo>
                    <a:pt x="1266822" y="342342"/>
                  </a:lnTo>
                  <a:lnTo>
                    <a:pt x="1289235" y="385270"/>
                  </a:lnTo>
                  <a:lnTo>
                    <a:pt x="1308571" y="429678"/>
                  </a:lnTo>
                  <a:lnTo>
                    <a:pt x="1324510" y="474692"/>
                  </a:lnTo>
                  <a:lnTo>
                    <a:pt x="1337106" y="520159"/>
                  </a:lnTo>
                  <a:lnTo>
                    <a:pt x="1346412" y="565926"/>
                  </a:lnTo>
                  <a:lnTo>
                    <a:pt x="1352483" y="611841"/>
                  </a:lnTo>
                  <a:lnTo>
                    <a:pt x="1355373" y="657751"/>
                  </a:lnTo>
                  <a:lnTo>
                    <a:pt x="1355135" y="703502"/>
                  </a:lnTo>
                  <a:lnTo>
                    <a:pt x="1351824" y="748941"/>
                  </a:lnTo>
                  <a:lnTo>
                    <a:pt x="1345493" y="793916"/>
                  </a:lnTo>
                  <a:lnTo>
                    <a:pt x="1336197" y="838274"/>
                  </a:lnTo>
                  <a:lnTo>
                    <a:pt x="1323989" y="881861"/>
                  </a:lnTo>
                  <a:lnTo>
                    <a:pt x="1308923" y="924525"/>
                  </a:lnTo>
                  <a:lnTo>
                    <a:pt x="1291054" y="966113"/>
                  </a:lnTo>
                  <a:lnTo>
                    <a:pt x="1270435" y="1006472"/>
                  </a:lnTo>
                  <a:lnTo>
                    <a:pt x="1247120" y="1045448"/>
                  </a:lnTo>
                  <a:lnTo>
                    <a:pt x="1221163" y="1082890"/>
                  </a:lnTo>
                  <a:lnTo>
                    <a:pt x="1192619" y="1118643"/>
                  </a:lnTo>
                  <a:lnTo>
                    <a:pt x="1161540" y="1152555"/>
                  </a:lnTo>
                  <a:lnTo>
                    <a:pt x="1127981" y="1184474"/>
                  </a:lnTo>
                  <a:lnTo>
                    <a:pt x="1091996" y="1214245"/>
                  </a:lnTo>
                  <a:lnTo>
                    <a:pt x="1053640" y="1241717"/>
                  </a:lnTo>
                  <a:lnTo>
                    <a:pt x="1012964" y="1266736"/>
                  </a:lnTo>
                  <a:lnTo>
                    <a:pt x="970025" y="1289149"/>
                  </a:lnTo>
                  <a:lnTo>
                    <a:pt x="925618" y="1308491"/>
                  </a:lnTo>
                  <a:lnTo>
                    <a:pt x="880604" y="1324434"/>
                  </a:lnTo>
                  <a:lnTo>
                    <a:pt x="835137" y="1337034"/>
                  </a:lnTo>
                  <a:lnTo>
                    <a:pt x="789369" y="1346344"/>
                  </a:lnTo>
                  <a:lnTo>
                    <a:pt x="743454" y="1352417"/>
                  </a:lnTo>
                  <a:lnTo>
                    <a:pt x="697545" y="1355309"/>
                  </a:lnTo>
                  <a:close/>
                </a:path>
              </a:pathLst>
            </a:custGeom>
            <a:solidFill>
              <a:srgbClr val="1F4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964481" y="3073008"/>
              <a:ext cx="928369" cy="928369"/>
            </a:xfrm>
            <a:custGeom>
              <a:avLst/>
              <a:gdLst/>
              <a:ahLst/>
              <a:cxnLst/>
              <a:rect l="l" t="t" r="r" b="b"/>
              <a:pathLst>
                <a:path w="928370" h="928370">
                  <a:moveTo>
                    <a:pt x="485485" y="928013"/>
                  </a:moveTo>
                  <a:lnTo>
                    <a:pt x="440424" y="927872"/>
                  </a:lnTo>
                  <a:lnTo>
                    <a:pt x="395844" y="923395"/>
                  </a:lnTo>
                  <a:lnTo>
                    <a:pt x="352056" y="914692"/>
                  </a:lnTo>
                  <a:lnTo>
                    <a:pt x="309373" y="901873"/>
                  </a:lnTo>
                  <a:lnTo>
                    <a:pt x="268105" y="885046"/>
                  </a:lnTo>
                  <a:lnTo>
                    <a:pt x="228564" y="864324"/>
                  </a:lnTo>
                  <a:lnTo>
                    <a:pt x="191062" y="839814"/>
                  </a:lnTo>
                  <a:lnTo>
                    <a:pt x="155909" y="811628"/>
                  </a:lnTo>
                  <a:lnTo>
                    <a:pt x="123418" y="779875"/>
                  </a:lnTo>
                  <a:lnTo>
                    <a:pt x="93899" y="744665"/>
                  </a:lnTo>
                  <a:lnTo>
                    <a:pt x="67665" y="706108"/>
                  </a:lnTo>
                  <a:lnTo>
                    <a:pt x="45026" y="664314"/>
                  </a:lnTo>
                  <a:lnTo>
                    <a:pt x="26714" y="620442"/>
                  </a:lnTo>
                  <a:lnTo>
                    <a:pt x="13178" y="575806"/>
                  </a:lnTo>
                  <a:lnTo>
                    <a:pt x="4310" y="530716"/>
                  </a:lnTo>
                  <a:lnTo>
                    <a:pt x="0" y="485486"/>
                  </a:lnTo>
                  <a:lnTo>
                    <a:pt x="136" y="440424"/>
                  </a:lnTo>
                  <a:lnTo>
                    <a:pt x="4610" y="395844"/>
                  </a:lnTo>
                  <a:lnTo>
                    <a:pt x="13311" y="352057"/>
                  </a:lnTo>
                  <a:lnTo>
                    <a:pt x="26130" y="309374"/>
                  </a:lnTo>
                  <a:lnTo>
                    <a:pt x="42957" y="268106"/>
                  </a:lnTo>
                  <a:lnTo>
                    <a:pt x="63682" y="228565"/>
                  </a:lnTo>
                  <a:lnTo>
                    <a:pt x="88194" y="191063"/>
                  </a:lnTo>
                  <a:lnTo>
                    <a:pt x="116384" y="155910"/>
                  </a:lnTo>
                  <a:lnTo>
                    <a:pt x="148143" y="123419"/>
                  </a:lnTo>
                  <a:lnTo>
                    <a:pt x="183359" y="93900"/>
                  </a:lnTo>
                  <a:lnTo>
                    <a:pt x="221924" y="67666"/>
                  </a:lnTo>
                  <a:lnTo>
                    <a:pt x="263727" y="45027"/>
                  </a:lnTo>
                  <a:lnTo>
                    <a:pt x="307590" y="26714"/>
                  </a:lnTo>
                  <a:lnTo>
                    <a:pt x="352218" y="13179"/>
                  </a:lnTo>
                  <a:lnTo>
                    <a:pt x="397301" y="4311"/>
                  </a:lnTo>
                  <a:lnTo>
                    <a:pt x="442526" y="0"/>
                  </a:lnTo>
                  <a:lnTo>
                    <a:pt x="487582" y="135"/>
                  </a:lnTo>
                  <a:lnTo>
                    <a:pt x="532158" y="4608"/>
                  </a:lnTo>
                  <a:lnTo>
                    <a:pt x="575942" y="13308"/>
                  </a:lnTo>
                  <a:lnTo>
                    <a:pt x="618623" y="26125"/>
                  </a:lnTo>
                  <a:lnTo>
                    <a:pt x="659889" y="42949"/>
                  </a:lnTo>
                  <a:lnTo>
                    <a:pt x="699428" y="63670"/>
                  </a:lnTo>
                  <a:lnTo>
                    <a:pt x="736929" y="88179"/>
                  </a:lnTo>
                  <a:lnTo>
                    <a:pt x="772081" y="116364"/>
                  </a:lnTo>
                  <a:lnTo>
                    <a:pt x="804572" y="148117"/>
                  </a:lnTo>
                  <a:lnTo>
                    <a:pt x="834091" y="183326"/>
                  </a:lnTo>
                  <a:lnTo>
                    <a:pt x="860325" y="221884"/>
                  </a:lnTo>
                  <a:lnTo>
                    <a:pt x="882964" y="263678"/>
                  </a:lnTo>
                  <a:lnTo>
                    <a:pt x="901276" y="307549"/>
                  </a:lnTo>
                  <a:lnTo>
                    <a:pt x="914812" y="352186"/>
                  </a:lnTo>
                  <a:lnTo>
                    <a:pt x="923680" y="397275"/>
                  </a:lnTo>
                  <a:lnTo>
                    <a:pt x="927991" y="442507"/>
                  </a:lnTo>
                  <a:lnTo>
                    <a:pt x="927855" y="487569"/>
                  </a:lnTo>
                  <a:lnTo>
                    <a:pt x="923382" y="532150"/>
                  </a:lnTo>
                  <a:lnTo>
                    <a:pt x="914683" y="575939"/>
                  </a:lnTo>
                  <a:lnTo>
                    <a:pt x="901866" y="618624"/>
                  </a:lnTo>
                  <a:lnTo>
                    <a:pt x="885042" y="659894"/>
                  </a:lnTo>
                  <a:lnTo>
                    <a:pt x="864320" y="699438"/>
                  </a:lnTo>
                  <a:lnTo>
                    <a:pt x="839812" y="736945"/>
                  </a:lnTo>
                  <a:lnTo>
                    <a:pt x="811627" y="772102"/>
                  </a:lnTo>
                  <a:lnTo>
                    <a:pt x="779874" y="804599"/>
                  </a:lnTo>
                  <a:lnTo>
                    <a:pt x="744664" y="834125"/>
                  </a:lnTo>
                  <a:lnTo>
                    <a:pt x="706107" y="860367"/>
                  </a:lnTo>
                  <a:lnTo>
                    <a:pt x="664313" y="883015"/>
                  </a:lnTo>
                  <a:lnTo>
                    <a:pt x="620441" y="901318"/>
                  </a:lnTo>
                  <a:lnTo>
                    <a:pt x="575805" y="914846"/>
                  </a:lnTo>
                  <a:lnTo>
                    <a:pt x="530716" y="923707"/>
                  </a:lnTo>
                  <a:lnTo>
                    <a:pt x="485485" y="9280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228971" y="3166060"/>
              <a:ext cx="84990" cy="8496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543034" y="3822956"/>
              <a:ext cx="84948" cy="849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057534" y="3651519"/>
              <a:ext cx="84969" cy="8496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714436" y="3337476"/>
              <a:ext cx="84990" cy="8501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361338" y="3500587"/>
              <a:ext cx="327025" cy="50800"/>
            </a:xfrm>
            <a:custGeom>
              <a:avLst/>
              <a:gdLst/>
              <a:ahLst/>
              <a:cxnLst/>
              <a:rect l="l" t="t" r="r" b="b"/>
              <a:pathLst>
                <a:path w="327025" h="50800">
                  <a:moveTo>
                    <a:pt x="23728" y="50354"/>
                  </a:moveTo>
                  <a:lnTo>
                    <a:pt x="14667" y="48764"/>
                  </a:lnTo>
                  <a:lnTo>
                    <a:pt x="7180" y="43966"/>
                  </a:lnTo>
                  <a:lnTo>
                    <a:pt x="2035" y="36704"/>
                  </a:lnTo>
                  <a:lnTo>
                    <a:pt x="0" y="27724"/>
                  </a:lnTo>
                  <a:lnTo>
                    <a:pt x="1611" y="18671"/>
                  </a:lnTo>
                  <a:lnTo>
                    <a:pt x="6412" y="11196"/>
                  </a:lnTo>
                  <a:lnTo>
                    <a:pt x="13677" y="6053"/>
                  </a:lnTo>
                  <a:lnTo>
                    <a:pt x="22679" y="3996"/>
                  </a:lnTo>
                  <a:lnTo>
                    <a:pt x="303274" y="0"/>
                  </a:lnTo>
                  <a:lnTo>
                    <a:pt x="312327" y="1611"/>
                  </a:lnTo>
                  <a:lnTo>
                    <a:pt x="319796" y="6412"/>
                  </a:lnTo>
                  <a:lnTo>
                    <a:pt x="324924" y="13677"/>
                  </a:lnTo>
                  <a:lnTo>
                    <a:pt x="326952" y="22679"/>
                  </a:lnTo>
                  <a:lnTo>
                    <a:pt x="325370" y="31711"/>
                  </a:lnTo>
                  <a:lnTo>
                    <a:pt x="320589" y="39183"/>
                  </a:lnTo>
                  <a:lnTo>
                    <a:pt x="313345" y="44322"/>
                  </a:lnTo>
                  <a:lnTo>
                    <a:pt x="304373" y="46357"/>
                  </a:lnTo>
                  <a:lnTo>
                    <a:pt x="23728" y="50354"/>
                  </a:lnTo>
                  <a:close/>
                </a:path>
              </a:pathLst>
            </a:custGeom>
            <a:solidFill>
              <a:srgbClr val="54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398904" y="3169438"/>
              <a:ext cx="57150" cy="434340"/>
            </a:xfrm>
            <a:custGeom>
              <a:avLst/>
              <a:gdLst/>
              <a:ahLst/>
              <a:cxnLst/>
              <a:rect l="l" t="t" r="r" b="b"/>
              <a:pathLst>
                <a:path w="57150" h="434339">
                  <a:moveTo>
                    <a:pt x="34268" y="434005"/>
                  </a:moveTo>
                  <a:lnTo>
                    <a:pt x="0" y="23878"/>
                  </a:lnTo>
                  <a:lnTo>
                    <a:pt x="1537" y="14808"/>
                  </a:lnTo>
                  <a:lnTo>
                    <a:pt x="6269" y="7293"/>
                  </a:lnTo>
                  <a:lnTo>
                    <a:pt x="13473" y="2101"/>
                  </a:lnTo>
                  <a:lnTo>
                    <a:pt x="22429" y="0"/>
                  </a:lnTo>
                  <a:lnTo>
                    <a:pt x="31507" y="1538"/>
                  </a:lnTo>
                  <a:lnTo>
                    <a:pt x="39039" y="6275"/>
                  </a:lnTo>
                  <a:lnTo>
                    <a:pt x="44248" y="13494"/>
                  </a:lnTo>
                  <a:lnTo>
                    <a:pt x="46357" y="22479"/>
                  </a:lnTo>
                  <a:lnTo>
                    <a:pt x="56748" y="410127"/>
                  </a:lnTo>
                  <a:lnTo>
                    <a:pt x="55209" y="419197"/>
                  </a:lnTo>
                  <a:lnTo>
                    <a:pt x="50472" y="426712"/>
                  </a:lnTo>
                  <a:lnTo>
                    <a:pt x="43253" y="431904"/>
                  </a:lnTo>
                  <a:lnTo>
                    <a:pt x="34268" y="434005"/>
                  </a:lnTo>
                  <a:close/>
                </a:path>
              </a:pathLst>
            </a:custGeom>
            <a:solidFill>
              <a:srgbClr val="7D9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57087" y="7282060"/>
              <a:ext cx="337820" cy="775335"/>
            </a:xfrm>
            <a:custGeom>
              <a:avLst/>
              <a:gdLst/>
              <a:ahLst/>
              <a:cxnLst/>
              <a:rect l="l" t="t" r="r" b="b"/>
              <a:pathLst>
                <a:path w="337819" h="775334">
                  <a:moveTo>
                    <a:pt x="217392" y="775273"/>
                  </a:moveTo>
                  <a:lnTo>
                    <a:pt x="116992" y="774500"/>
                  </a:lnTo>
                  <a:lnTo>
                    <a:pt x="6717" y="757997"/>
                  </a:lnTo>
                  <a:lnTo>
                    <a:pt x="4623" y="756469"/>
                  </a:lnTo>
                  <a:lnTo>
                    <a:pt x="6717" y="749865"/>
                  </a:lnTo>
                  <a:lnTo>
                    <a:pt x="7600" y="748719"/>
                  </a:lnTo>
                  <a:lnTo>
                    <a:pt x="15296" y="745627"/>
                  </a:lnTo>
                  <a:lnTo>
                    <a:pt x="37374" y="741112"/>
                  </a:lnTo>
                  <a:lnTo>
                    <a:pt x="81405" y="735696"/>
                  </a:lnTo>
                  <a:lnTo>
                    <a:pt x="124601" y="727863"/>
                  </a:lnTo>
                  <a:lnTo>
                    <a:pt x="146058" y="717111"/>
                  </a:lnTo>
                  <a:lnTo>
                    <a:pt x="153350" y="705813"/>
                  </a:lnTo>
                  <a:lnTo>
                    <a:pt x="154048" y="696344"/>
                  </a:lnTo>
                  <a:lnTo>
                    <a:pt x="154048" y="390052"/>
                  </a:lnTo>
                  <a:lnTo>
                    <a:pt x="154562" y="382321"/>
                  </a:lnTo>
                  <a:lnTo>
                    <a:pt x="155092" y="364071"/>
                  </a:lnTo>
                  <a:lnTo>
                    <a:pt x="154121" y="342721"/>
                  </a:lnTo>
                  <a:lnTo>
                    <a:pt x="150130" y="325689"/>
                  </a:lnTo>
                  <a:lnTo>
                    <a:pt x="149760" y="325566"/>
                  </a:lnTo>
                  <a:lnTo>
                    <a:pt x="140710" y="314652"/>
                  </a:lnTo>
                  <a:lnTo>
                    <a:pt x="119184" y="299705"/>
                  </a:lnTo>
                  <a:lnTo>
                    <a:pt x="48041" y="255806"/>
                  </a:lnTo>
                  <a:lnTo>
                    <a:pt x="15416" y="233438"/>
                  </a:lnTo>
                  <a:lnTo>
                    <a:pt x="588" y="212237"/>
                  </a:lnTo>
                  <a:lnTo>
                    <a:pt x="0" y="179832"/>
                  </a:lnTo>
                  <a:lnTo>
                    <a:pt x="10093" y="123852"/>
                  </a:lnTo>
                  <a:lnTo>
                    <a:pt x="37839" y="8173"/>
                  </a:lnTo>
                  <a:lnTo>
                    <a:pt x="37765" y="8028"/>
                  </a:lnTo>
                  <a:lnTo>
                    <a:pt x="48348" y="4909"/>
                  </a:lnTo>
                  <a:lnTo>
                    <a:pt x="77204" y="2357"/>
                  </a:lnTo>
                  <a:lnTo>
                    <a:pt x="119994" y="633"/>
                  </a:lnTo>
                  <a:lnTo>
                    <a:pt x="172381" y="0"/>
                  </a:lnTo>
                  <a:lnTo>
                    <a:pt x="224886" y="633"/>
                  </a:lnTo>
                  <a:lnTo>
                    <a:pt x="267743" y="2357"/>
                  </a:lnTo>
                  <a:lnTo>
                    <a:pt x="307219" y="8028"/>
                  </a:lnTo>
                  <a:lnTo>
                    <a:pt x="324905" y="83178"/>
                  </a:lnTo>
                  <a:lnTo>
                    <a:pt x="333949" y="139478"/>
                  </a:lnTo>
                  <a:lnTo>
                    <a:pt x="337527" y="186047"/>
                  </a:lnTo>
                  <a:lnTo>
                    <a:pt x="325075" y="221858"/>
                  </a:lnTo>
                  <a:lnTo>
                    <a:pt x="296142" y="254442"/>
                  </a:lnTo>
                  <a:lnTo>
                    <a:pt x="261536" y="279804"/>
                  </a:lnTo>
                  <a:lnTo>
                    <a:pt x="232062" y="293951"/>
                  </a:lnTo>
                  <a:lnTo>
                    <a:pt x="213937" y="299837"/>
                  </a:lnTo>
                  <a:lnTo>
                    <a:pt x="203398" y="305092"/>
                  </a:lnTo>
                  <a:lnTo>
                    <a:pt x="185869" y="351732"/>
                  </a:lnTo>
                  <a:lnTo>
                    <a:pt x="183442" y="390052"/>
                  </a:lnTo>
                  <a:lnTo>
                    <a:pt x="183420" y="695679"/>
                  </a:lnTo>
                  <a:lnTo>
                    <a:pt x="185111" y="700991"/>
                  </a:lnTo>
                  <a:lnTo>
                    <a:pt x="192510" y="713131"/>
                  </a:lnTo>
                  <a:lnTo>
                    <a:pt x="209108" y="726408"/>
                  </a:lnTo>
                  <a:lnTo>
                    <a:pt x="238395" y="735130"/>
                  </a:lnTo>
                  <a:lnTo>
                    <a:pt x="271595" y="740030"/>
                  </a:lnTo>
                  <a:lnTo>
                    <a:pt x="296768" y="745393"/>
                  </a:lnTo>
                  <a:lnTo>
                    <a:pt x="312824" y="750959"/>
                  </a:lnTo>
                  <a:lnTo>
                    <a:pt x="318677" y="756469"/>
                  </a:lnTo>
                  <a:lnTo>
                    <a:pt x="320254" y="760264"/>
                  </a:lnTo>
                  <a:lnTo>
                    <a:pt x="319289" y="763295"/>
                  </a:lnTo>
                  <a:lnTo>
                    <a:pt x="147764" y="763295"/>
                  </a:lnTo>
                  <a:lnTo>
                    <a:pt x="150697" y="763418"/>
                  </a:lnTo>
                  <a:lnTo>
                    <a:pt x="154836" y="763418"/>
                  </a:lnTo>
                  <a:lnTo>
                    <a:pt x="158138" y="763467"/>
                  </a:lnTo>
                  <a:lnTo>
                    <a:pt x="319234" y="763467"/>
                  </a:lnTo>
                  <a:lnTo>
                    <a:pt x="318677" y="765217"/>
                  </a:lnTo>
                  <a:lnTo>
                    <a:pt x="290444" y="769214"/>
                  </a:lnTo>
                  <a:lnTo>
                    <a:pt x="217392" y="775273"/>
                  </a:lnTo>
                  <a:close/>
                </a:path>
                <a:path w="337819" h="775334">
                  <a:moveTo>
                    <a:pt x="319234" y="763467"/>
                  </a:moveTo>
                  <a:lnTo>
                    <a:pt x="158434" y="763467"/>
                  </a:lnTo>
                  <a:lnTo>
                    <a:pt x="154910" y="763418"/>
                  </a:lnTo>
                  <a:lnTo>
                    <a:pt x="150697" y="763418"/>
                  </a:lnTo>
                  <a:lnTo>
                    <a:pt x="147764" y="763295"/>
                  </a:lnTo>
                  <a:lnTo>
                    <a:pt x="319289" y="763295"/>
                  </a:lnTo>
                  <a:lnTo>
                    <a:pt x="319234" y="76346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>
            <a:spLocks noGrp="1"/>
          </p:cNvSpPr>
          <p:nvPr>
            <p:ph type="title"/>
          </p:nvPr>
        </p:nvSpPr>
        <p:spPr>
          <a:xfrm>
            <a:off x="2384190" y="609874"/>
            <a:ext cx="13510894" cy="1864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50" b="0" spc="560" dirty="0">
                <a:latin typeface="Arial"/>
                <a:cs typeface="Arial"/>
              </a:rPr>
              <a:t>Encuentra </a:t>
            </a:r>
            <a:r>
              <a:rPr sz="8550" b="0" spc="-114" dirty="0">
                <a:latin typeface="Arial"/>
                <a:cs typeface="Arial"/>
              </a:rPr>
              <a:t>las</a:t>
            </a:r>
            <a:r>
              <a:rPr sz="8550" b="0" spc="-1185" dirty="0">
                <a:latin typeface="Arial"/>
                <a:cs typeface="Arial"/>
              </a:rPr>
              <a:t> </a:t>
            </a:r>
            <a:r>
              <a:rPr sz="8550" b="0" spc="545" dirty="0">
                <a:latin typeface="Arial"/>
                <a:cs typeface="Arial"/>
              </a:rPr>
              <a:t>diferencias</a:t>
            </a:r>
            <a:endParaRPr sz="8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1422400" algn="l"/>
              </a:tabLst>
            </a:pPr>
            <a:r>
              <a:rPr sz="3400" b="0" spc="285" dirty="0">
                <a:latin typeface="Arial"/>
                <a:cs typeface="Arial"/>
              </a:rPr>
              <a:t>M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á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-50" dirty="0">
                <a:latin typeface="Arial"/>
                <a:cs typeface="Arial"/>
              </a:rPr>
              <a:t>s	</a:t>
            </a:r>
            <a:r>
              <a:rPr sz="3400" b="0" spc="-40" dirty="0">
                <a:latin typeface="Arial"/>
                <a:cs typeface="Arial"/>
              </a:rPr>
              <a:t>F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40" dirty="0">
                <a:latin typeface="Arial"/>
                <a:cs typeface="Arial"/>
              </a:rPr>
              <a:t>n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a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40" dirty="0">
                <a:latin typeface="Arial"/>
                <a:cs typeface="Arial"/>
              </a:rPr>
              <a:t>u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320" dirty="0">
                <a:latin typeface="Arial"/>
                <a:cs typeface="Arial"/>
              </a:rPr>
              <a:t>d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100" dirty="0">
                <a:latin typeface="Arial"/>
                <a:cs typeface="Arial"/>
              </a:rPr>
              <a:t>i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130" dirty="0">
                <a:latin typeface="Arial"/>
                <a:cs typeface="Arial"/>
              </a:rPr>
              <a:t>l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320" dirty="0">
                <a:latin typeface="Arial"/>
                <a:cs typeface="Arial"/>
              </a:rPr>
              <a:t>g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-90" dirty="0">
                <a:latin typeface="Arial"/>
                <a:cs typeface="Arial"/>
              </a:rPr>
              <a:t>í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a</a:t>
            </a:r>
            <a:endParaRPr sz="3400">
              <a:latin typeface="Arial"/>
              <a:cs typeface="Arial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9554383" y="2890235"/>
            <a:ext cx="8502015" cy="7354570"/>
            <a:chOff x="9554383" y="2890235"/>
            <a:chExt cx="8502015" cy="7354570"/>
          </a:xfrm>
        </p:grpSpPr>
        <p:sp>
          <p:nvSpPr>
            <p:cNvPr id="121" name="object 121"/>
            <p:cNvSpPr/>
            <p:nvPr/>
          </p:nvSpPr>
          <p:spPr>
            <a:xfrm>
              <a:off x="15514358" y="8565235"/>
              <a:ext cx="2426970" cy="290195"/>
            </a:xfrm>
            <a:custGeom>
              <a:avLst/>
              <a:gdLst/>
              <a:ahLst/>
              <a:cxnLst/>
              <a:rect l="l" t="t" r="r" b="b"/>
              <a:pathLst>
                <a:path w="2426969" h="290195">
                  <a:moveTo>
                    <a:pt x="289788" y="52654"/>
                  </a:moveTo>
                  <a:lnTo>
                    <a:pt x="285648" y="32105"/>
                  </a:lnTo>
                  <a:lnTo>
                    <a:pt x="274358" y="15379"/>
                  </a:lnTo>
                  <a:lnTo>
                    <a:pt x="257619" y="4114"/>
                  </a:lnTo>
                  <a:lnTo>
                    <a:pt x="237134" y="0"/>
                  </a:lnTo>
                  <a:lnTo>
                    <a:pt x="52666" y="0"/>
                  </a:lnTo>
                  <a:lnTo>
                    <a:pt x="32181" y="4114"/>
                  </a:lnTo>
                  <a:lnTo>
                    <a:pt x="15443" y="15379"/>
                  </a:lnTo>
                  <a:lnTo>
                    <a:pt x="4152" y="32105"/>
                  </a:lnTo>
                  <a:lnTo>
                    <a:pt x="0" y="52654"/>
                  </a:lnTo>
                  <a:lnTo>
                    <a:pt x="0" y="237134"/>
                  </a:lnTo>
                  <a:lnTo>
                    <a:pt x="4152" y="257581"/>
                  </a:lnTo>
                  <a:lnTo>
                    <a:pt x="15443" y="274256"/>
                  </a:lnTo>
                  <a:lnTo>
                    <a:pt x="32181" y="285496"/>
                  </a:lnTo>
                  <a:lnTo>
                    <a:pt x="52666" y="289610"/>
                  </a:lnTo>
                  <a:lnTo>
                    <a:pt x="237134" y="289610"/>
                  </a:lnTo>
                  <a:lnTo>
                    <a:pt x="257619" y="285496"/>
                  </a:lnTo>
                  <a:lnTo>
                    <a:pt x="274358" y="274256"/>
                  </a:lnTo>
                  <a:lnTo>
                    <a:pt x="285648" y="257581"/>
                  </a:lnTo>
                  <a:lnTo>
                    <a:pt x="289788" y="237134"/>
                  </a:lnTo>
                  <a:lnTo>
                    <a:pt x="289788" y="52654"/>
                  </a:lnTo>
                  <a:close/>
                </a:path>
                <a:path w="2426969" h="290195">
                  <a:moveTo>
                    <a:pt x="2426525" y="52654"/>
                  </a:moveTo>
                  <a:lnTo>
                    <a:pt x="2422372" y="32105"/>
                  </a:lnTo>
                  <a:lnTo>
                    <a:pt x="2411082" y="15379"/>
                  </a:lnTo>
                  <a:lnTo>
                    <a:pt x="2394343" y="4114"/>
                  </a:lnTo>
                  <a:lnTo>
                    <a:pt x="2373871" y="0"/>
                  </a:lnTo>
                  <a:lnTo>
                    <a:pt x="2189391" y="0"/>
                  </a:lnTo>
                  <a:lnTo>
                    <a:pt x="2168906" y="4114"/>
                  </a:lnTo>
                  <a:lnTo>
                    <a:pt x="2152167" y="15379"/>
                  </a:lnTo>
                  <a:lnTo>
                    <a:pt x="2140877" y="32105"/>
                  </a:lnTo>
                  <a:lnTo>
                    <a:pt x="2136737" y="52654"/>
                  </a:lnTo>
                  <a:lnTo>
                    <a:pt x="2136737" y="237134"/>
                  </a:lnTo>
                  <a:lnTo>
                    <a:pt x="2140877" y="257581"/>
                  </a:lnTo>
                  <a:lnTo>
                    <a:pt x="2152167" y="274256"/>
                  </a:lnTo>
                  <a:lnTo>
                    <a:pt x="2168906" y="285496"/>
                  </a:lnTo>
                  <a:lnTo>
                    <a:pt x="2189391" y="289610"/>
                  </a:lnTo>
                  <a:lnTo>
                    <a:pt x="2373871" y="289610"/>
                  </a:lnTo>
                  <a:lnTo>
                    <a:pt x="2394343" y="285496"/>
                  </a:lnTo>
                  <a:lnTo>
                    <a:pt x="2411082" y="274256"/>
                  </a:lnTo>
                  <a:lnTo>
                    <a:pt x="2422372" y="257581"/>
                  </a:lnTo>
                  <a:lnTo>
                    <a:pt x="2426525" y="237134"/>
                  </a:lnTo>
                  <a:lnTo>
                    <a:pt x="2426525" y="52654"/>
                  </a:lnTo>
                  <a:close/>
                </a:path>
              </a:pathLst>
            </a:custGeom>
            <a:solidFill>
              <a:srgbClr val="1B18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5401482" y="2890235"/>
              <a:ext cx="2654935" cy="5831840"/>
            </a:xfrm>
            <a:custGeom>
              <a:avLst/>
              <a:gdLst/>
              <a:ahLst/>
              <a:cxnLst/>
              <a:rect l="l" t="t" r="r" b="b"/>
              <a:pathLst>
                <a:path w="2654934" h="5831840">
                  <a:moveTo>
                    <a:pt x="2525518" y="5831701"/>
                  </a:moveTo>
                  <a:lnTo>
                    <a:pt x="128755" y="5831701"/>
                  </a:lnTo>
                  <a:lnTo>
                    <a:pt x="78663" y="5821572"/>
                  </a:lnTo>
                  <a:lnTo>
                    <a:pt x="37733" y="5793945"/>
                  </a:lnTo>
                  <a:lnTo>
                    <a:pt x="10126" y="5752962"/>
                  </a:lnTo>
                  <a:lnTo>
                    <a:pt x="0" y="5702765"/>
                  </a:lnTo>
                  <a:lnTo>
                    <a:pt x="0" y="128773"/>
                  </a:lnTo>
                  <a:lnTo>
                    <a:pt x="10126" y="78663"/>
                  </a:lnTo>
                  <a:lnTo>
                    <a:pt x="37733" y="37729"/>
                  </a:lnTo>
                  <a:lnTo>
                    <a:pt x="78663" y="10124"/>
                  </a:lnTo>
                  <a:lnTo>
                    <a:pt x="128755" y="0"/>
                  </a:lnTo>
                  <a:lnTo>
                    <a:pt x="2525518" y="0"/>
                  </a:lnTo>
                  <a:lnTo>
                    <a:pt x="2575714" y="10124"/>
                  </a:lnTo>
                  <a:lnTo>
                    <a:pt x="2616697" y="37727"/>
                  </a:lnTo>
                  <a:lnTo>
                    <a:pt x="2644324" y="78655"/>
                  </a:lnTo>
                  <a:lnTo>
                    <a:pt x="2654453" y="128755"/>
                  </a:lnTo>
                  <a:lnTo>
                    <a:pt x="2654453" y="5702765"/>
                  </a:lnTo>
                  <a:lnTo>
                    <a:pt x="2644324" y="5752962"/>
                  </a:lnTo>
                  <a:lnTo>
                    <a:pt x="2616697" y="5793945"/>
                  </a:lnTo>
                  <a:lnTo>
                    <a:pt x="2575714" y="5821572"/>
                  </a:lnTo>
                  <a:lnTo>
                    <a:pt x="2525518" y="5831701"/>
                  </a:lnTo>
                  <a:close/>
                </a:path>
              </a:pathLst>
            </a:custGeom>
            <a:solidFill>
              <a:srgbClr val="25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5401482" y="8431065"/>
              <a:ext cx="2654935" cy="291465"/>
            </a:xfrm>
            <a:custGeom>
              <a:avLst/>
              <a:gdLst/>
              <a:ahLst/>
              <a:cxnLst/>
              <a:rect l="l" t="t" r="r" b="b"/>
              <a:pathLst>
                <a:path w="2654934" h="291465">
                  <a:moveTo>
                    <a:pt x="2525518" y="290871"/>
                  </a:moveTo>
                  <a:lnTo>
                    <a:pt x="128755" y="290871"/>
                  </a:lnTo>
                  <a:lnTo>
                    <a:pt x="78663" y="280742"/>
                  </a:lnTo>
                  <a:lnTo>
                    <a:pt x="37733" y="253115"/>
                  </a:lnTo>
                  <a:lnTo>
                    <a:pt x="10126" y="212132"/>
                  </a:lnTo>
                  <a:lnTo>
                    <a:pt x="0" y="161936"/>
                  </a:lnTo>
                  <a:lnTo>
                    <a:pt x="0" y="0"/>
                  </a:lnTo>
                  <a:lnTo>
                    <a:pt x="2654453" y="0"/>
                  </a:lnTo>
                  <a:lnTo>
                    <a:pt x="2654453" y="161936"/>
                  </a:lnTo>
                  <a:lnTo>
                    <a:pt x="2644324" y="212132"/>
                  </a:lnTo>
                  <a:lnTo>
                    <a:pt x="2616697" y="253115"/>
                  </a:lnTo>
                  <a:lnTo>
                    <a:pt x="2575714" y="280742"/>
                  </a:lnTo>
                  <a:lnTo>
                    <a:pt x="2525518" y="290871"/>
                  </a:lnTo>
                  <a:close/>
                </a:path>
              </a:pathLst>
            </a:custGeom>
            <a:solidFill>
              <a:srgbClr val="5C5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5452332" y="2940951"/>
              <a:ext cx="2553335" cy="5389245"/>
            </a:xfrm>
            <a:custGeom>
              <a:avLst/>
              <a:gdLst/>
              <a:ahLst/>
              <a:cxnLst/>
              <a:rect l="l" t="t" r="r" b="b"/>
              <a:pathLst>
                <a:path w="2553334" h="5389245">
                  <a:moveTo>
                    <a:pt x="2552750" y="2133460"/>
                  </a:moveTo>
                  <a:lnTo>
                    <a:pt x="2546604" y="2103081"/>
                  </a:lnTo>
                  <a:lnTo>
                    <a:pt x="2529865" y="2078253"/>
                  </a:lnTo>
                  <a:lnTo>
                    <a:pt x="2505049" y="2061514"/>
                  </a:lnTo>
                  <a:lnTo>
                    <a:pt x="2474658" y="2055380"/>
                  </a:lnTo>
                  <a:lnTo>
                    <a:pt x="77901" y="2055380"/>
                  </a:lnTo>
                  <a:lnTo>
                    <a:pt x="47625" y="2061514"/>
                  </a:lnTo>
                  <a:lnTo>
                    <a:pt x="22860" y="2078253"/>
                  </a:lnTo>
                  <a:lnTo>
                    <a:pt x="6134" y="2103081"/>
                  </a:lnTo>
                  <a:lnTo>
                    <a:pt x="0" y="2133460"/>
                  </a:lnTo>
                  <a:lnTo>
                    <a:pt x="0" y="5311051"/>
                  </a:lnTo>
                  <a:lnTo>
                    <a:pt x="6134" y="5341429"/>
                  </a:lnTo>
                  <a:lnTo>
                    <a:pt x="22860" y="5366258"/>
                  </a:lnTo>
                  <a:lnTo>
                    <a:pt x="47625" y="5382996"/>
                  </a:lnTo>
                  <a:lnTo>
                    <a:pt x="77901" y="5389130"/>
                  </a:lnTo>
                  <a:lnTo>
                    <a:pt x="2474658" y="5389130"/>
                  </a:lnTo>
                  <a:lnTo>
                    <a:pt x="2505049" y="5382996"/>
                  </a:lnTo>
                  <a:lnTo>
                    <a:pt x="2529865" y="5366258"/>
                  </a:lnTo>
                  <a:lnTo>
                    <a:pt x="2546604" y="5341429"/>
                  </a:lnTo>
                  <a:lnTo>
                    <a:pt x="2552750" y="5311051"/>
                  </a:lnTo>
                  <a:lnTo>
                    <a:pt x="2552750" y="2133460"/>
                  </a:lnTo>
                  <a:close/>
                </a:path>
                <a:path w="2553334" h="5389245">
                  <a:moveTo>
                    <a:pt x="2552750" y="78041"/>
                  </a:moveTo>
                  <a:lnTo>
                    <a:pt x="2546604" y="47701"/>
                  </a:lnTo>
                  <a:lnTo>
                    <a:pt x="2529865" y="22885"/>
                  </a:lnTo>
                  <a:lnTo>
                    <a:pt x="2505049" y="6146"/>
                  </a:lnTo>
                  <a:lnTo>
                    <a:pt x="2474658" y="0"/>
                  </a:lnTo>
                  <a:lnTo>
                    <a:pt x="77901" y="0"/>
                  </a:lnTo>
                  <a:lnTo>
                    <a:pt x="47625" y="6146"/>
                  </a:lnTo>
                  <a:lnTo>
                    <a:pt x="22860" y="22885"/>
                  </a:lnTo>
                  <a:lnTo>
                    <a:pt x="6134" y="47701"/>
                  </a:lnTo>
                  <a:lnTo>
                    <a:pt x="0" y="78041"/>
                  </a:lnTo>
                  <a:lnTo>
                    <a:pt x="0" y="1873783"/>
                  </a:lnTo>
                  <a:lnTo>
                    <a:pt x="6134" y="1904098"/>
                  </a:lnTo>
                  <a:lnTo>
                    <a:pt x="22860" y="1928926"/>
                  </a:lnTo>
                  <a:lnTo>
                    <a:pt x="47625" y="1945703"/>
                  </a:lnTo>
                  <a:lnTo>
                    <a:pt x="77901" y="1951875"/>
                  </a:lnTo>
                  <a:lnTo>
                    <a:pt x="2474658" y="1951875"/>
                  </a:lnTo>
                  <a:lnTo>
                    <a:pt x="2505049" y="1945703"/>
                  </a:lnTo>
                  <a:lnTo>
                    <a:pt x="2529865" y="1928926"/>
                  </a:lnTo>
                  <a:lnTo>
                    <a:pt x="2546604" y="1904098"/>
                  </a:lnTo>
                  <a:lnTo>
                    <a:pt x="2552750" y="1873783"/>
                  </a:lnTo>
                  <a:lnTo>
                    <a:pt x="2552750" y="78041"/>
                  </a:lnTo>
                  <a:close/>
                </a:path>
              </a:pathLst>
            </a:custGeom>
            <a:solidFill>
              <a:srgbClr val="4A4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5556746" y="3646629"/>
              <a:ext cx="414655" cy="1141730"/>
            </a:xfrm>
            <a:custGeom>
              <a:avLst/>
              <a:gdLst/>
              <a:ahLst/>
              <a:cxnLst/>
              <a:rect l="l" t="t" r="r" b="b"/>
              <a:pathLst>
                <a:path w="414655" h="1141729">
                  <a:moveTo>
                    <a:pt x="335954" y="1141595"/>
                  </a:moveTo>
                  <a:lnTo>
                    <a:pt x="78082" y="1141595"/>
                  </a:lnTo>
                  <a:lnTo>
                    <a:pt x="47700" y="1135455"/>
                  </a:lnTo>
                  <a:lnTo>
                    <a:pt x="22879" y="1118716"/>
                  </a:lnTo>
                  <a:lnTo>
                    <a:pt x="6139" y="1093895"/>
                  </a:lnTo>
                  <a:lnTo>
                    <a:pt x="0" y="1063512"/>
                  </a:lnTo>
                  <a:lnTo>
                    <a:pt x="0" y="0"/>
                  </a:lnTo>
                  <a:lnTo>
                    <a:pt x="335954" y="0"/>
                  </a:lnTo>
                  <a:lnTo>
                    <a:pt x="366337" y="6142"/>
                  </a:lnTo>
                  <a:lnTo>
                    <a:pt x="391157" y="22890"/>
                  </a:lnTo>
                  <a:lnTo>
                    <a:pt x="407897" y="47722"/>
                  </a:lnTo>
                  <a:lnTo>
                    <a:pt x="414037" y="78118"/>
                  </a:lnTo>
                  <a:lnTo>
                    <a:pt x="414037" y="1063512"/>
                  </a:lnTo>
                  <a:lnTo>
                    <a:pt x="407897" y="1093895"/>
                  </a:lnTo>
                  <a:lnTo>
                    <a:pt x="391157" y="1118716"/>
                  </a:lnTo>
                  <a:lnTo>
                    <a:pt x="366337" y="1135455"/>
                  </a:lnTo>
                  <a:lnTo>
                    <a:pt x="335954" y="1141595"/>
                  </a:lnTo>
                  <a:close/>
                </a:path>
              </a:pathLst>
            </a:custGeom>
            <a:solidFill>
              <a:srgbClr val="363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5752584" y="3646629"/>
              <a:ext cx="218440" cy="1141730"/>
            </a:xfrm>
            <a:custGeom>
              <a:avLst/>
              <a:gdLst/>
              <a:ahLst/>
              <a:cxnLst/>
              <a:rect l="l" t="t" r="r" b="b"/>
              <a:pathLst>
                <a:path w="218440" h="1141729">
                  <a:moveTo>
                    <a:pt x="140116" y="1141595"/>
                  </a:moveTo>
                  <a:lnTo>
                    <a:pt x="0" y="1141595"/>
                  </a:lnTo>
                  <a:lnTo>
                    <a:pt x="0" y="0"/>
                  </a:lnTo>
                  <a:lnTo>
                    <a:pt x="140116" y="0"/>
                  </a:lnTo>
                  <a:lnTo>
                    <a:pt x="170498" y="6142"/>
                  </a:lnTo>
                  <a:lnTo>
                    <a:pt x="195319" y="22890"/>
                  </a:lnTo>
                  <a:lnTo>
                    <a:pt x="212059" y="47722"/>
                  </a:lnTo>
                  <a:lnTo>
                    <a:pt x="218198" y="78118"/>
                  </a:lnTo>
                  <a:lnTo>
                    <a:pt x="218198" y="1063512"/>
                  </a:lnTo>
                  <a:lnTo>
                    <a:pt x="212059" y="1093895"/>
                  </a:lnTo>
                  <a:lnTo>
                    <a:pt x="195319" y="1118716"/>
                  </a:lnTo>
                  <a:lnTo>
                    <a:pt x="170498" y="1135455"/>
                  </a:lnTo>
                  <a:lnTo>
                    <a:pt x="140116" y="1141595"/>
                  </a:lnTo>
                  <a:close/>
                </a:path>
              </a:pathLst>
            </a:custGeom>
            <a:solidFill>
              <a:srgbClr val="D5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5553500" y="5097490"/>
              <a:ext cx="414020" cy="1435735"/>
            </a:xfrm>
            <a:custGeom>
              <a:avLst/>
              <a:gdLst/>
              <a:ahLst/>
              <a:cxnLst/>
              <a:rect l="l" t="t" r="r" b="b"/>
              <a:pathLst>
                <a:path w="414019" h="1435734">
                  <a:moveTo>
                    <a:pt x="335773" y="1435244"/>
                  </a:moveTo>
                  <a:lnTo>
                    <a:pt x="0" y="1435244"/>
                  </a:lnTo>
                  <a:lnTo>
                    <a:pt x="0" y="78082"/>
                  </a:lnTo>
                  <a:lnTo>
                    <a:pt x="6136" y="47700"/>
                  </a:lnTo>
                  <a:lnTo>
                    <a:pt x="22856" y="22879"/>
                  </a:lnTo>
                  <a:lnTo>
                    <a:pt x="47623" y="6139"/>
                  </a:lnTo>
                  <a:lnTo>
                    <a:pt x="77902" y="0"/>
                  </a:lnTo>
                  <a:lnTo>
                    <a:pt x="335773" y="0"/>
                  </a:lnTo>
                  <a:lnTo>
                    <a:pt x="366156" y="6139"/>
                  </a:lnTo>
                  <a:lnTo>
                    <a:pt x="390977" y="22879"/>
                  </a:lnTo>
                  <a:lnTo>
                    <a:pt x="407717" y="47700"/>
                  </a:lnTo>
                  <a:lnTo>
                    <a:pt x="413856" y="78082"/>
                  </a:lnTo>
                  <a:lnTo>
                    <a:pt x="413856" y="1357161"/>
                  </a:lnTo>
                  <a:lnTo>
                    <a:pt x="407717" y="1387544"/>
                  </a:lnTo>
                  <a:lnTo>
                    <a:pt x="390977" y="1412365"/>
                  </a:lnTo>
                  <a:lnTo>
                    <a:pt x="366156" y="1429104"/>
                  </a:lnTo>
                  <a:lnTo>
                    <a:pt x="335773" y="1435244"/>
                  </a:lnTo>
                  <a:close/>
                </a:path>
              </a:pathLst>
            </a:custGeom>
            <a:solidFill>
              <a:srgbClr val="363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5749338" y="5097490"/>
              <a:ext cx="218440" cy="1435735"/>
            </a:xfrm>
            <a:custGeom>
              <a:avLst/>
              <a:gdLst/>
              <a:ahLst/>
              <a:cxnLst/>
              <a:rect l="l" t="t" r="r" b="b"/>
              <a:pathLst>
                <a:path w="218440" h="1435734">
                  <a:moveTo>
                    <a:pt x="139935" y="1435244"/>
                  </a:moveTo>
                  <a:lnTo>
                    <a:pt x="0" y="1435244"/>
                  </a:lnTo>
                  <a:lnTo>
                    <a:pt x="0" y="0"/>
                  </a:lnTo>
                  <a:lnTo>
                    <a:pt x="139935" y="0"/>
                  </a:lnTo>
                  <a:lnTo>
                    <a:pt x="170318" y="6139"/>
                  </a:lnTo>
                  <a:lnTo>
                    <a:pt x="195139" y="22879"/>
                  </a:lnTo>
                  <a:lnTo>
                    <a:pt x="211878" y="47700"/>
                  </a:lnTo>
                  <a:lnTo>
                    <a:pt x="218018" y="78082"/>
                  </a:lnTo>
                  <a:lnTo>
                    <a:pt x="218018" y="1357161"/>
                  </a:lnTo>
                  <a:lnTo>
                    <a:pt x="211878" y="1387544"/>
                  </a:lnTo>
                  <a:lnTo>
                    <a:pt x="195139" y="1412365"/>
                  </a:lnTo>
                  <a:lnTo>
                    <a:pt x="170318" y="1429104"/>
                  </a:lnTo>
                  <a:lnTo>
                    <a:pt x="139935" y="1435244"/>
                  </a:lnTo>
                  <a:close/>
                </a:path>
              </a:pathLst>
            </a:custGeom>
            <a:solidFill>
              <a:srgbClr val="D5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6392755" y="4087823"/>
              <a:ext cx="553085" cy="459105"/>
            </a:xfrm>
            <a:custGeom>
              <a:avLst/>
              <a:gdLst/>
              <a:ahLst/>
              <a:cxnLst/>
              <a:rect l="l" t="t" r="r" b="b"/>
              <a:pathLst>
                <a:path w="553084" h="459104">
                  <a:moveTo>
                    <a:pt x="100984" y="458578"/>
                  </a:moveTo>
                  <a:lnTo>
                    <a:pt x="0" y="145886"/>
                  </a:lnTo>
                  <a:lnTo>
                    <a:pt x="452267" y="0"/>
                  </a:lnTo>
                  <a:lnTo>
                    <a:pt x="553071" y="312511"/>
                  </a:lnTo>
                  <a:lnTo>
                    <a:pt x="100984" y="458578"/>
                  </a:lnTo>
                  <a:close/>
                </a:path>
              </a:pathLst>
            </a:custGeom>
            <a:solidFill>
              <a:srgbClr val="8CB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6561723" y="4103512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27951" y="114509"/>
                  </a:moveTo>
                  <a:lnTo>
                    <a:pt x="0" y="27951"/>
                  </a:lnTo>
                  <a:lnTo>
                    <a:pt x="86558" y="0"/>
                  </a:lnTo>
                  <a:lnTo>
                    <a:pt x="114509" y="86558"/>
                  </a:lnTo>
                  <a:lnTo>
                    <a:pt x="27951" y="114509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6946728" y="3823929"/>
              <a:ext cx="551815" cy="455930"/>
            </a:xfrm>
            <a:custGeom>
              <a:avLst/>
              <a:gdLst/>
              <a:ahLst/>
              <a:cxnLst/>
              <a:rect l="l" t="t" r="r" b="b"/>
              <a:pathLst>
                <a:path w="551815" h="455929">
                  <a:moveTo>
                    <a:pt x="453529" y="455404"/>
                  </a:moveTo>
                  <a:lnTo>
                    <a:pt x="0" y="313485"/>
                  </a:lnTo>
                  <a:lnTo>
                    <a:pt x="98099" y="0"/>
                  </a:lnTo>
                  <a:lnTo>
                    <a:pt x="551448" y="141991"/>
                  </a:lnTo>
                  <a:lnTo>
                    <a:pt x="453529" y="455404"/>
                  </a:lnTo>
                  <a:close/>
                </a:path>
              </a:pathLst>
            </a:custGeom>
            <a:solidFill>
              <a:srgbClr val="6FB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214518" y="3837886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86918" y="113968"/>
                  </a:moveTo>
                  <a:lnTo>
                    <a:pt x="0" y="86918"/>
                  </a:lnTo>
                  <a:lnTo>
                    <a:pt x="27229" y="0"/>
                  </a:lnTo>
                  <a:lnTo>
                    <a:pt x="113968" y="27229"/>
                  </a:lnTo>
                  <a:lnTo>
                    <a:pt x="86918" y="113968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5752039" y="3919219"/>
              <a:ext cx="219075" cy="2283460"/>
            </a:xfrm>
            <a:custGeom>
              <a:avLst/>
              <a:gdLst/>
              <a:ahLst/>
              <a:cxnLst/>
              <a:rect l="l" t="t" r="r" b="b"/>
              <a:pathLst>
                <a:path w="219075" h="2283460">
                  <a:moveTo>
                    <a:pt x="218744" y="2060092"/>
                  </a:moveTo>
                  <a:lnTo>
                    <a:pt x="0" y="2221661"/>
                  </a:lnTo>
                  <a:lnTo>
                    <a:pt x="0" y="2283155"/>
                  </a:lnTo>
                  <a:lnTo>
                    <a:pt x="218744" y="2121217"/>
                  </a:lnTo>
                  <a:lnTo>
                    <a:pt x="218744" y="2060092"/>
                  </a:lnTo>
                  <a:close/>
                </a:path>
                <a:path w="219075" h="2283460">
                  <a:moveTo>
                    <a:pt x="218744" y="1785988"/>
                  </a:moveTo>
                  <a:lnTo>
                    <a:pt x="0" y="1947748"/>
                  </a:lnTo>
                  <a:lnTo>
                    <a:pt x="0" y="2185962"/>
                  </a:lnTo>
                  <a:lnTo>
                    <a:pt x="218744" y="2024024"/>
                  </a:lnTo>
                  <a:lnTo>
                    <a:pt x="218744" y="1785988"/>
                  </a:lnTo>
                  <a:close/>
                </a:path>
                <a:path w="219075" h="2283460">
                  <a:moveTo>
                    <a:pt x="218744" y="1674368"/>
                  </a:moveTo>
                  <a:lnTo>
                    <a:pt x="0" y="1836115"/>
                  </a:lnTo>
                  <a:lnTo>
                    <a:pt x="0" y="1897430"/>
                  </a:lnTo>
                  <a:lnTo>
                    <a:pt x="218744" y="1735670"/>
                  </a:lnTo>
                  <a:lnTo>
                    <a:pt x="218744" y="1674368"/>
                  </a:lnTo>
                  <a:close/>
                </a:path>
                <a:path w="219075" h="2283460">
                  <a:moveTo>
                    <a:pt x="218744" y="385724"/>
                  </a:moveTo>
                  <a:lnTo>
                    <a:pt x="0" y="547484"/>
                  </a:lnTo>
                  <a:lnTo>
                    <a:pt x="0" y="608799"/>
                  </a:lnTo>
                  <a:lnTo>
                    <a:pt x="218744" y="447040"/>
                  </a:lnTo>
                  <a:lnTo>
                    <a:pt x="218744" y="385724"/>
                  </a:lnTo>
                  <a:close/>
                </a:path>
                <a:path w="219075" h="2283460">
                  <a:moveTo>
                    <a:pt x="218744" y="111620"/>
                  </a:moveTo>
                  <a:lnTo>
                    <a:pt x="0" y="273380"/>
                  </a:lnTo>
                  <a:lnTo>
                    <a:pt x="0" y="511594"/>
                  </a:lnTo>
                  <a:lnTo>
                    <a:pt x="218744" y="349846"/>
                  </a:lnTo>
                  <a:lnTo>
                    <a:pt x="218744" y="111620"/>
                  </a:lnTo>
                  <a:close/>
                </a:path>
                <a:path w="219075" h="2283460">
                  <a:moveTo>
                    <a:pt x="218744" y="0"/>
                  </a:moveTo>
                  <a:lnTo>
                    <a:pt x="0" y="161759"/>
                  </a:lnTo>
                  <a:lnTo>
                    <a:pt x="0" y="223075"/>
                  </a:lnTo>
                  <a:lnTo>
                    <a:pt x="218744" y="61315"/>
                  </a:lnTo>
                  <a:lnTo>
                    <a:pt x="218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820655" y="6868191"/>
              <a:ext cx="3232150" cy="108585"/>
            </a:xfrm>
            <a:custGeom>
              <a:avLst/>
              <a:gdLst/>
              <a:ahLst/>
              <a:cxnLst/>
              <a:rect l="l" t="t" r="r" b="b"/>
              <a:pathLst>
                <a:path w="3232150" h="108584">
                  <a:moveTo>
                    <a:pt x="0" y="108464"/>
                  </a:moveTo>
                  <a:lnTo>
                    <a:pt x="3231960" y="108464"/>
                  </a:lnTo>
                  <a:lnTo>
                    <a:pt x="3231960" y="0"/>
                  </a:lnTo>
                  <a:lnTo>
                    <a:pt x="0" y="0"/>
                  </a:lnTo>
                  <a:lnTo>
                    <a:pt x="0" y="108464"/>
                  </a:lnTo>
                  <a:close/>
                </a:path>
              </a:pathLst>
            </a:custGeom>
            <a:solidFill>
              <a:srgbClr val="543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645614" y="6083136"/>
              <a:ext cx="3582670" cy="785495"/>
            </a:xfrm>
            <a:custGeom>
              <a:avLst/>
              <a:gdLst/>
              <a:ahLst/>
              <a:cxnLst/>
              <a:rect l="l" t="t" r="r" b="b"/>
              <a:pathLst>
                <a:path w="3582669" h="785495">
                  <a:moveTo>
                    <a:pt x="3582041" y="785054"/>
                  </a:moveTo>
                  <a:lnTo>
                    <a:pt x="0" y="785054"/>
                  </a:lnTo>
                  <a:lnTo>
                    <a:pt x="0" y="0"/>
                  </a:lnTo>
                  <a:lnTo>
                    <a:pt x="3582041" y="0"/>
                  </a:lnTo>
                  <a:lnTo>
                    <a:pt x="3582041" y="785054"/>
                  </a:lnTo>
                  <a:close/>
                </a:path>
              </a:pathLst>
            </a:custGeom>
            <a:solidFill>
              <a:srgbClr val="6E41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803612" y="6229514"/>
              <a:ext cx="3227705" cy="492125"/>
            </a:xfrm>
            <a:custGeom>
              <a:avLst/>
              <a:gdLst/>
              <a:ahLst/>
              <a:cxnLst/>
              <a:rect l="l" t="t" r="r" b="b"/>
              <a:pathLst>
                <a:path w="3227705" h="492125">
                  <a:moveTo>
                    <a:pt x="1524393" y="317"/>
                  </a:moveTo>
                  <a:lnTo>
                    <a:pt x="1507515" y="317"/>
                  </a:lnTo>
                  <a:lnTo>
                    <a:pt x="1490624" y="241"/>
                  </a:lnTo>
                  <a:lnTo>
                    <a:pt x="1490624" y="34531"/>
                  </a:lnTo>
                  <a:lnTo>
                    <a:pt x="1490624" y="458711"/>
                  </a:lnTo>
                  <a:lnTo>
                    <a:pt x="33921" y="458711"/>
                  </a:lnTo>
                  <a:lnTo>
                    <a:pt x="33921" y="34531"/>
                  </a:lnTo>
                  <a:lnTo>
                    <a:pt x="1490624" y="34531"/>
                  </a:lnTo>
                  <a:lnTo>
                    <a:pt x="1490624" y="241"/>
                  </a:lnTo>
                  <a:lnTo>
                    <a:pt x="0" y="241"/>
                  </a:lnTo>
                  <a:lnTo>
                    <a:pt x="0" y="16751"/>
                  </a:lnTo>
                  <a:lnTo>
                    <a:pt x="0" y="34531"/>
                  </a:lnTo>
                  <a:lnTo>
                    <a:pt x="0" y="458711"/>
                  </a:lnTo>
                  <a:lnTo>
                    <a:pt x="0" y="491731"/>
                  </a:lnTo>
                  <a:lnTo>
                    <a:pt x="1524393" y="491731"/>
                  </a:lnTo>
                  <a:lnTo>
                    <a:pt x="1524393" y="458711"/>
                  </a:lnTo>
                  <a:lnTo>
                    <a:pt x="1524393" y="34531"/>
                  </a:lnTo>
                  <a:lnTo>
                    <a:pt x="1507515" y="34531"/>
                  </a:lnTo>
                  <a:lnTo>
                    <a:pt x="1507515" y="34086"/>
                  </a:lnTo>
                  <a:lnTo>
                    <a:pt x="1524393" y="34086"/>
                  </a:lnTo>
                  <a:lnTo>
                    <a:pt x="1524393" y="317"/>
                  </a:lnTo>
                  <a:close/>
                </a:path>
                <a:path w="3227705" h="492125">
                  <a:moveTo>
                    <a:pt x="3227336" y="0"/>
                  </a:moveTo>
                  <a:lnTo>
                    <a:pt x="3209975" y="0"/>
                  </a:lnTo>
                  <a:lnTo>
                    <a:pt x="3209975" y="241"/>
                  </a:lnTo>
                  <a:lnTo>
                    <a:pt x="3192932" y="241"/>
                  </a:lnTo>
                  <a:lnTo>
                    <a:pt x="3192932" y="34531"/>
                  </a:lnTo>
                  <a:lnTo>
                    <a:pt x="3192932" y="457441"/>
                  </a:lnTo>
                  <a:lnTo>
                    <a:pt x="1684464" y="457441"/>
                  </a:lnTo>
                  <a:lnTo>
                    <a:pt x="1684464" y="34531"/>
                  </a:lnTo>
                  <a:lnTo>
                    <a:pt x="3192932" y="34531"/>
                  </a:lnTo>
                  <a:lnTo>
                    <a:pt x="3192932" y="241"/>
                  </a:lnTo>
                  <a:lnTo>
                    <a:pt x="1650060" y="241"/>
                  </a:lnTo>
                  <a:lnTo>
                    <a:pt x="1650060" y="16751"/>
                  </a:lnTo>
                  <a:lnTo>
                    <a:pt x="1650060" y="34531"/>
                  </a:lnTo>
                  <a:lnTo>
                    <a:pt x="1650060" y="457441"/>
                  </a:lnTo>
                  <a:lnTo>
                    <a:pt x="1650060" y="491731"/>
                  </a:lnTo>
                  <a:lnTo>
                    <a:pt x="3227336" y="491731"/>
                  </a:lnTo>
                  <a:lnTo>
                    <a:pt x="3227336" y="457441"/>
                  </a:lnTo>
                  <a:lnTo>
                    <a:pt x="3227336" y="34531"/>
                  </a:lnTo>
                  <a:lnTo>
                    <a:pt x="3209975" y="34531"/>
                  </a:lnTo>
                  <a:lnTo>
                    <a:pt x="3209975" y="34404"/>
                  </a:lnTo>
                  <a:lnTo>
                    <a:pt x="3227336" y="34404"/>
                  </a:lnTo>
                  <a:lnTo>
                    <a:pt x="3227336" y="0"/>
                  </a:lnTo>
                  <a:close/>
                </a:path>
              </a:pathLst>
            </a:custGeom>
            <a:solidFill>
              <a:srgbClr val="593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0196698" y="6218677"/>
              <a:ext cx="738505" cy="76835"/>
            </a:xfrm>
            <a:custGeom>
              <a:avLst/>
              <a:gdLst/>
              <a:ahLst/>
              <a:cxnLst/>
              <a:rect l="l" t="t" r="r" b="b"/>
              <a:pathLst>
                <a:path w="738504" h="76835">
                  <a:moveTo>
                    <a:pt x="705896" y="76769"/>
                  </a:moveTo>
                  <a:lnTo>
                    <a:pt x="32491" y="76769"/>
                  </a:lnTo>
                  <a:lnTo>
                    <a:pt x="19821" y="75037"/>
                  </a:lnTo>
                  <a:lnTo>
                    <a:pt x="9496" y="70318"/>
                  </a:lnTo>
                  <a:lnTo>
                    <a:pt x="2545" y="63330"/>
                  </a:lnTo>
                  <a:lnTo>
                    <a:pt x="0" y="54789"/>
                  </a:lnTo>
                  <a:lnTo>
                    <a:pt x="0" y="0"/>
                  </a:lnTo>
                  <a:lnTo>
                    <a:pt x="738387" y="0"/>
                  </a:lnTo>
                  <a:lnTo>
                    <a:pt x="738387" y="54789"/>
                  </a:lnTo>
                  <a:lnTo>
                    <a:pt x="735842" y="63330"/>
                  </a:lnTo>
                  <a:lnTo>
                    <a:pt x="728891" y="70318"/>
                  </a:lnTo>
                  <a:lnTo>
                    <a:pt x="718565" y="75037"/>
                  </a:lnTo>
                  <a:lnTo>
                    <a:pt x="705896" y="76769"/>
                  </a:lnTo>
                  <a:close/>
                </a:path>
              </a:pathLst>
            </a:custGeom>
            <a:solidFill>
              <a:srgbClr val="3B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0231260" y="6245276"/>
              <a:ext cx="671830" cy="100965"/>
            </a:xfrm>
            <a:custGeom>
              <a:avLst/>
              <a:gdLst/>
              <a:ahLst/>
              <a:cxnLst/>
              <a:rect l="l" t="t" r="r" b="b"/>
              <a:pathLst>
                <a:path w="671829" h="100964">
                  <a:moveTo>
                    <a:pt x="642346" y="100341"/>
                  </a:moveTo>
                  <a:lnTo>
                    <a:pt x="28987" y="100341"/>
                  </a:lnTo>
                  <a:lnTo>
                    <a:pt x="17738" y="98079"/>
                  </a:lnTo>
                  <a:lnTo>
                    <a:pt x="8521" y="91920"/>
                  </a:lnTo>
                  <a:lnTo>
                    <a:pt x="2289" y="82804"/>
                  </a:lnTo>
                  <a:lnTo>
                    <a:pt x="0" y="71672"/>
                  </a:lnTo>
                  <a:lnTo>
                    <a:pt x="0" y="0"/>
                  </a:lnTo>
                  <a:lnTo>
                    <a:pt x="56063" y="0"/>
                  </a:lnTo>
                  <a:lnTo>
                    <a:pt x="56063" y="35836"/>
                  </a:lnTo>
                  <a:lnTo>
                    <a:pt x="57880" y="41435"/>
                  </a:lnTo>
                  <a:lnTo>
                    <a:pt x="62833" y="45989"/>
                  </a:lnTo>
                  <a:lnTo>
                    <a:pt x="70174" y="49050"/>
                  </a:lnTo>
                  <a:lnTo>
                    <a:pt x="79158" y="50170"/>
                  </a:lnTo>
                  <a:lnTo>
                    <a:pt x="592016" y="50170"/>
                  </a:lnTo>
                  <a:lnTo>
                    <a:pt x="601025" y="49050"/>
                  </a:lnTo>
                  <a:lnTo>
                    <a:pt x="608421" y="45989"/>
                  </a:lnTo>
                  <a:lnTo>
                    <a:pt x="613428" y="41435"/>
                  </a:lnTo>
                  <a:lnTo>
                    <a:pt x="615270" y="35836"/>
                  </a:lnTo>
                  <a:lnTo>
                    <a:pt x="615270" y="0"/>
                  </a:lnTo>
                  <a:lnTo>
                    <a:pt x="671334" y="0"/>
                  </a:lnTo>
                  <a:lnTo>
                    <a:pt x="671334" y="71672"/>
                  </a:lnTo>
                  <a:lnTo>
                    <a:pt x="669044" y="82804"/>
                  </a:lnTo>
                  <a:lnTo>
                    <a:pt x="662813" y="91920"/>
                  </a:lnTo>
                  <a:lnTo>
                    <a:pt x="653595" y="98079"/>
                  </a:lnTo>
                  <a:lnTo>
                    <a:pt x="642346" y="100341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0231260" y="6284457"/>
              <a:ext cx="671830" cy="61594"/>
            </a:xfrm>
            <a:custGeom>
              <a:avLst/>
              <a:gdLst/>
              <a:ahLst/>
              <a:cxnLst/>
              <a:rect l="l" t="t" r="r" b="b"/>
              <a:pathLst>
                <a:path w="671829" h="61595">
                  <a:moveTo>
                    <a:pt x="642346" y="61160"/>
                  </a:moveTo>
                  <a:lnTo>
                    <a:pt x="28987" y="61160"/>
                  </a:lnTo>
                  <a:lnTo>
                    <a:pt x="17738" y="58898"/>
                  </a:lnTo>
                  <a:lnTo>
                    <a:pt x="8521" y="52739"/>
                  </a:lnTo>
                  <a:lnTo>
                    <a:pt x="2289" y="43623"/>
                  </a:lnTo>
                  <a:lnTo>
                    <a:pt x="0" y="32491"/>
                  </a:lnTo>
                  <a:lnTo>
                    <a:pt x="0" y="19431"/>
                  </a:lnTo>
                  <a:lnTo>
                    <a:pt x="7027" y="25640"/>
                  </a:lnTo>
                  <a:lnTo>
                    <a:pt x="15250" y="31356"/>
                  </a:lnTo>
                  <a:lnTo>
                    <a:pt x="70322" y="49452"/>
                  </a:lnTo>
                  <a:lnTo>
                    <a:pt x="117112" y="54256"/>
                  </a:lnTo>
                  <a:lnTo>
                    <a:pt x="171160" y="56480"/>
                  </a:lnTo>
                  <a:lnTo>
                    <a:pt x="227738" y="56941"/>
                  </a:lnTo>
                  <a:lnTo>
                    <a:pt x="329572" y="55836"/>
                  </a:lnTo>
                  <a:lnTo>
                    <a:pt x="365371" y="55904"/>
                  </a:lnTo>
                  <a:lnTo>
                    <a:pt x="413578" y="56732"/>
                  </a:lnTo>
                  <a:lnTo>
                    <a:pt x="462887" y="56758"/>
                  </a:lnTo>
                  <a:lnTo>
                    <a:pt x="512524" y="55445"/>
                  </a:lnTo>
                  <a:lnTo>
                    <a:pt x="561717" y="52260"/>
                  </a:lnTo>
                  <a:lnTo>
                    <a:pt x="609695" y="46666"/>
                  </a:lnTo>
                  <a:lnTo>
                    <a:pt x="649593" y="30739"/>
                  </a:lnTo>
                  <a:lnTo>
                    <a:pt x="671334" y="0"/>
                  </a:lnTo>
                  <a:lnTo>
                    <a:pt x="671334" y="32491"/>
                  </a:lnTo>
                  <a:lnTo>
                    <a:pt x="669044" y="43623"/>
                  </a:lnTo>
                  <a:lnTo>
                    <a:pt x="662813" y="52739"/>
                  </a:lnTo>
                  <a:lnTo>
                    <a:pt x="653595" y="58898"/>
                  </a:lnTo>
                  <a:lnTo>
                    <a:pt x="642346" y="61160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0243683" y="6245276"/>
              <a:ext cx="650875" cy="77470"/>
            </a:xfrm>
            <a:custGeom>
              <a:avLst/>
              <a:gdLst/>
              <a:ahLst/>
              <a:cxnLst/>
              <a:rect l="l" t="t" r="r" b="b"/>
              <a:pathLst>
                <a:path w="650875" h="77470">
                  <a:moveTo>
                    <a:pt x="507861" y="77304"/>
                  </a:moveTo>
                  <a:lnTo>
                    <a:pt x="460090" y="77228"/>
                  </a:lnTo>
                  <a:lnTo>
                    <a:pt x="411997" y="75163"/>
                  </a:lnTo>
                  <a:lnTo>
                    <a:pt x="364149" y="72602"/>
                  </a:lnTo>
                  <a:lnTo>
                    <a:pt x="317111" y="71035"/>
                  </a:lnTo>
                  <a:lnTo>
                    <a:pt x="87759" y="70239"/>
                  </a:lnTo>
                  <a:lnTo>
                    <a:pt x="37349" y="58950"/>
                  </a:lnTo>
                  <a:lnTo>
                    <a:pt x="7485" y="16245"/>
                  </a:lnTo>
                  <a:lnTo>
                    <a:pt x="5415" y="10352"/>
                  </a:lnTo>
                  <a:lnTo>
                    <a:pt x="0" y="0"/>
                  </a:lnTo>
                  <a:lnTo>
                    <a:pt x="43640" y="0"/>
                  </a:lnTo>
                  <a:lnTo>
                    <a:pt x="43640" y="35836"/>
                  </a:lnTo>
                  <a:lnTo>
                    <a:pt x="45457" y="41435"/>
                  </a:lnTo>
                  <a:lnTo>
                    <a:pt x="50409" y="45989"/>
                  </a:lnTo>
                  <a:lnTo>
                    <a:pt x="57751" y="49050"/>
                  </a:lnTo>
                  <a:lnTo>
                    <a:pt x="66735" y="50170"/>
                  </a:lnTo>
                  <a:lnTo>
                    <a:pt x="579593" y="50170"/>
                  </a:lnTo>
                  <a:lnTo>
                    <a:pt x="588601" y="49050"/>
                  </a:lnTo>
                  <a:lnTo>
                    <a:pt x="595998" y="45989"/>
                  </a:lnTo>
                  <a:lnTo>
                    <a:pt x="601005" y="41435"/>
                  </a:lnTo>
                  <a:lnTo>
                    <a:pt x="602846" y="35836"/>
                  </a:lnTo>
                  <a:lnTo>
                    <a:pt x="602846" y="0"/>
                  </a:lnTo>
                  <a:lnTo>
                    <a:pt x="650310" y="0"/>
                  </a:lnTo>
                  <a:lnTo>
                    <a:pt x="645054" y="6848"/>
                  </a:lnTo>
                  <a:lnTo>
                    <a:pt x="624358" y="35557"/>
                  </a:lnTo>
                  <a:lnTo>
                    <a:pt x="607187" y="54073"/>
                  </a:lnTo>
                  <a:lnTo>
                    <a:pt x="585655" y="66735"/>
                  </a:lnTo>
                  <a:lnTo>
                    <a:pt x="554746" y="73902"/>
                  </a:lnTo>
                  <a:lnTo>
                    <a:pt x="507861" y="77304"/>
                  </a:lnTo>
                  <a:close/>
                </a:path>
              </a:pathLst>
            </a:custGeom>
            <a:solidFill>
              <a:srgbClr val="7E7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1931177" y="6218677"/>
              <a:ext cx="739140" cy="76835"/>
            </a:xfrm>
            <a:custGeom>
              <a:avLst/>
              <a:gdLst/>
              <a:ahLst/>
              <a:cxnLst/>
              <a:rect l="l" t="t" r="r" b="b"/>
              <a:pathLst>
                <a:path w="739140" h="76835">
                  <a:moveTo>
                    <a:pt x="705896" y="76769"/>
                  </a:moveTo>
                  <a:lnTo>
                    <a:pt x="32491" y="76769"/>
                  </a:lnTo>
                  <a:lnTo>
                    <a:pt x="19889" y="75037"/>
                  </a:lnTo>
                  <a:lnTo>
                    <a:pt x="9556" y="70318"/>
                  </a:lnTo>
                  <a:lnTo>
                    <a:pt x="2568" y="63330"/>
                  </a:lnTo>
                  <a:lnTo>
                    <a:pt x="0" y="54789"/>
                  </a:lnTo>
                  <a:lnTo>
                    <a:pt x="0" y="0"/>
                  </a:lnTo>
                  <a:lnTo>
                    <a:pt x="738547" y="0"/>
                  </a:lnTo>
                  <a:lnTo>
                    <a:pt x="738547" y="54789"/>
                  </a:lnTo>
                  <a:lnTo>
                    <a:pt x="735976" y="63330"/>
                  </a:lnTo>
                  <a:lnTo>
                    <a:pt x="728970" y="70318"/>
                  </a:lnTo>
                  <a:lnTo>
                    <a:pt x="718590" y="75037"/>
                  </a:lnTo>
                  <a:lnTo>
                    <a:pt x="705896" y="76769"/>
                  </a:lnTo>
                  <a:close/>
                </a:path>
              </a:pathLst>
            </a:custGeom>
            <a:solidFill>
              <a:srgbClr val="3B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1965739" y="6245276"/>
              <a:ext cx="671830" cy="100965"/>
            </a:xfrm>
            <a:custGeom>
              <a:avLst/>
              <a:gdLst/>
              <a:ahLst/>
              <a:cxnLst/>
              <a:rect l="l" t="t" r="r" b="b"/>
              <a:pathLst>
                <a:path w="671829" h="100964">
                  <a:moveTo>
                    <a:pt x="642346" y="100341"/>
                  </a:moveTo>
                  <a:lnTo>
                    <a:pt x="28987" y="100341"/>
                  </a:lnTo>
                  <a:lnTo>
                    <a:pt x="17738" y="98079"/>
                  </a:lnTo>
                  <a:lnTo>
                    <a:pt x="8521" y="91920"/>
                  </a:lnTo>
                  <a:lnTo>
                    <a:pt x="2289" y="82804"/>
                  </a:lnTo>
                  <a:lnTo>
                    <a:pt x="0" y="71672"/>
                  </a:lnTo>
                  <a:lnTo>
                    <a:pt x="0" y="0"/>
                  </a:lnTo>
                  <a:lnTo>
                    <a:pt x="56063" y="0"/>
                  </a:lnTo>
                  <a:lnTo>
                    <a:pt x="56063" y="35836"/>
                  </a:lnTo>
                  <a:lnTo>
                    <a:pt x="57905" y="41435"/>
                  </a:lnTo>
                  <a:lnTo>
                    <a:pt x="62912" y="45989"/>
                  </a:lnTo>
                  <a:lnTo>
                    <a:pt x="70308" y="49050"/>
                  </a:lnTo>
                  <a:lnTo>
                    <a:pt x="79317" y="50170"/>
                  </a:lnTo>
                  <a:lnTo>
                    <a:pt x="592175" y="50170"/>
                  </a:lnTo>
                  <a:lnTo>
                    <a:pt x="601159" y="49050"/>
                  </a:lnTo>
                  <a:lnTo>
                    <a:pt x="608501" y="45989"/>
                  </a:lnTo>
                  <a:lnTo>
                    <a:pt x="613453" y="41435"/>
                  </a:lnTo>
                  <a:lnTo>
                    <a:pt x="615270" y="35836"/>
                  </a:lnTo>
                  <a:lnTo>
                    <a:pt x="615270" y="0"/>
                  </a:lnTo>
                  <a:lnTo>
                    <a:pt x="671334" y="0"/>
                  </a:lnTo>
                  <a:lnTo>
                    <a:pt x="671334" y="71672"/>
                  </a:lnTo>
                  <a:lnTo>
                    <a:pt x="669044" y="82804"/>
                  </a:lnTo>
                  <a:lnTo>
                    <a:pt x="662813" y="91920"/>
                  </a:lnTo>
                  <a:lnTo>
                    <a:pt x="653595" y="98079"/>
                  </a:lnTo>
                  <a:lnTo>
                    <a:pt x="642346" y="100341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1965739" y="6284457"/>
              <a:ext cx="671830" cy="61594"/>
            </a:xfrm>
            <a:custGeom>
              <a:avLst/>
              <a:gdLst/>
              <a:ahLst/>
              <a:cxnLst/>
              <a:rect l="l" t="t" r="r" b="b"/>
              <a:pathLst>
                <a:path w="671829" h="61595">
                  <a:moveTo>
                    <a:pt x="642346" y="61160"/>
                  </a:moveTo>
                  <a:lnTo>
                    <a:pt x="28987" y="61160"/>
                  </a:lnTo>
                  <a:lnTo>
                    <a:pt x="17738" y="58898"/>
                  </a:lnTo>
                  <a:lnTo>
                    <a:pt x="8521" y="52739"/>
                  </a:lnTo>
                  <a:lnTo>
                    <a:pt x="2289" y="43623"/>
                  </a:lnTo>
                  <a:lnTo>
                    <a:pt x="0" y="32491"/>
                  </a:lnTo>
                  <a:lnTo>
                    <a:pt x="0" y="19431"/>
                  </a:lnTo>
                  <a:lnTo>
                    <a:pt x="7027" y="25640"/>
                  </a:lnTo>
                  <a:lnTo>
                    <a:pt x="15250" y="31356"/>
                  </a:lnTo>
                  <a:lnTo>
                    <a:pt x="70322" y="49452"/>
                  </a:lnTo>
                  <a:lnTo>
                    <a:pt x="117112" y="54256"/>
                  </a:lnTo>
                  <a:lnTo>
                    <a:pt x="171160" y="56480"/>
                  </a:lnTo>
                  <a:lnTo>
                    <a:pt x="227738" y="56941"/>
                  </a:lnTo>
                  <a:lnTo>
                    <a:pt x="329572" y="55836"/>
                  </a:lnTo>
                  <a:lnTo>
                    <a:pt x="365371" y="55904"/>
                  </a:lnTo>
                  <a:lnTo>
                    <a:pt x="413655" y="56732"/>
                  </a:lnTo>
                  <a:lnTo>
                    <a:pt x="463001" y="56758"/>
                  </a:lnTo>
                  <a:lnTo>
                    <a:pt x="512638" y="55445"/>
                  </a:lnTo>
                  <a:lnTo>
                    <a:pt x="561794" y="52260"/>
                  </a:lnTo>
                  <a:lnTo>
                    <a:pt x="609695" y="46666"/>
                  </a:lnTo>
                  <a:lnTo>
                    <a:pt x="649533" y="30739"/>
                  </a:lnTo>
                  <a:lnTo>
                    <a:pt x="671334" y="0"/>
                  </a:lnTo>
                  <a:lnTo>
                    <a:pt x="671334" y="32491"/>
                  </a:lnTo>
                  <a:lnTo>
                    <a:pt x="669044" y="43623"/>
                  </a:lnTo>
                  <a:lnTo>
                    <a:pt x="662813" y="52739"/>
                  </a:lnTo>
                  <a:lnTo>
                    <a:pt x="653595" y="58898"/>
                  </a:lnTo>
                  <a:lnTo>
                    <a:pt x="642346" y="61160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1978321" y="6245276"/>
              <a:ext cx="650875" cy="77470"/>
            </a:xfrm>
            <a:custGeom>
              <a:avLst/>
              <a:gdLst/>
              <a:ahLst/>
              <a:cxnLst/>
              <a:rect l="l" t="t" r="r" b="b"/>
              <a:pathLst>
                <a:path w="650875" h="77470">
                  <a:moveTo>
                    <a:pt x="507702" y="77304"/>
                  </a:moveTo>
                  <a:lnTo>
                    <a:pt x="459930" y="77228"/>
                  </a:lnTo>
                  <a:lnTo>
                    <a:pt x="411838" y="75163"/>
                  </a:lnTo>
                  <a:lnTo>
                    <a:pt x="363990" y="72602"/>
                  </a:lnTo>
                  <a:lnTo>
                    <a:pt x="316952" y="71035"/>
                  </a:lnTo>
                  <a:lnTo>
                    <a:pt x="87599" y="70239"/>
                  </a:lnTo>
                  <a:lnTo>
                    <a:pt x="37249" y="58950"/>
                  </a:lnTo>
                  <a:lnTo>
                    <a:pt x="7326" y="16245"/>
                  </a:lnTo>
                  <a:lnTo>
                    <a:pt x="5255" y="10352"/>
                  </a:lnTo>
                  <a:lnTo>
                    <a:pt x="2707" y="4937"/>
                  </a:lnTo>
                  <a:lnTo>
                    <a:pt x="0" y="0"/>
                  </a:lnTo>
                  <a:lnTo>
                    <a:pt x="43481" y="0"/>
                  </a:lnTo>
                  <a:lnTo>
                    <a:pt x="43481" y="35836"/>
                  </a:lnTo>
                  <a:lnTo>
                    <a:pt x="45323" y="41435"/>
                  </a:lnTo>
                  <a:lnTo>
                    <a:pt x="50330" y="45989"/>
                  </a:lnTo>
                  <a:lnTo>
                    <a:pt x="57726" y="49050"/>
                  </a:lnTo>
                  <a:lnTo>
                    <a:pt x="66735" y="50170"/>
                  </a:lnTo>
                  <a:lnTo>
                    <a:pt x="579593" y="50170"/>
                  </a:lnTo>
                  <a:lnTo>
                    <a:pt x="588577" y="49050"/>
                  </a:lnTo>
                  <a:lnTo>
                    <a:pt x="595918" y="45989"/>
                  </a:lnTo>
                  <a:lnTo>
                    <a:pt x="600870" y="41435"/>
                  </a:lnTo>
                  <a:lnTo>
                    <a:pt x="602687" y="35836"/>
                  </a:lnTo>
                  <a:lnTo>
                    <a:pt x="602687" y="0"/>
                  </a:lnTo>
                  <a:lnTo>
                    <a:pt x="650310" y="0"/>
                  </a:lnTo>
                  <a:lnTo>
                    <a:pt x="644894" y="6848"/>
                  </a:lnTo>
                  <a:lnTo>
                    <a:pt x="624333" y="35557"/>
                  </a:lnTo>
                  <a:lnTo>
                    <a:pt x="607107" y="54073"/>
                  </a:lnTo>
                  <a:lnTo>
                    <a:pt x="585521" y="66735"/>
                  </a:lnTo>
                  <a:lnTo>
                    <a:pt x="554587" y="73902"/>
                  </a:lnTo>
                  <a:lnTo>
                    <a:pt x="507702" y="77304"/>
                  </a:lnTo>
                  <a:close/>
                </a:path>
              </a:pathLst>
            </a:custGeom>
            <a:solidFill>
              <a:srgbClr val="7E7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554383" y="5964000"/>
              <a:ext cx="3764915" cy="137160"/>
            </a:xfrm>
            <a:custGeom>
              <a:avLst/>
              <a:gdLst/>
              <a:ahLst/>
              <a:cxnLst/>
              <a:rect l="l" t="t" r="r" b="b"/>
              <a:pathLst>
                <a:path w="3764915" h="137160">
                  <a:moveTo>
                    <a:pt x="3696048" y="136815"/>
                  </a:moveTo>
                  <a:lnTo>
                    <a:pt x="68455" y="136815"/>
                  </a:lnTo>
                  <a:lnTo>
                    <a:pt x="41821" y="131447"/>
                  </a:lnTo>
                  <a:lnTo>
                    <a:pt x="20060" y="116806"/>
                  </a:lnTo>
                  <a:lnTo>
                    <a:pt x="5383" y="95088"/>
                  </a:lnTo>
                  <a:lnTo>
                    <a:pt x="0" y="68487"/>
                  </a:lnTo>
                  <a:lnTo>
                    <a:pt x="5384" y="41861"/>
                  </a:lnTo>
                  <a:lnTo>
                    <a:pt x="20066" y="20088"/>
                  </a:lnTo>
                  <a:lnTo>
                    <a:pt x="41841" y="5392"/>
                  </a:lnTo>
                  <a:lnTo>
                    <a:pt x="68503" y="0"/>
                  </a:lnTo>
                  <a:lnTo>
                    <a:pt x="3696096" y="0"/>
                  </a:lnTo>
                  <a:lnTo>
                    <a:pt x="3722789" y="5392"/>
                  </a:lnTo>
                  <a:lnTo>
                    <a:pt x="3744555" y="20088"/>
                  </a:lnTo>
                  <a:lnTo>
                    <a:pt x="3759213" y="41861"/>
                  </a:lnTo>
                  <a:lnTo>
                    <a:pt x="3764536" y="68487"/>
                  </a:lnTo>
                  <a:lnTo>
                    <a:pt x="3759165" y="95088"/>
                  </a:lnTo>
                  <a:lnTo>
                    <a:pt x="3744507" y="116806"/>
                  </a:lnTo>
                  <a:lnTo>
                    <a:pt x="3722741" y="131447"/>
                  </a:lnTo>
                  <a:lnTo>
                    <a:pt x="3696048" y="136815"/>
                  </a:lnTo>
                  <a:close/>
                </a:path>
              </a:pathLst>
            </a:custGeom>
            <a:solidFill>
              <a:srgbClr val="B8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556151" y="6047140"/>
              <a:ext cx="3761740" cy="53975"/>
            </a:xfrm>
            <a:custGeom>
              <a:avLst/>
              <a:gdLst/>
              <a:ahLst/>
              <a:cxnLst/>
              <a:rect l="l" t="t" r="r" b="b"/>
              <a:pathLst>
                <a:path w="3761740" h="53975">
                  <a:moveTo>
                    <a:pt x="3694328" y="53674"/>
                  </a:moveTo>
                  <a:lnTo>
                    <a:pt x="66735" y="53674"/>
                  </a:lnTo>
                  <a:lnTo>
                    <a:pt x="43376" y="49610"/>
                  </a:lnTo>
                  <a:lnTo>
                    <a:pt x="23518" y="38364"/>
                  </a:lnTo>
                  <a:lnTo>
                    <a:pt x="8561" y="21354"/>
                  </a:lnTo>
                  <a:lnTo>
                    <a:pt x="0" y="0"/>
                  </a:lnTo>
                  <a:lnTo>
                    <a:pt x="3761223" y="0"/>
                  </a:lnTo>
                  <a:lnTo>
                    <a:pt x="3752562" y="21354"/>
                  </a:lnTo>
                  <a:lnTo>
                    <a:pt x="3737571" y="38364"/>
                  </a:lnTo>
                  <a:lnTo>
                    <a:pt x="3717682" y="49610"/>
                  </a:lnTo>
                  <a:lnTo>
                    <a:pt x="3694328" y="53674"/>
                  </a:lnTo>
                  <a:close/>
                </a:path>
              </a:pathLst>
            </a:custGeom>
            <a:solidFill>
              <a:srgbClr val="A09D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820655" y="9507816"/>
              <a:ext cx="3232150" cy="108585"/>
            </a:xfrm>
            <a:custGeom>
              <a:avLst/>
              <a:gdLst/>
              <a:ahLst/>
              <a:cxnLst/>
              <a:rect l="l" t="t" r="r" b="b"/>
              <a:pathLst>
                <a:path w="3232150" h="108584">
                  <a:moveTo>
                    <a:pt x="0" y="108305"/>
                  </a:moveTo>
                  <a:lnTo>
                    <a:pt x="3231960" y="108305"/>
                  </a:lnTo>
                  <a:lnTo>
                    <a:pt x="3231960" y="0"/>
                  </a:lnTo>
                  <a:lnTo>
                    <a:pt x="0" y="0"/>
                  </a:lnTo>
                  <a:lnTo>
                    <a:pt x="0" y="108305"/>
                  </a:lnTo>
                  <a:close/>
                </a:path>
              </a:pathLst>
            </a:custGeom>
            <a:solidFill>
              <a:srgbClr val="543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645614" y="6976496"/>
              <a:ext cx="3582670" cy="2531745"/>
            </a:xfrm>
            <a:custGeom>
              <a:avLst/>
              <a:gdLst/>
              <a:ahLst/>
              <a:cxnLst/>
              <a:rect l="l" t="t" r="r" b="b"/>
              <a:pathLst>
                <a:path w="3582669" h="2531745">
                  <a:moveTo>
                    <a:pt x="3582041" y="2531319"/>
                  </a:moveTo>
                  <a:lnTo>
                    <a:pt x="0" y="2531319"/>
                  </a:lnTo>
                  <a:lnTo>
                    <a:pt x="0" y="0"/>
                  </a:lnTo>
                  <a:lnTo>
                    <a:pt x="3582041" y="0"/>
                  </a:lnTo>
                  <a:lnTo>
                    <a:pt x="3582041" y="2531319"/>
                  </a:lnTo>
                  <a:close/>
                </a:path>
              </a:pathLst>
            </a:custGeom>
            <a:solidFill>
              <a:srgbClr val="6E41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820643" y="7140079"/>
              <a:ext cx="3193415" cy="1791970"/>
            </a:xfrm>
            <a:custGeom>
              <a:avLst/>
              <a:gdLst/>
              <a:ahLst/>
              <a:cxnLst/>
              <a:rect l="l" t="t" r="r" b="b"/>
              <a:pathLst>
                <a:path w="3193415" h="1791970">
                  <a:moveTo>
                    <a:pt x="3192945" y="1182598"/>
                  </a:moveTo>
                  <a:lnTo>
                    <a:pt x="0" y="1182598"/>
                  </a:lnTo>
                  <a:lnTo>
                    <a:pt x="0" y="1791652"/>
                  </a:lnTo>
                  <a:lnTo>
                    <a:pt x="3192945" y="1791652"/>
                  </a:lnTo>
                  <a:lnTo>
                    <a:pt x="3192945" y="1182598"/>
                  </a:lnTo>
                  <a:close/>
                </a:path>
                <a:path w="3193415" h="1791970">
                  <a:moveTo>
                    <a:pt x="3192945" y="0"/>
                  </a:moveTo>
                  <a:lnTo>
                    <a:pt x="0" y="0"/>
                  </a:lnTo>
                  <a:lnTo>
                    <a:pt x="0" y="732967"/>
                  </a:lnTo>
                  <a:lnTo>
                    <a:pt x="3192945" y="732967"/>
                  </a:lnTo>
                  <a:lnTo>
                    <a:pt x="3192945" y="0"/>
                  </a:lnTo>
                  <a:close/>
                </a:path>
              </a:pathLst>
            </a:custGeom>
            <a:solidFill>
              <a:srgbClr val="593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817303" y="7873047"/>
              <a:ext cx="3196590" cy="1471295"/>
            </a:xfrm>
            <a:custGeom>
              <a:avLst/>
              <a:gdLst/>
              <a:ahLst/>
              <a:cxnLst/>
              <a:rect l="l" t="t" r="r" b="b"/>
              <a:pathLst>
                <a:path w="3196590" h="1471295">
                  <a:moveTo>
                    <a:pt x="3196285" y="1058684"/>
                  </a:moveTo>
                  <a:lnTo>
                    <a:pt x="0" y="1058684"/>
                  </a:lnTo>
                  <a:lnTo>
                    <a:pt x="0" y="1471041"/>
                  </a:lnTo>
                  <a:lnTo>
                    <a:pt x="3196285" y="1471041"/>
                  </a:lnTo>
                  <a:lnTo>
                    <a:pt x="3196285" y="1058684"/>
                  </a:lnTo>
                  <a:close/>
                </a:path>
                <a:path w="3196590" h="1471295">
                  <a:moveTo>
                    <a:pt x="3196285" y="0"/>
                  </a:moveTo>
                  <a:lnTo>
                    <a:pt x="0" y="0"/>
                  </a:lnTo>
                  <a:lnTo>
                    <a:pt x="0" y="288607"/>
                  </a:lnTo>
                  <a:lnTo>
                    <a:pt x="3196285" y="288607"/>
                  </a:lnTo>
                  <a:lnTo>
                    <a:pt x="3196285" y="0"/>
                  </a:lnTo>
                  <a:close/>
                </a:path>
              </a:pathLst>
            </a:custGeom>
            <a:solidFill>
              <a:srgbClr val="4629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2555000" y="7514997"/>
              <a:ext cx="157966" cy="950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1470958" y="7514997"/>
              <a:ext cx="157898" cy="950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1620595" y="7493017"/>
              <a:ext cx="944244" cy="541655"/>
            </a:xfrm>
            <a:custGeom>
              <a:avLst/>
              <a:gdLst/>
              <a:ahLst/>
              <a:cxnLst/>
              <a:rect l="l" t="t" r="r" b="b"/>
              <a:pathLst>
                <a:path w="944245" h="541654">
                  <a:moveTo>
                    <a:pt x="873132" y="541526"/>
                  </a:moveTo>
                  <a:lnTo>
                    <a:pt x="70717" y="541526"/>
                  </a:lnTo>
                  <a:lnTo>
                    <a:pt x="43205" y="535964"/>
                  </a:lnTo>
                  <a:lnTo>
                    <a:pt x="20725" y="520801"/>
                  </a:lnTo>
                  <a:lnTo>
                    <a:pt x="5562" y="498321"/>
                  </a:lnTo>
                  <a:lnTo>
                    <a:pt x="0" y="470809"/>
                  </a:lnTo>
                  <a:lnTo>
                    <a:pt x="0" y="0"/>
                  </a:lnTo>
                  <a:lnTo>
                    <a:pt x="943690" y="0"/>
                  </a:lnTo>
                  <a:lnTo>
                    <a:pt x="943690" y="470809"/>
                  </a:lnTo>
                  <a:lnTo>
                    <a:pt x="938153" y="498321"/>
                  </a:lnTo>
                  <a:lnTo>
                    <a:pt x="923044" y="520801"/>
                  </a:lnTo>
                  <a:lnTo>
                    <a:pt x="900619" y="535964"/>
                  </a:lnTo>
                  <a:lnTo>
                    <a:pt x="873132" y="541526"/>
                  </a:lnTo>
                  <a:close/>
                </a:path>
              </a:pathLst>
            </a:custGeom>
            <a:solidFill>
              <a:srgbClr val="BCB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1620595" y="7505759"/>
              <a:ext cx="944244" cy="528955"/>
            </a:xfrm>
            <a:custGeom>
              <a:avLst/>
              <a:gdLst/>
              <a:ahLst/>
              <a:cxnLst/>
              <a:rect l="l" t="t" r="r" b="b"/>
              <a:pathLst>
                <a:path w="944245" h="528954">
                  <a:moveTo>
                    <a:pt x="873132" y="528785"/>
                  </a:moveTo>
                  <a:lnTo>
                    <a:pt x="70717" y="528785"/>
                  </a:lnTo>
                  <a:lnTo>
                    <a:pt x="43205" y="523223"/>
                  </a:lnTo>
                  <a:lnTo>
                    <a:pt x="20725" y="508059"/>
                  </a:lnTo>
                  <a:lnTo>
                    <a:pt x="5562" y="485579"/>
                  </a:lnTo>
                  <a:lnTo>
                    <a:pt x="0" y="458068"/>
                  </a:lnTo>
                  <a:lnTo>
                    <a:pt x="0" y="0"/>
                  </a:lnTo>
                  <a:lnTo>
                    <a:pt x="24846" y="50648"/>
                  </a:lnTo>
                  <a:lnTo>
                    <a:pt x="46029" y="115970"/>
                  </a:lnTo>
                  <a:lnTo>
                    <a:pt x="53834" y="184278"/>
                  </a:lnTo>
                  <a:lnTo>
                    <a:pt x="61071" y="233209"/>
                  </a:lnTo>
                  <a:lnTo>
                    <a:pt x="75654" y="277094"/>
                  </a:lnTo>
                  <a:lnTo>
                    <a:pt x="99077" y="316738"/>
                  </a:lnTo>
                  <a:lnTo>
                    <a:pt x="132833" y="352948"/>
                  </a:lnTo>
                  <a:lnTo>
                    <a:pt x="172751" y="381900"/>
                  </a:lnTo>
                  <a:lnTo>
                    <a:pt x="216819" y="403447"/>
                  </a:lnTo>
                  <a:lnTo>
                    <a:pt x="264039" y="418528"/>
                  </a:lnTo>
                  <a:lnTo>
                    <a:pt x="313408" y="428085"/>
                  </a:lnTo>
                  <a:lnTo>
                    <a:pt x="363928" y="433057"/>
                  </a:lnTo>
                  <a:lnTo>
                    <a:pt x="414596" y="434386"/>
                  </a:lnTo>
                  <a:lnTo>
                    <a:pt x="464414" y="433012"/>
                  </a:lnTo>
                  <a:lnTo>
                    <a:pt x="567455" y="426348"/>
                  </a:lnTo>
                  <a:lnTo>
                    <a:pt x="622446" y="424204"/>
                  </a:lnTo>
                  <a:lnTo>
                    <a:pt x="787603" y="420798"/>
                  </a:lnTo>
                  <a:lnTo>
                    <a:pt x="850894" y="402880"/>
                  </a:lnTo>
                  <a:lnTo>
                    <a:pt x="890174" y="351036"/>
                  </a:lnTo>
                  <a:lnTo>
                    <a:pt x="900806" y="298437"/>
                  </a:lnTo>
                  <a:lnTo>
                    <a:pt x="903613" y="206024"/>
                  </a:lnTo>
                  <a:lnTo>
                    <a:pt x="905942" y="168152"/>
                  </a:lnTo>
                  <a:lnTo>
                    <a:pt x="917410" y="92378"/>
                  </a:lnTo>
                  <a:lnTo>
                    <a:pt x="929116" y="48637"/>
                  </a:lnTo>
                  <a:lnTo>
                    <a:pt x="943690" y="5733"/>
                  </a:lnTo>
                  <a:lnTo>
                    <a:pt x="943690" y="458068"/>
                  </a:lnTo>
                  <a:lnTo>
                    <a:pt x="938153" y="485579"/>
                  </a:lnTo>
                  <a:lnTo>
                    <a:pt x="923044" y="508059"/>
                  </a:lnTo>
                  <a:lnTo>
                    <a:pt x="900619" y="523223"/>
                  </a:lnTo>
                  <a:lnTo>
                    <a:pt x="873132" y="528785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1589855" y="7514843"/>
              <a:ext cx="1004569" cy="144145"/>
            </a:xfrm>
            <a:custGeom>
              <a:avLst/>
              <a:gdLst/>
              <a:ahLst/>
              <a:cxnLst/>
              <a:rect l="l" t="t" r="r" b="b"/>
              <a:pathLst>
                <a:path w="1004570" h="144145">
                  <a:moveTo>
                    <a:pt x="31534" y="0"/>
                  </a:moveTo>
                  <a:lnTo>
                    <a:pt x="0" y="0"/>
                  </a:lnTo>
                  <a:lnTo>
                    <a:pt x="0" y="143827"/>
                  </a:lnTo>
                  <a:lnTo>
                    <a:pt x="31534" y="143827"/>
                  </a:lnTo>
                  <a:lnTo>
                    <a:pt x="31534" y="0"/>
                  </a:lnTo>
                  <a:close/>
                </a:path>
                <a:path w="1004570" h="144145">
                  <a:moveTo>
                    <a:pt x="1004214" y="0"/>
                  </a:moveTo>
                  <a:lnTo>
                    <a:pt x="972667" y="0"/>
                  </a:lnTo>
                  <a:lnTo>
                    <a:pt x="972667" y="143827"/>
                  </a:lnTo>
                  <a:lnTo>
                    <a:pt x="1004214" y="143827"/>
                  </a:lnTo>
                  <a:lnTo>
                    <a:pt x="1004214" y="0"/>
                  </a:lnTo>
                  <a:close/>
                </a:path>
              </a:pathLst>
            </a:custGeom>
            <a:solidFill>
              <a:srgbClr val="952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2029607" y="7277362"/>
              <a:ext cx="130444" cy="928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1608490" y="7464030"/>
              <a:ext cx="972819" cy="28575"/>
            </a:xfrm>
            <a:custGeom>
              <a:avLst/>
              <a:gdLst/>
              <a:ahLst/>
              <a:cxnLst/>
              <a:rect l="l" t="t" r="r" b="b"/>
              <a:pathLst>
                <a:path w="972820" h="28575">
                  <a:moveTo>
                    <a:pt x="966147" y="28350"/>
                  </a:moveTo>
                  <a:lnTo>
                    <a:pt x="6530" y="28350"/>
                  </a:lnTo>
                  <a:lnTo>
                    <a:pt x="0" y="21979"/>
                  </a:lnTo>
                  <a:lnTo>
                    <a:pt x="0" y="6370"/>
                  </a:lnTo>
                  <a:lnTo>
                    <a:pt x="6530" y="0"/>
                  </a:lnTo>
                  <a:lnTo>
                    <a:pt x="966147" y="0"/>
                  </a:lnTo>
                  <a:lnTo>
                    <a:pt x="972518" y="6370"/>
                  </a:lnTo>
                  <a:lnTo>
                    <a:pt x="972518" y="21979"/>
                  </a:lnTo>
                  <a:close/>
                </a:path>
              </a:pathLst>
            </a:custGeom>
            <a:solidFill>
              <a:srgbClr val="952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1650220" y="7370218"/>
              <a:ext cx="889635" cy="93980"/>
            </a:xfrm>
            <a:custGeom>
              <a:avLst/>
              <a:gdLst/>
              <a:ahLst/>
              <a:cxnLst/>
              <a:rect l="l" t="t" r="r" b="b"/>
              <a:pathLst>
                <a:path w="889634" h="93979">
                  <a:moveTo>
                    <a:pt x="889219" y="93811"/>
                  </a:moveTo>
                  <a:lnTo>
                    <a:pt x="0" y="93811"/>
                  </a:lnTo>
                  <a:lnTo>
                    <a:pt x="23209" y="81114"/>
                  </a:lnTo>
                  <a:lnTo>
                    <a:pt x="93628" y="53492"/>
                  </a:lnTo>
                  <a:lnTo>
                    <a:pt x="139388" y="39878"/>
                  </a:lnTo>
                  <a:lnTo>
                    <a:pt x="191214" y="27269"/>
                  </a:lnTo>
                  <a:lnTo>
                    <a:pt x="248382" y="16322"/>
                  </a:lnTo>
                  <a:lnTo>
                    <a:pt x="310167" y="7691"/>
                  </a:lnTo>
                  <a:lnTo>
                    <a:pt x="375844" y="2032"/>
                  </a:lnTo>
                  <a:lnTo>
                    <a:pt x="444689" y="0"/>
                  </a:lnTo>
                  <a:lnTo>
                    <a:pt x="513480" y="2032"/>
                  </a:lnTo>
                  <a:lnTo>
                    <a:pt x="579107" y="7691"/>
                  </a:lnTo>
                  <a:lnTo>
                    <a:pt x="640848" y="16322"/>
                  </a:lnTo>
                  <a:lnTo>
                    <a:pt x="697979" y="27269"/>
                  </a:lnTo>
                  <a:lnTo>
                    <a:pt x="749779" y="39878"/>
                  </a:lnTo>
                  <a:lnTo>
                    <a:pt x="795525" y="53492"/>
                  </a:lnTo>
                  <a:lnTo>
                    <a:pt x="834495" y="67455"/>
                  </a:lnTo>
                  <a:lnTo>
                    <a:pt x="889219" y="93811"/>
                  </a:lnTo>
                  <a:close/>
                </a:path>
              </a:pathLst>
            </a:custGeom>
            <a:solidFill>
              <a:srgbClr val="BF32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1650220" y="7370218"/>
              <a:ext cx="429259" cy="93980"/>
            </a:xfrm>
            <a:custGeom>
              <a:avLst/>
              <a:gdLst/>
              <a:ahLst/>
              <a:cxnLst/>
              <a:rect l="l" t="t" r="r" b="b"/>
              <a:pathLst>
                <a:path w="429259" h="93979">
                  <a:moveTo>
                    <a:pt x="300547" y="93811"/>
                  </a:moveTo>
                  <a:lnTo>
                    <a:pt x="0" y="93811"/>
                  </a:lnTo>
                  <a:lnTo>
                    <a:pt x="22569" y="81418"/>
                  </a:lnTo>
                  <a:lnTo>
                    <a:pt x="90573" y="54483"/>
                  </a:lnTo>
                  <a:lnTo>
                    <a:pt x="134662" y="41149"/>
                  </a:lnTo>
                  <a:lnTo>
                    <a:pt x="184579" y="28711"/>
                  </a:lnTo>
                  <a:lnTo>
                    <a:pt x="239652" y="17773"/>
                  </a:lnTo>
                  <a:lnTo>
                    <a:pt x="299208" y="8939"/>
                  </a:lnTo>
                  <a:lnTo>
                    <a:pt x="362575" y="2813"/>
                  </a:lnTo>
                  <a:lnTo>
                    <a:pt x="429080" y="0"/>
                  </a:lnTo>
                  <a:lnTo>
                    <a:pt x="399077" y="5494"/>
                  </a:lnTo>
                  <a:lnTo>
                    <a:pt x="332640" y="19709"/>
                  </a:lnTo>
                  <a:lnTo>
                    <a:pt x="265129" y="39240"/>
                  </a:lnTo>
                  <a:lnTo>
                    <a:pt x="231900" y="60682"/>
                  </a:lnTo>
                  <a:lnTo>
                    <a:pt x="229837" y="77147"/>
                  </a:lnTo>
                  <a:lnTo>
                    <a:pt x="236300" y="86086"/>
                  </a:lnTo>
                  <a:lnTo>
                    <a:pt x="257725" y="90606"/>
                  </a:lnTo>
                  <a:lnTo>
                    <a:pt x="300547" y="93811"/>
                  </a:lnTo>
                  <a:close/>
                </a:path>
              </a:pathLst>
            </a:custGeom>
            <a:solidFill>
              <a:srgbClr val="A62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2136638" y="7377864"/>
              <a:ext cx="371475" cy="81280"/>
            </a:xfrm>
            <a:custGeom>
              <a:avLst/>
              <a:gdLst/>
              <a:ahLst/>
              <a:cxnLst/>
              <a:rect l="l" t="t" r="r" b="b"/>
              <a:pathLst>
                <a:path w="371475" h="81279">
                  <a:moveTo>
                    <a:pt x="371264" y="80910"/>
                  </a:moveTo>
                  <a:lnTo>
                    <a:pt x="0" y="0"/>
                  </a:lnTo>
                  <a:lnTo>
                    <a:pt x="18002" y="390"/>
                  </a:lnTo>
                  <a:lnTo>
                    <a:pt x="61479" y="2886"/>
                  </a:lnTo>
                  <a:lnTo>
                    <a:pt x="122515" y="9474"/>
                  </a:lnTo>
                  <a:lnTo>
                    <a:pt x="193197" y="22138"/>
                  </a:lnTo>
                  <a:lnTo>
                    <a:pt x="248502" y="37503"/>
                  </a:lnTo>
                  <a:lnTo>
                    <a:pt x="306659" y="57019"/>
                  </a:lnTo>
                  <a:lnTo>
                    <a:pt x="352602" y="73788"/>
                  </a:lnTo>
                  <a:lnTo>
                    <a:pt x="371264" y="80910"/>
                  </a:lnTo>
                  <a:close/>
                </a:path>
              </a:pathLst>
            </a:custGeom>
            <a:solidFill>
              <a:srgbClr val="C73D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0599817" y="7393238"/>
              <a:ext cx="182880" cy="423545"/>
            </a:xfrm>
            <a:custGeom>
              <a:avLst/>
              <a:gdLst/>
              <a:ahLst/>
              <a:cxnLst/>
              <a:rect l="l" t="t" r="r" b="b"/>
              <a:pathLst>
                <a:path w="182879" h="423545">
                  <a:moveTo>
                    <a:pt x="36314" y="423421"/>
                  </a:moveTo>
                  <a:lnTo>
                    <a:pt x="25961" y="376595"/>
                  </a:lnTo>
                  <a:lnTo>
                    <a:pt x="67618" y="364801"/>
                  </a:lnTo>
                  <a:lnTo>
                    <a:pt x="102272" y="350693"/>
                  </a:lnTo>
                  <a:lnTo>
                    <a:pt x="125967" y="336794"/>
                  </a:lnTo>
                  <a:lnTo>
                    <a:pt x="134744" y="325627"/>
                  </a:lnTo>
                  <a:lnTo>
                    <a:pt x="134744" y="85922"/>
                  </a:lnTo>
                  <a:lnTo>
                    <a:pt x="111968" y="48812"/>
                  </a:lnTo>
                  <a:lnTo>
                    <a:pt x="107349" y="47378"/>
                  </a:lnTo>
                  <a:lnTo>
                    <a:pt x="74537" y="53744"/>
                  </a:lnTo>
                  <a:lnTo>
                    <a:pt x="43063" y="58567"/>
                  </a:lnTo>
                  <a:lnTo>
                    <a:pt x="5574" y="63465"/>
                  </a:lnTo>
                  <a:lnTo>
                    <a:pt x="0" y="15842"/>
                  </a:lnTo>
                  <a:lnTo>
                    <a:pt x="35159" y="11243"/>
                  </a:lnTo>
                  <a:lnTo>
                    <a:pt x="65401" y="6681"/>
                  </a:lnTo>
                  <a:lnTo>
                    <a:pt x="92537" y="1508"/>
                  </a:lnTo>
                  <a:lnTo>
                    <a:pt x="106488" y="0"/>
                  </a:lnTo>
                  <a:lnTo>
                    <a:pt x="120410" y="1866"/>
                  </a:lnTo>
                  <a:lnTo>
                    <a:pt x="161519" y="30040"/>
                  </a:lnTo>
                  <a:lnTo>
                    <a:pt x="180109" y="66677"/>
                  </a:lnTo>
                  <a:lnTo>
                    <a:pt x="182685" y="85922"/>
                  </a:lnTo>
                  <a:lnTo>
                    <a:pt x="182685" y="325627"/>
                  </a:lnTo>
                  <a:lnTo>
                    <a:pt x="164630" y="365500"/>
                  </a:lnTo>
                  <a:lnTo>
                    <a:pt x="122341" y="394473"/>
                  </a:lnTo>
                  <a:lnTo>
                    <a:pt x="73631" y="413471"/>
                  </a:lnTo>
                  <a:lnTo>
                    <a:pt x="36314" y="423421"/>
                  </a:lnTo>
                  <a:close/>
                </a:path>
              </a:pathLst>
            </a:custGeom>
            <a:solidFill>
              <a:srgbClr val="A2A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0611603" y="7393238"/>
              <a:ext cx="170899" cy="881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0675312" y="7465622"/>
              <a:ext cx="88265" cy="315595"/>
            </a:xfrm>
            <a:custGeom>
              <a:avLst/>
              <a:gdLst/>
              <a:ahLst/>
              <a:cxnLst/>
              <a:rect l="l" t="t" r="r" b="b"/>
              <a:pathLst>
                <a:path w="88265" h="315595">
                  <a:moveTo>
                    <a:pt x="955" y="315519"/>
                  </a:moveTo>
                  <a:lnTo>
                    <a:pt x="836" y="302618"/>
                  </a:lnTo>
                  <a:lnTo>
                    <a:pt x="0" y="289716"/>
                  </a:lnTo>
                  <a:lnTo>
                    <a:pt x="23905" y="279762"/>
                  </a:lnTo>
                  <a:lnTo>
                    <a:pt x="42645" y="269807"/>
                  </a:lnTo>
                  <a:lnTo>
                    <a:pt x="54874" y="260689"/>
                  </a:lnTo>
                  <a:lnTo>
                    <a:pt x="59249" y="253243"/>
                  </a:lnTo>
                  <a:lnTo>
                    <a:pt x="59249" y="9874"/>
                  </a:lnTo>
                  <a:lnTo>
                    <a:pt x="57975" y="4937"/>
                  </a:lnTo>
                  <a:lnTo>
                    <a:pt x="55904" y="0"/>
                  </a:lnTo>
                  <a:lnTo>
                    <a:pt x="61922" y="6122"/>
                  </a:lnTo>
                  <a:lnTo>
                    <a:pt x="83498" y="165245"/>
                  </a:lnTo>
                  <a:lnTo>
                    <a:pt x="88237" y="233812"/>
                  </a:lnTo>
                  <a:lnTo>
                    <a:pt x="80870" y="265773"/>
                  </a:lnTo>
                  <a:lnTo>
                    <a:pt x="60244" y="287745"/>
                  </a:lnTo>
                  <a:lnTo>
                    <a:pt x="31794" y="303177"/>
                  </a:lnTo>
                  <a:lnTo>
                    <a:pt x="955" y="315519"/>
                  </a:lnTo>
                  <a:close/>
                </a:path>
              </a:pathLst>
            </a:custGeom>
            <a:solidFill>
              <a:srgbClr val="8E8B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0269007" y="7385190"/>
              <a:ext cx="412750" cy="718820"/>
            </a:xfrm>
            <a:custGeom>
              <a:avLst/>
              <a:gdLst/>
              <a:ahLst/>
              <a:cxnLst/>
              <a:rect l="l" t="t" r="r" b="b"/>
              <a:pathLst>
                <a:path w="412750" h="718820">
                  <a:moveTo>
                    <a:pt x="351833" y="718478"/>
                  </a:moveTo>
                  <a:lnTo>
                    <a:pt x="60842" y="718478"/>
                  </a:lnTo>
                  <a:lnTo>
                    <a:pt x="37157" y="713698"/>
                  </a:lnTo>
                  <a:lnTo>
                    <a:pt x="17818" y="700660"/>
                  </a:lnTo>
                  <a:lnTo>
                    <a:pt x="4780" y="681321"/>
                  </a:lnTo>
                  <a:lnTo>
                    <a:pt x="0" y="657636"/>
                  </a:lnTo>
                  <a:lnTo>
                    <a:pt x="0" y="353107"/>
                  </a:lnTo>
                  <a:lnTo>
                    <a:pt x="4534" y="313983"/>
                  </a:lnTo>
                  <a:lnTo>
                    <a:pt x="16325" y="269708"/>
                  </a:lnTo>
                  <a:lnTo>
                    <a:pt x="32655" y="222416"/>
                  </a:lnTo>
                  <a:lnTo>
                    <a:pt x="50807" y="174244"/>
                  </a:lnTo>
                  <a:lnTo>
                    <a:pt x="58796" y="151256"/>
                  </a:lnTo>
                  <a:lnTo>
                    <a:pt x="64784" y="129389"/>
                  </a:lnTo>
                  <a:lnTo>
                    <a:pt x="69398" y="106894"/>
                  </a:lnTo>
                  <a:lnTo>
                    <a:pt x="73265" y="82025"/>
                  </a:lnTo>
                  <a:lnTo>
                    <a:pt x="75589" y="60854"/>
                  </a:lnTo>
                  <a:lnTo>
                    <a:pt x="72747" y="45253"/>
                  </a:lnTo>
                  <a:lnTo>
                    <a:pt x="61484" y="27531"/>
                  </a:lnTo>
                  <a:lnTo>
                    <a:pt x="38543" y="0"/>
                  </a:lnTo>
                  <a:lnTo>
                    <a:pt x="356770" y="0"/>
                  </a:lnTo>
                  <a:lnTo>
                    <a:pt x="353906" y="18381"/>
                  </a:lnTo>
                  <a:lnTo>
                    <a:pt x="349264" y="63430"/>
                  </a:lnTo>
                  <a:lnTo>
                    <a:pt x="348774" y="120006"/>
                  </a:lnTo>
                  <a:lnTo>
                    <a:pt x="358363" y="172970"/>
                  </a:lnTo>
                  <a:lnTo>
                    <a:pt x="393502" y="265726"/>
                  </a:lnTo>
                  <a:lnTo>
                    <a:pt x="407078" y="311096"/>
                  </a:lnTo>
                  <a:lnTo>
                    <a:pt x="412516" y="353107"/>
                  </a:lnTo>
                  <a:lnTo>
                    <a:pt x="412516" y="657636"/>
                  </a:lnTo>
                  <a:lnTo>
                    <a:pt x="407737" y="681321"/>
                  </a:lnTo>
                  <a:lnTo>
                    <a:pt x="394717" y="700660"/>
                  </a:lnTo>
                  <a:lnTo>
                    <a:pt x="375425" y="713698"/>
                  </a:lnTo>
                  <a:lnTo>
                    <a:pt x="351833" y="718478"/>
                  </a:lnTo>
                  <a:close/>
                </a:path>
              </a:pathLst>
            </a:custGeom>
            <a:solidFill>
              <a:srgbClr val="BCB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0296562" y="7385190"/>
              <a:ext cx="283845" cy="236854"/>
            </a:xfrm>
            <a:custGeom>
              <a:avLst/>
              <a:gdLst/>
              <a:ahLst/>
              <a:cxnLst/>
              <a:rect l="l" t="t" r="r" b="b"/>
              <a:pathLst>
                <a:path w="283845" h="236854">
                  <a:moveTo>
                    <a:pt x="0" y="236679"/>
                  </a:moveTo>
                  <a:lnTo>
                    <a:pt x="5626" y="221100"/>
                  </a:lnTo>
                  <a:lnTo>
                    <a:pt x="23253" y="174244"/>
                  </a:lnTo>
                  <a:lnTo>
                    <a:pt x="31242" y="151256"/>
                  </a:lnTo>
                  <a:lnTo>
                    <a:pt x="37229" y="129389"/>
                  </a:lnTo>
                  <a:lnTo>
                    <a:pt x="41843" y="106894"/>
                  </a:lnTo>
                  <a:lnTo>
                    <a:pt x="45711" y="82025"/>
                  </a:lnTo>
                  <a:lnTo>
                    <a:pt x="48035" y="60854"/>
                  </a:lnTo>
                  <a:lnTo>
                    <a:pt x="45193" y="45253"/>
                  </a:lnTo>
                  <a:lnTo>
                    <a:pt x="33930" y="27531"/>
                  </a:lnTo>
                  <a:lnTo>
                    <a:pt x="10989" y="0"/>
                  </a:lnTo>
                  <a:lnTo>
                    <a:pt x="283823" y="0"/>
                  </a:lnTo>
                  <a:lnTo>
                    <a:pt x="248343" y="6420"/>
                  </a:lnTo>
                  <a:lnTo>
                    <a:pt x="222563" y="10312"/>
                  </a:lnTo>
                  <a:lnTo>
                    <a:pt x="196634" y="12950"/>
                  </a:lnTo>
                  <a:lnTo>
                    <a:pt x="170421" y="13856"/>
                  </a:lnTo>
                  <a:lnTo>
                    <a:pt x="149718" y="12390"/>
                  </a:lnTo>
                  <a:lnTo>
                    <a:pt x="129986" y="9894"/>
                  </a:lnTo>
                  <a:lnTo>
                    <a:pt x="110283" y="9220"/>
                  </a:lnTo>
                  <a:lnTo>
                    <a:pt x="89670" y="13219"/>
                  </a:lnTo>
                  <a:lnTo>
                    <a:pt x="68601" y="31426"/>
                  </a:lnTo>
                  <a:lnTo>
                    <a:pt x="60165" y="60443"/>
                  </a:lnTo>
                  <a:lnTo>
                    <a:pt x="57641" y="92686"/>
                  </a:lnTo>
                  <a:lnTo>
                    <a:pt x="54311" y="120569"/>
                  </a:lnTo>
                  <a:lnTo>
                    <a:pt x="44549" y="151276"/>
                  </a:lnTo>
                  <a:lnTo>
                    <a:pt x="31993" y="180834"/>
                  </a:lnTo>
                  <a:lnTo>
                    <a:pt x="17019" y="209286"/>
                  </a:lnTo>
                  <a:lnTo>
                    <a:pt x="0" y="236679"/>
                  </a:lnTo>
                  <a:close/>
                </a:path>
              </a:pathLst>
            </a:custGeom>
            <a:solidFill>
              <a:srgbClr val="D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0269007" y="7747376"/>
              <a:ext cx="412750" cy="356870"/>
            </a:xfrm>
            <a:custGeom>
              <a:avLst/>
              <a:gdLst/>
              <a:ahLst/>
              <a:cxnLst/>
              <a:rect l="l" t="t" r="r" b="b"/>
              <a:pathLst>
                <a:path w="412750" h="356870">
                  <a:moveTo>
                    <a:pt x="351833" y="356292"/>
                  </a:moveTo>
                  <a:lnTo>
                    <a:pt x="60842" y="356292"/>
                  </a:lnTo>
                  <a:lnTo>
                    <a:pt x="37157" y="351512"/>
                  </a:lnTo>
                  <a:lnTo>
                    <a:pt x="17818" y="338474"/>
                  </a:lnTo>
                  <a:lnTo>
                    <a:pt x="4780" y="319135"/>
                  </a:lnTo>
                  <a:lnTo>
                    <a:pt x="0" y="295450"/>
                  </a:lnTo>
                  <a:lnTo>
                    <a:pt x="0" y="0"/>
                  </a:lnTo>
                  <a:lnTo>
                    <a:pt x="8224" y="54162"/>
                  </a:lnTo>
                  <a:lnTo>
                    <a:pt x="22298" y="106131"/>
                  </a:lnTo>
                  <a:lnTo>
                    <a:pt x="43519" y="154400"/>
                  </a:lnTo>
                  <a:lnTo>
                    <a:pt x="73188" y="197462"/>
                  </a:lnTo>
                  <a:lnTo>
                    <a:pt x="112605" y="233812"/>
                  </a:lnTo>
                  <a:lnTo>
                    <a:pt x="154477" y="257060"/>
                  </a:lnTo>
                  <a:lnTo>
                    <a:pt x="199423" y="269881"/>
                  </a:lnTo>
                  <a:lnTo>
                    <a:pt x="246272" y="274040"/>
                  </a:lnTo>
                  <a:lnTo>
                    <a:pt x="293855" y="271303"/>
                  </a:lnTo>
                  <a:lnTo>
                    <a:pt x="341002" y="263436"/>
                  </a:lnTo>
                  <a:lnTo>
                    <a:pt x="380522" y="250595"/>
                  </a:lnTo>
                  <a:lnTo>
                    <a:pt x="412516" y="230945"/>
                  </a:lnTo>
                  <a:lnTo>
                    <a:pt x="412516" y="295450"/>
                  </a:lnTo>
                  <a:lnTo>
                    <a:pt x="407737" y="319135"/>
                  </a:lnTo>
                  <a:lnTo>
                    <a:pt x="394717" y="338474"/>
                  </a:lnTo>
                  <a:lnTo>
                    <a:pt x="375425" y="351512"/>
                  </a:lnTo>
                  <a:lnTo>
                    <a:pt x="351833" y="356292"/>
                  </a:lnTo>
                  <a:close/>
                </a:path>
              </a:pathLst>
            </a:custGeom>
            <a:solidFill>
              <a:srgbClr val="A2A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0430351" y="7232129"/>
              <a:ext cx="74295" cy="49530"/>
            </a:xfrm>
            <a:custGeom>
              <a:avLst/>
              <a:gdLst/>
              <a:ahLst/>
              <a:cxnLst/>
              <a:rect l="l" t="t" r="r" b="b"/>
              <a:pathLst>
                <a:path w="74295" h="49529">
                  <a:moveTo>
                    <a:pt x="55267" y="49374"/>
                  </a:moveTo>
                  <a:lnTo>
                    <a:pt x="18316" y="49374"/>
                  </a:lnTo>
                  <a:lnTo>
                    <a:pt x="0" y="14971"/>
                  </a:lnTo>
                  <a:lnTo>
                    <a:pt x="4516" y="6316"/>
                  </a:lnTo>
                  <a:lnTo>
                    <a:pt x="9854" y="1871"/>
                  </a:lnTo>
                  <a:lnTo>
                    <a:pt x="19463" y="233"/>
                  </a:lnTo>
                  <a:lnTo>
                    <a:pt x="36791" y="0"/>
                  </a:lnTo>
                  <a:lnTo>
                    <a:pt x="55197" y="2339"/>
                  </a:lnTo>
                  <a:lnTo>
                    <a:pt x="66496" y="7485"/>
                  </a:lnTo>
                  <a:lnTo>
                    <a:pt x="72180" y="12632"/>
                  </a:lnTo>
                  <a:lnTo>
                    <a:pt x="73743" y="14971"/>
                  </a:lnTo>
                  <a:lnTo>
                    <a:pt x="55267" y="49374"/>
                  </a:lnTo>
                  <a:close/>
                </a:path>
              </a:pathLst>
            </a:custGeom>
            <a:solidFill>
              <a:srgbClr val="282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0441500" y="7268124"/>
              <a:ext cx="52069" cy="13970"/>
            </a:xfrm>
            <a:custGeom>
              <a:avLst/>
              <a:gdLst/>
              <a:ahLst/>
              <a:cxnLst/>
              <a:rect l="l" t="t" r="r" b="b"/>
              <a:pathLst>
                <a:path w="52070" h="13970">
                  <a:moveTo>
                    <a:pt x="44118" y="13378"/>
                  </a:moveTo>
                  <a:lnTo>
                    <a:pt x="7167" y="13378"/>
                  </a:lnTo>
                  <a:lnTo>
                    <a:pt x="0" y="0"/>
                  </a:lnTo>
                  <a:lnTo>
                    <a:pt x="51445" y="0"/>
                  </a:lnTo>
                  <a:lnTo>
                    <a:pt x="44118" y="13378"/>
                  </a:lnTo>
                  <a:close/>
                </a:path>
              </a:pathLst>
            </a:custGeom>
            <a:solidFill>
              <a:srgbClr val="171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0288120" y="7352858"/>
              <a:ext cx="358775" cy="23495"/>
            </a:xfrm>
            <a:custGeom>
              <a:avLst/>
              <a:gdLst/>
              <a:ahLst/>
              <a:cxnLst/>
              <a:rect l="l" t="t" r="r" b="b"/>
              <a:pathLst>
                <a:path w="358775" h="23495">
                  <a:moveTo>
                    <a:pt x="355815" y="23413"/>
                  </a:moveTo>
                  <a:lnTo>
                    <a:pt x="2389" y="23413"/>
                  </a:lnTo>
                  <a:lnTo>
                    <a:pt x="0" y="18157"/>
                  </a:lnTo>
                  <a:lnTo>
                    <a:pt x="0" y="5096"/>
                  </a:lnTo>
                  <a:lnTo>
                    <a:pt x="2389" y="0"/>
                  </a:lnTo>
                  <a:lnTo>
                    <a:pt x="355815" y="0"/>
                  </a:lnTo>
                  <a:lnTo>
                    <a:pt x="358204" y="5096"/>
                  </a:lnTo>
                  <a:lnTo>
                    <a:pt x="358204" y="18157"/>
                  </a:lnTo>
                  <a:close/>
                </a:path>
              </a:pathLst>
            </a:custGeom>
            <a:solidFill>
              <a:srgbClr val="952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0303410" y="7275133"/>
              <a:ext cx="327660" cy="78105"/>
            </a:xfrm>
            <a:custGeom>
              <a:avLst/>
              <a:gdLst/>
              <a:ahLst/>
              <a:cxnLst/>
              <a:rect l="l" t="t" r="r" b="b"/>
              <a:pathLst>
                <a:path w="327659" h="78104">
                  <a:moveTo>
                    <a:pt x="327464" y="77725"/>
                  </a:moveTo>
                  <a:lnTo>
                    <a:pt x="0" y="77725"/>
                  </a:lnTo>
                  <a:lnTo>
                    <a:pt x="23567" y="52948"/>
                  </a:lnTo>
                  <a:lnTo>
                    <a:pt x="60722" y="27633"/>
                  </a:lnTo>
                  <a:lnTo>
                    <a:pt x="108449" y="7933"/>
                  </a:lnTo>
                  <a:lnTo>
                    <a:pt x="163732" y="0"/>
                  </a:lnTo>
                  <a:lnTo>
                    <a:pt x="219104" y="7933"/>
                  </a:lnTo>
                  <a:lnTo>
                    <a:pt x="266861" y="27633"/>
                  </a:lnTo>
                  <a:lnTo>
                    <a:pt x="303986" y="52948"/>
                  </a:lnTo>
                  <a:lnTo>
                    <a:pt x="327464" y="77725"/>
                  </a:lnTo>
                  <a:close/>
                </a:path>
              </a:pathLst>
            </a:custGeom>
            <a:solidFill>
              <a:srgbClr val="BF32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0303410" y="7275133"/>
              <a:ext cx="308511" cy="777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0145253" y="8364557"/>
              <a:ext cx="1119208" cy="9021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829256" y="6893674"/>
              <a:ext cx="414655" cy="2694940"/>
            </a:xfrm>
            <a:custGeom>
              <a:avLst/>
              <a:gdLst/>
              <a:ahLst/>
              <a:cxnLst/>
              <a:rect l="l" t="t" r="r" b="b"/>
              <a:pathLst>
                <a:path w="414654" h="2694940">
                  <a:moveTo>
                    <a:pt x="414586" y="2694892"/>
                  </a:moveTo>
                  <a:lnTo>
                    <a:pt x="0" y="2449453"/>
                  </a:lnTo>
                  <a:lnTo>
                    <a:pt x="0" y="245439"/>
                  </a:lnTo>
                  <a:lnTo>
                    <a:pt x="414586" y="0"/>
                  </a:lnTo>
                  <a:lnTo>
                    <a:pt x="414586" y="2694892"/>
                  </a:lnTo>
                  <a:close/>
                </a:path>
              </a:pathLst>
            </a:custGeom>
            <a:solidFill>
              <a:srgbClr val="7B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803612" y="7449540"/>
              <a:ext cx="51435" cy="1680210"/>
            </a:xfrm>
            <a:custGeom>
              <a:avLst/>
              <a:gdLst/>
              <a:ahLst/>
              <a:cxnLst/>
              <a:rect l="l" t="t" r="r" b="b"/>
              <a:pathLst>
                <a:path w="51434" h="1680209">
                  <a:moveTo>
                    <a:pt x="51282" y="1474863"/>
                  </a:moveTo>
                  <a:lnTo>
                    <a:pt x="0" y="1474863"/>
                  </a:lnTo>
                  <a:lnTo>
                    <a:pt x="0" y="1680171"/>
                  </a:lnTo>
                  <a:lnTo>
                    <a:pt x="51282" y="1680171"/>
                  </a:lnTo>
                  <a:lnTo>
                    <a:pt x="51282" y="1474863"/>
                  </a:lnTo>
                  <a:close/>
                </a:path>
                <a:path w="51434" h="1680209">
                  <a:moveTo>
                    <a:pt x="51282" y="0"/>
                  </a:moveTo>
                  <a:lnTo>
                    <a:pt x="0" y="0"/>
                  </a:lnTo>
                  <a:lnTo>
                    <a:pt x="0" y="205308"/>
                  </a:lnTo>
                  <a:lnTo>
                    <a:pt x="51282" y="205308"/>
                  </a:lnTo>
                  <a:lnTo>
                    <a:pt x="51282" y="0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0080588" y="7790379"/>
              <a:ext cx="76835" cy="739140"/>
            </a:xfrm>
            <a:custGeom>
              <a:avLst/>
              <a:gdLst/>
              <a:ahLst/>
              <a:cxnLst/>
              <a:rect l="l" t="t" r="r" b="b"/>
              <a:pathLst>
                <a:path w="76834" h="739140">
                  <a:moveTo>
                    <a:pt x="76610" y="738547"/>
                  </a:moveTo>
                  <a:lnTo>
                    <a:pt x="21820" y="738547"/>
                  </a:lnTo>
                  <a:lnTo>
                    <a:pt x="13371" y="735978"/>
                  </a:lnTo>
                  <a:lnTo>
                    <a:pt x="6430" y="728990"/>
                  </a:lnTo>
                  <a:lnTo>
                    <a:pt x="1729" y="718658"/>
                  </a:lnTo>
                  <a:lnTo>
                    <a:pt x="0" y="706055"/>
                  </a:lnTo>
                  <a:lnTo>
                    <a:pt x="0" y="32491"/>
                  </a:lnTo>
                  <a:lnTo>
                    <a:pt x="1729" y="19889"/>
                  </a:lnTo>
                  <a:lnTo>
                    <a:pt x="6430" y="9556"/>
                  </a:lnTo>
                  <a:lnTo>
                    <a:pt x="13371" y="2568"/>
                  </a:lnTo>
                  <a:lnTo>
                    <a:pt x="21820" y="0"/>
                  </a:lnTo>
                  <a:lnTo>
                    <a:pt x="76610" y="0"/>
                  </a:lnTo>
                  <a:lnTo>
                    <a:pt x="76610" y="738547"/>
                  </a:lnTo>
                  <a:close/>
                </a:path>
              </a:pathLst>
            </a:custGeom>
            <a:solidFill>
              <a:srgbClr val="3B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0030417" y="7824942"/>
              <a:ext cx="100965" cy="671830"/>
            </a:xfrm>
            <a:custGeom>
              <a:avLst/>
              <a:gdLst/>
              <a:ahLst/>
              <a:cxnLst/>
              <a:rect l="l" t="t" r="r" b="b"/>
              <a:pathLst>
                <a:path w="100965" h="671829">
                  <a:moveTo>
                    <a:pt x="100341" y="671493"/>
                  </a:moveTo>
                  <a:lnTo>
                    <a:pt x="28669" y="671493"/>
                  </a:lnTo>
                  <a:lnTo>
                    <a:pt x="17537" y="669178"/>
                  </a:lnTo>
                  <a:lnTo>
                    <a:pt x="8421" y="662892"/>
                  </a:lnTo>
                  <a:lnTo>
                    <a:pt x="2262" y="653620"/>
                  </a:lnTo>
                  <a:lnTo>
                    <a:pt x="0" y="642346"/>
                  </a:lnTo>
                  <a:lnTo>
                    <a:pt x="0" y="28987"/>
                  </a:lnTo>
                  <a:lnTo>
                    <a:pt x="2262" y="17738"/>
                  </a:lnTo>
                  <a:lnTo>
                    <a:pt x="8421" y="8521"/>
                  </a:lnTo>
                  <a:lnTo>
                    <a:pt x="17537" y="2289"/>
                  </a:lnTo>
                  <a:lnTo>
                    <a:pt x="28669" y="0"/>
                  </a:lnTo>
                  <a:lnTo>
                    <a:pt x="100341" y="0"/>
                  </a:lnTo>
                  <a:lnTo>
                    <a:pt x="100341" y="56063"/>
                  </a:lnTo>
                  <a:lnTo>
                    <a:pt x="64505" y="56063"/>
                  </a:lnTo>
                  <a:lnTo>
                    <a:pt x="58905" y="57905"/>
                  </a:lnTo>
                  <a:lnTo>
                    <a:pt x="54351" y="62912"/>
                  </a:lnTo>
                  <a:lnTo>
                    <a:pt x="51290" y="70308"/>
                  </a:lnTo>
                  <a:lnTo>
                    <a:pt x="50170" y="79317"/>
                  </a:lnTo>
                  <a:lnTo>
                    <a:pt x="50170" y="592175"/>
                  </a:lnTo>
                  <a:lnTo>
                    <a:pt x="51290" y="601159"/>
                  </a:lnTo>
                  <a:lnTo>
                    <a:pt x="54351" y="608501"/>
                  </a:lnTo>
                  <a:lnTo>
                    <a:pt x="58905" y="613453"/>
                  </a:lnTo>
                  <a:lnTo>
                    <a:pt x="64505" y="615270"/>
                  </a:lnTo>
                  <a:lnTo>
                    <a:pt x="100341" y="615270"/>
                  </a:lnTo>
                  <a:lnTo>
                    <a:pt x="100341" y="671493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0030417" y="7824942"/>
              <a:ext cx="61594" cy="671830"/>
            </a:xfrm>
            <a:custGeom>
              <a:avLst/>
              <a:gdLst/>
              <a:ahLst/>
              <a:cxnLst/>
              <a:rect l="l" t="t" r="r" b="b"/>
              <a:pathLst>
                <a:path w="61595" h="671829">
                  <a:moveTo>
                    <a:pt x="61001" y="671493"/>
                  </a:moveTo>
                  <a:lnTo>
                    <a:pt x="28669" y="671493"/>
                  </a:lnTo>
                  <a:lnTo>
                    <a:pt x="17537" y="669178"/>
                  </a:lnTo>
                  <a:lnTo>
                    <a:pt x="8421" y="662892"/>
                  </a:lnTo>
                  <a:lnTo>
                    <a:pt x="2262" y="653620"/>
                  </a:lnTo>
                  <a:lnTo>
                    <a:pt x="0" y="642346"/>
                  </a:lnTo>
                  <a:lnTo>
                    <a:pt x="0" y="28987"/>
                  </a:lnTo>
                  <a:lnTo>
                    <a:pt x="2262" y="17738"/>
                  </a:lnTo>
                  <a:lnTo>
                    <a:pt x="8421" y="8521"/>
                  </a:lnTo>
                  <a:lnTo>
                    <a:pt x="17537" y="2289"/>
                  </a:lnTo>
                  <a:lnTo>
                    <a:pt x="28669" y="0"/>
                  </a:lnTo>
                  <a:lnTo>
                    <a:pt x="41729" y="0"/>
                  </a:lnTo>
                  <a:lnTo>
                    <a:pt x="35520" y="7097"/>
                  </a:lnTo>
                  <a:lnTo>
                    <a:pt x="29803" y="15329"/>
                  </a:lnTo>
                  <a:lnTo>
                    <a:pt x="11708" y="70431"/>
                  </a:lnTo>
                  <a:lnTo>
                    <a:pt x="6904" y="117198"/>
                  </a:lnTo>
                  <a:lnTo>
                    <a:pt x="4680" y="171240"/>
                  </a:lnTo>
                  <a:lnTo>
                    <a:pt x="4219" y="227818"/>
                  </a:lnTo>
                  <a:lnTo>
                    <a:pt x="5323" y="329622"/>
                  </a:lnTo>
                  <a:lnTo>
                    <a:pt x="5255" y="365371"/>
                  </a:lnTo>
                  <a:lnTo>
                    <a:pt x="4412" y="413656"/>
                  </a:lnTo>
                  <a:lnTo>
                    <a:pt x="4356" y="463011"/>
                  </a:lnTo>
                  <a:lnTo>
                    <a:pt x="5645" y="512673"/>
                  </a:lnTo>
                  <a:lnTo>
                    <a:pt x="8838" y="561875"/>
                  </a:lnTo>
                  <a:lnTo>
                    <a:pt x="14493" y="609854"/>
                  </a:lnTo>
                  <a:lnTo>
                    <a:pt x="30460" y="649692"/>
                  </a:lnTo>
                  <a:lnTo>
                    <a:pt x="44148" y="662422"/>
                  </a:lnTo>
                  <a:lnTo>
                    <a:pt x="61001" y="671493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0053454" y="7837524"/>
              <a:ext cx="77470" cy="650875"/>
            </a:xfrm>
            <a:custGeom>
              <a:avLst/>
              <a:gdLst/>
              <a:ahLst/>
              <a:cxnLst/>
              <a:rect l="l" t="t" r="r" b="b"/>
              <a:pathLst>
                <a:path w="77470" h="650875">
                  <a:moveTo>
                    <a:pt x="77304" y="650310"/>
                  </a:moveTo>
                  <a:lnTo>
                    <a:pt x="70455" y="644894"/>
                  </a:lnTo>
                  <a:lnTo>
                    <a:pt x="41724" y="624333"/>
                  </a:lnTo>
                  <a:lnTo>
                    <a:pt x="23171" y="607107"/>
                  </a:lnTo>
                  <a:lnTo>
                    <a:pt x="10502" y="585521"/>
                  </a:lnTo>
                  <a:lnTo>
                    <a:pt x="3402" y="554587"/>
                  </a:lnTo>
                  <a:lnTo>
                    <a:pt x="0" y="507701"/>
                  </a:lnTo>
                  <a:lnTo>
                    <a:pt x="76" y="459920"/>
                  </a:lnTo>
                  <a:lnTo>
                    <a:pt x="2140" y="411803"/>
                  </a:lnTo>
                  <a:lnTo>
                    <a:pt x="4701" y="363908"/>
                  </a:lnTo>
                  <a:lnTo>
                    <a:pt x="6268" y="316793"/>
                  </a:lnTo>
                  <a:lnTo>
                    <a:pt x="7065" y="87599"/>
                  </a:lnTo>
                  <a:lnTo>
                    <a:pt x="18294" y="37269"/>
                  </a:lnTo>
                  <a:lnTo>
                    <a:pt x="61058" y="7485"/>
                  </a:lnTo>
                  <a:lnTo>
                    <a:pt x="66951" y="5255"/>
                  </a:lnTo>
                  <a:lnTo>
                    <a:pt x="72367" y="2707"/>
                  </a:lnTo>
                  <a:lnTo>
                    <a:pt x="77304" y="0"/>
                  </a:lnTo>
                  <a:lnTo>
                    <a:pt x="77304" y="43481"/>
                  </a:lnTo>
                  <a:lnTo>
                    <a:pt x="41468" y="43481"/>
                  </a:lnTo>
                  <a:lnTo>
                    <a:pt x="35868" y="45323"/>
                  </a:lnTo>
                  <a:lnTo>
                    <a:pt x="31314" y="50330"/>
                  </a:lnTo>
                  <a:lnTo>
                    <a:pt x="28253" y="57726"/>
                  </a:lnTo>
                  <a:lnTo>
                    <a:pt x="27133" y="66735"/>
                  </a:lnTo>
                  <a:lnTo>
                    <a:pt x="27133" y="579593"/>
                  </a:lnTo>
                  <a:lnTo>
                    <a:pt x="28253" y="588577"/>
                  </a:lnTo>
                  <a:lnTo>
                    <a:pt x="31314" y="595918"/>
                  </a:lnTo>
                  <a:lnTo>
                    <a:pt x="35868" y="600870"/>
                  </a:lnTo>
                  <a:lnTo>
                    <a:pt x="41468" y="602687"/>
                  </a:lnTo>
                  <a:lnTo>
                    <a:pt x="77304" y="602687"/>
                  </a:lnTo>
                  <a:lnTo>
                    <a:pt x="77304" y="650310"/>
                  </a:lnTo>
                  <a:close/>
                </a:path>
              </a:pathLst>
            </a:custGeom>
            <a:solidFill>
              <a:srgbClr val="7E7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0243842" y="6893674"/>
              <a:ext cx="137795" cy="2694940"/>
            </a:xfrm>
            <a:custGeom>
              <a:avLst/>
              <a:gdLst/>
              <a:ahLst/>
              <a:cxnLst/>
              <a:rect l="l" t="t" r="r" b="b"/>
              <a:pathLst>
                <a:path w="137795" h="2694940">
                  <a:moveTo>
                    <a:pt x="137770" y="2694892"/>
                  </a:moveTo>
                  <a:lnTo>
                    <a:pt x="0" y="2694892"/>
                  </a:lnTo>
                  <a:lnTo>
                    <a:pt x="0" y="0"/>
                  </a:lnTo>
                  <a:lnTo>
                    <a:pt x="137770" y="0"/>
                  </a:lnTo>
                  <a:lnTo>
                    <a:pt x="137770" y="2694892"/>
                  </a:lnTo>
                  <a:close/>
                </a:path>
              </a:pathLst>
            </a:custGeom>
            <a:solidFill>
              <a:srgbClr val="4E2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1442687" y="9203446"/>
              <a:ext cx="436245" cy="44450"/>
            </a:xfrm>
            <a:custGeom>
              <a:avLst/>
              <a:gdLst/>
              <a:ahLst/>
              <a:cxnLst/>
              <a:rect l="l" t="t" r="r" b="b"/>
              <a:pathLst>
                <a:path w="436245" h="44450">
                  <a:moveTo>
                    <a:pt x="398340" y="44118"/>
                  </a:moveTo>
                  <a:lnTo>
                    <a:pt x="37747" y="44118"/>
                  </a:lnTo>
                  <a:lnTo>
                    <a:pt x="23047" y="41572"/>
                  </a:lnTo>
                  <a:lnTo>
                    <a:pt x="11049" y="34621"/>
                  </a:lnTo>
                  <a:lnTo>
                    <a:pt x="2963" y="24296"/>
                  </a:lnTo>
                  <a:lnTo>
                    <a:pt x="0" y="11626"/>
                  </a:lnTo>
                  <a:lnTo>
                    <a:pt x="0" y="0"/>
                  </a:lnTo>
                  <a:lnTo>
                    <a:pt x="436088" y="0"/>
                  </a:lnTo>
                  <a:lnTo>
                    <a:pt x="436088" y="11626"/>
                  </a:lnTo>
                  <a:lnTo>
                    <a:pt x="433124" y="24296"/>
                  </a:lnTo>
                  <a:lnTo>
                    <a:pt x="425038" y="34621"/>
                  </a:lnTo>
                  <a:lnTo>
                    <a:pt x="413041" y="41572"/>
                  </a:lnTo>
                  <a:lnTo>
                    <a:pt x="398340" y="44118"/>
                  </a:lnTo>
                  <a:close/>
                </a:path>
              </a:pathLst>
            </a:custGeom>
            <a:solidFill>
              <a:srgbClr val="A3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1891518" y="8577664"/>
              <a:ext cx="212725" cy="462280"/>
            </a:xfrm>
            <a:custGeom>
              <a:avLst/>
              <a:gdLst/>
              <a:ahLst/>
              <a:cxnLst/>
              <a:rect l="l" t="t" r="r" b="b"/>
              <a:pathLst>
                <a:path w="212725" h="462279">
                  <a:moveTo>
                    <a:pt x="78202" y="461731"/>
                  </a:moveTo>
                  <a:lnTo>
                    <a:pt x="0" y="447874"/>
                  </a:lnTo>
                  <a:lnTo>
                    <a:pt x="4598" y="411759"/>
                  </a:lnTo>
                  <a:lnTo>
                    <a:pt x="6383" y="393582"/>
                  </a:lnTo>
                  <a:lnTo>
                    <a:pt x="7645" y="375405"/>
                  </a:lnTo>
                  <a:lnTo>
                    <a:pt x="43959" y="381776"/>
                  </a:lnTo>
                  <a:lnTo>
                    <a:pt x="60095" y="381000"/>
                  </a:lnTo>
                  <a:lnTo>
                    <a:pt x="91900" y="343551"/>
                  </a:lnTo>
                  <a:lnTo>
                    <a:pt x="129329" y="132674"/>
                  </a:lnTo>
                  <a:lnTo>
                    <a:pt x="129349" y="114474"/>
                  </a:lnTo>
                  <a:lnTo>
                    <a:pt x="123396" y="98530"/>
                  </a:lnTo>
                  <a:lnTo>
                    <a:pt x="112486" y="86557"/>
                  </a:lnTo>
                  <a:lnTo>
                    <a:pt x="97634" y="80273"/>
                  </a:lnTo>
                  <a:lnTo>
                    <a:pt x="59727" y="73583"/>
                  </a:lnTo>
                  <a:lnTo>
                    <a:pt x="61061" y="55277"/>
                  </a:lnTo>
                  <a:lnTo>
                    <a:pt x="61797" y="36911"/>
                  </a:lnTo>
                  <a:lnTo>
                    <a:pt x="62056" y="18485"/>
                  </a:lnTo>
                  <a:lnTo>
                    <a:pt x="61957" y="0"/>
                  </a:lnTo>
                  <a:lnTo>
                    <a:pt x="157361" y="17042"/>
                  </a:lnTo>
                  <a:lnTo>
                    <a:pt x="182476" y="26919"/>
                  </a:lnTo>
                  <a:lnTo>
                    <a:pt x="201201" y="45054"/>
                  </a:lnTo>
                  <a:lnTo>
                    <a:pt x="211743" y="68892"/>
                  </a:lnTo>
                  <a:lnTo>
                    <a:pt x="212310" y="95882"/>
                  </a:lnTo>
                  <a:lnTo>
                    <a:pt x="157042" y="406623"/>
                  </a:lnTo>
                  <a:lnTo>
                    <a:pt x="147165" y="431808"/>
                  </a:lnTo>
                  <a:lnTo>
                    <a:pt x="129030" y="450542"/>
                  </a:lnTo>
                  <a:lnTo>
                    <a:pt x="105192" y="461094"/>
                  </a:lnTo>
                  <a:lnTo>
                    <a:pt x="78202" y="461731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1299342" y="8492931"/>
              <a:ext cx="673735" cy="722630"/>
            </a:xfrm>
            <a:custGeom>
              <a:avLst/>
              <a:gdLst/>
              <a:ahLst/>
              <a:cxnLst/>
              <a:rect l="l" t="t" r="r" b="b"/>
              <a:pathLst>
                <a:path w="673734" h="722629">
                  <a:moveTo>
                    <a:pt x="579433" y="722142"/>
                  </a:moveTo>
                  <a:lnTo>
                    <a:pt x="143345" y="722142"/>
                  </a:lnTo>
                  <a:lnTo>
                    <a:pt x="135441" y="721806"/>
                  </a:lnTo>
                  <a:lnTo>
                    <a:pt x="130882" y="719454"/>
                  </a:lnTo>
                  <a:lnTo>
                    <a:pt x="127935" y="713071"/>
                  </a:lnTo>
                  <a:lnTo>
                    <a:pt x="124869" y="700640"/>
                  </a:lnTo>
                  <a:lnTo>
                    <a:pt x="66098" y="124869"/>
                  </a:lnTo>
                  <a:lnTo>
                    <a:pt x="0" y="0"/>
                  </a:lnTo>
                  <a:lnTo>
                    <a:pt x="673404" y="0"/>
                  </a:lnTo>
                  <a:lnTo>
                    <a:pt x="597590" y="702710"/>
                  </a:lnTo>
                  <a:lnTo>
                    <a:pt x="596612" y="705746"/>
                  </a:lnTo>
                  <a:lnTo>
                    <a:pt x="593469" y="712426"/>
                  </a:lnTo>
                  <a:lnTo>
                    <a:pt x="587847" y="719105"/>
                  </a:lnTo>
                  <a:lnTo>
                    <a:pt x="579433" y="722142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1369104" y="8517618"/>
              <a:ext cx="565785" cy="656590"/>
            </a:xfrm>
            <a:custGeom>
              <a:avLst/>
              <a:gdLst/>
              <a:ahLst/>
              <a:cxnLst/>
              <a:rect l="l" t="t" r="r" b="b"/>
              <a:pathLst>
                <a:path w="565784" h="656590">
                  <a:moveTo>
                    <a:pt x="493745" y="656362"/>
                  </a:moveTo>
                  <a:lnTo>
                    <a:pt x="95563" y="656362"/>
                  </a:lnTo>
                  <a:lnTo>
                    <a:pt x="87985" y="653301"/>
                  </a:lnTo>
                  <a:lnTo>
                    <a:pt x="82961" y="646567"/>
                  </a:lnTo>
                  <a:lnTo>
                    <a:pt x="80176" y="639833"/>
                  </a:lnTo>
                  <a:lnTo>
                    <a:pt x="79317" y="636771"/>
                  </a:lnTo>
                  <a:lnTo>
                    <a:pt x="27076" y="113402"/>
                  </a:lnTo>
                  <a:lnTo>
                    <a:pt x="0" y="0"/>
                  </a:lnTo>
                  <a:lnTo>
                    <a:pt x="565417" y="0"/>
                  </a:lnTo>
                  <a:lnTo>
                    <a:pt x="498204" y="638683"/>
                  </a:lnTo>
                  <a:lnTo>
                    <a:pt x="493745" y="656362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1419434" y="8780418"/>
              <a:ext cx="485140" cy="385445"/>
            </a:xfrm>
            <a:custGeom>
              <a:avLst/>
              <a:gdLst/>
              <a:ahLst/>
              <a:cxnLst/>
              <a:rect l="l" t="t" r="r" b="b"/>
              <a:pathLst>
                <a:path w="485140" h="385445">
                  <a:moveTo>
                    <a:pt x="436884" y="384961"/>
                  </a:moveTo>
                  <a:lnTo>
                    <a:pt x="45711" y="384961"/>
                  </a:lnTo>
                  <a:lnTo>
                    <a:pt x="41570" y="368397"/>
                  </a:lnTo>
                  <a:lnTo>
                    <a:pt x="0" y="0"/>
                  </a:lnTo>
                  <a:lnTo>
                    <a:pt x="485144" y="0"/>
                  </a:lnTo>
                  <a:lnTo>
                    <a:pt x="441025" y="369990"/>
                  </a:lnTo>
                  <a:lnTo>
                    <a:pt x="436884" y="384961"/>
                  </a:lnTo>
                  <a:close/>
                </a:path>
              </a:pathLst>
            </a:custGeom>
            <a:solidFill>
              <a:srgbClr val="F58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1442210" y="8875345"/>
              <a:ext cx="451484" cy="290195"/>
            </a:xfrm>
            <a:custGeom>
              <a:avLst/>
              <a:gdLst/>
              <a:ahLst/>
              <a:cxnLst/>
              <a:rect l="l" t="t" r="r" b="b"/>
              <a:pathLst>
                <a:path w="451484" h="290195">
                  <a:moveTo>
                    <a:pt x="422395" y="240309"/>
                  </a:moveTo>
                  <a:lnTo>
                    <a:pt x="229050" y="240309"/>
                  </a:lnTo>
                  <a:lnTo>
                    <a:pt x="272515" y="240023"/>
                  </a:lnTo>
                  <a:lnTo>
                    <a:pt x="321494" y="235021"/>
                  </a:lnTo>
                  <a:lnTo>
                    <a:pt x="359737" y="218402"/>
                  </a:lnTo>
                  <a:lnTo>
                    <a:pt x="389050" y="188822"/>
                  </a:lnTo>
                  <a:lnTo>
                    <a:pt x="411241" y="144938"/>
                  </a:lnTo>
                  <a:lnTo>
                    <a:pt x="427627" y="84115"/>
                  </a:lnTo>
                  <a:lnTo>
                    <a:pt x="434333" y="53309"/>
                  </a:lnTo>
                  <a:lnTo>
                    <a:pt x="442459" y="22935"/>
                  </a:lnTo>
                  <a:lnTo>
                    <a:pt x="445007" y="15130"/>
                  </a:lnTo>
                  <a:lnTo>
                    <a:pt x="447874" y="7485"/>
                  </a:lnTo>
                  <a:lnTo>
                    <a:pt x="451060" y="0"/>
                  </a:lnTo>
                  <a:lnTo>
                    <a:pt x="422395" y="240309"/>
                  </a:lnTo>
                  <a:close/>
                </a:path>
                <a:path w="451484" h="290195">
                  <a:moveTo>
                    <a:pt x="414108" y="290035"/>
                  </a:moveTo>
                  <a:lnTo>
                    <a:pt x="22935" y="290035"/>
                  </a:lnTo>
                  <a:lnTo>
                    <a:pt x="18794" y="273471"/>
                  </a:lnTo>
                  <a:lnTo>
                    <a:pt x="0" y="107349"/>
                  </a:lnTo>
                  <a:lnTo>
                    <a:pt x="12510" y="132885"/>
                  </a:lnTo>
                  <a:lnTo>
                    <a:pt x="25423" y="156704"/>
                  </a:lnTo>
                  <a:lnTo>
                    <a:pt x="61001" y="199250"/>
                  </a:lnTo>
                  <a:lnTo>
                    <a:pt x="98503" y="222282"/>
                  </a:lnTo>
                  <a:lnTo>
                    <a:pt x="140224" y="234657"/>
                  </a:lnTo>
                  <a:lnTo>
                    <a:pt x="184347" y="239593"/>
                  </a:lnTo>
                  <a:lnTo>
                    <a:pt x="229050" y="240309"/>
                  </a:lnTo>
                  <a:lnTo>
                    <a:pt x="422395" y="240309"/>
                  </a:lnTo>
                  <a:lnTo>
                    <a:pt x="418249" y="275063"/>
                  </a:lnTo>
                  <a:lnTo>
                    <a:pt x="414108" y="290035"/>
                  </a:lnTo>
                  <a:close/>
                </a:path>
              </a:pathLst>
            </a:custGeom>
            <a:solidFill>
              <a:srgbClr val="F26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2106854" y="8427610"/>
              <a:ext cx="577850" cy="790575"/>
            </a:xfrm>
            <a:custGeom>
              <a:avLst/>
              <a:gdLst/>
              <a:ahLst/>
              <a:cxnLst/>
              <a:rect l="l" t="t" r="r" b="b"/>
              <a:pathLst>
                <a:path w="577850" h="790575">
                  <a:moveTo>
                    <a:pt x="562125" y="390237"/>
                  </a:moveTo>
                  <a:lnTo>
                    <a:pt x="190012" y="390237"/>
                  </a:lnTo>
                  <a:lnTo>
                    <a:pt x="184004" y="361039"/>
                  </a:lnTo>
                  <a:lnTo>
                    <a:pt x="174941" y="292663"/>
                  </a:lnTo>
                  <a:lnTo>
                    <a:pt x="173012" y="189397"/>
                  </a:lnTo>
                  <a:lnTo>
                    <a:pt x="189852" y="66436"/>
                  </a:lnTo>
                  <a:lnTo>
                    <a:pt x="229845" y="19865"/>
                  </a:lnTo>
                  <a:lnTo>
                    <a:pt x="307090" y="530"/>
                  </a:lnTo>
                  <a:lnTo>
                    <a:pt x="353089" y="0"/>
                  </a:lnTo>
                  <a:lnTo>
                    <a:pt x="400489" y="4988"/>
                  </a:lnTo>
                  <a:lnTo>
                    <a:pt x="446654" y="15064"/>
                  </a:lnTo>
                  <a:lnTo>
                    <a:pt x="488946" y="29799"/>
                  </a:lnTo>
                  <a:lnTo>
                    <a:pt x="524728" y="48763"/>
                  </a:lnTo>
                  <a:lnTo>
                    <a:pt x="566214" y="97653"/>
                  </a:lnTo>
                  <a:lnTo>
                    <a:pt x="574349" y="137361"/>
                  </a:lnTo>
                  <a:lnTo>
                    <a:pt x="577810" y="182529"/>
                  </a:lnTo>
                  <a:lnTo>
                    <a:pt x="577477" y="225947"/>
                  </a:lnTo>
                  <a:lnTo>
                    <a:pt x="577373" y="232887"/>
                  </a:lnTo>
                  <a:lnTo>
                    <a:pt x="574042" y="284616"/>
                  </a:lnTo>
                  <a:lnTo>
                    <a:pt x="568479" y="339220"/>
                  </a:lnTo>
                  <a:lnTo>
                    <a:pt x="562125" y="390237"/>
                  </a:lnTo>
                  <a:close/>
                </a:path>
                <a:path w="577850" h="790575">
                  <a:moveTo>
                    <a:pt x="366844" y="790559"/>
                  </a:moveTo>
                  <a:lnTo>
                    <a:pt x="307875" y="788909"/>
                  </a:lnTo>
                  <a:lnTo>
                    <a:pt x="250205" y="784667"/>
                  </a:lnTo>
                  <a:lnTo>
                    <a:pt x="197058" y="778042"/>
                  </a:lnTo>
                  <a:lnTo>
                    <a:pt x="151656" y="769242"/>
                  </a:lnTo>
                  <a:lnTo>
                    <a:pt x="105535" y="743115"/>
                  </a:lnTo>
                  <a:lnTo>
                    <a:pt x="109121" y="720409"/>
                  </a:lnTo>
                  <a:lnTo>
                    <a:pt x="118590" y="697106"/>
                  </a:lnTo>
                  <a:lnTo>
                    <a:pt x="124551" y="679954"/>
                  </a:lnTo>
                  <a:lnTo>
                    <a:pt x="108113" y="602353"/>
                  </a:lnTo>
                  <a:lnTo>
                    <a:pt x="88628" y="551957"/>
                  </a:lnTo>
                  <a:lnTo>
                    <a:pt x="65680" y="497905"/>
                  </a:lnTo>
                  <a:lnTo>
                    <a:pt x="42306" y="443257"/>
                  </a:lnTo>
                  <a:lnTo>
                    <a:pt x="21544" y="391068"/>
                  </a:lnTo>
                  <a:lnTo>
                    <a:pt x="6429" y="344397"/>
                  </a:lnTo>
                  <a:lnTo>
                    <a:pt x="0" y="306300"/>
                  </a:lnTo>
                  <a:lnTo>
                    <a:pt x="8247" y="262508"/>
                  </a:lnTo>
                  <a:lnTo>
                    <a:pt x="32152" y="235772"/>
                  </a:lnTo>
                  <a:lnTo>
                    <a:pt x="65009" y="225947"/>
                  </a:lnTo>
                  <a:lnTo>
                    <a:pt x="100114" y="232887"/>
                  </a:lnTo>
                  <a:lnTo>
                    <a:pt x="130762" y="256448"/>
                  </a:lnTo>
                  <a:lnTo>
                    <a:pt x="156146" y="288283"/>
                  </a:lnTo>
                  <a:lnTo>
                    <a:pt x="180216" y="342634"/>
                  </a:lnTo>
                  <a:lnTo>
                    <a:pt x="184365" y="363765"/>
                  </a:lnTo>
                  <a:lnTo>
                    <a:pt x="190012" y="390237"/>
                  </a:lnTo>
                  <a:lnTo>
                    <a:pt x="562125" y="390237"/>
                  </a:lnTo>
                  <a:lnTo>
                    <a:pt x="561575" y="394657"/>
                  </a:lnTo>
                  <a:lnTo>
                    <a:pt x="554163" y="449768"/>
                  </a:lnTo>
                  <a:lnTo>
                    <a:pt x="547077" y="503397"/>
                  </a:lnTo>
                  <a:lnTo>
                    <a:pt x="541151" y="554387"/>
                  </a:lnTo>
                  <a:lnTo>
                    <a:pt x="537217" y="601581"/>
                  </a:lnTo>
                  <a:lnTo>
                    <a:pt x="536108" y="643823"/>
                  </a:lnTo>
                  <a:lnTo>
                    <a:pt x="538660" y="679954"/>
                  </a:lnTo>
                  <a:lnTo>
                    <a:pt x="545687" y="702705"/>
                  </a:lnTo>
                  <a:lnTo>
                    <a:pt x="555702" y="728532"/>
                  </a:lnTo>
                  <a:lnTo>
                    <a:pt x="560341" y="751851"/>
                  </a:lnTo>
                  <a:lnTo>
                    <a:pt x="551242" y="767076"/>
                  </a:lnTo>
                  <a:lnTo>
                    <a:pt x="519311" y="777876"/>
                  </a:lnTo>
                  <a:lnTo>
                    <a:pt x="475786" y="785251"/>
                  </a:lnTo>
                  <a:lnTo>
                    <a:pt x="423889" y="789410"/>
                  </a:lnTo>
                  <a:lnTo>
                    <a:pt x="366844" y="790559"/>
                  </a:lnTo>
                  <a:close/>
                </a:path>
                <a:path w="577850" h="790575">
                  <a:moveTo>
                    <a:pt x="190012" y="390237"/>
                  </a:moveTo>
                  <a:lnTo>
                    <a:pt x="184365" y="363765"/>
                  </a:lnTo>
                  <a:lnTo>
                    <a:pt x="184004" y="361039"/>
                  </a:lnTo>
                  <a:lnTo>
                    <a:pt x="190012" y="390237"/>
                  </a:lnTo>
                  <a:close/>
                </a:path>
              </a:pathLst>
            </a:custGeom>
            <a:solidFill>
              <a:srgbClr val="F47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2278968" y="8430178"/>
              <a:ext cx="116205" cy="352425"/>
            </a:xfrm>
            <a:custGeom>
              <a:avLst/>
              <a:gdLst/>
              <a:ahLst/>
              <a:cxnLst/>
              <a:rect l="l" t="t" r="r" b="b"/>
              <a:pathLst>
                <a:path w="116204" h="352425">
                  <a:moveTo>
                    <a:pt x="10571" y="352151"/>
                  </a:moveTo>
                  <a:lnTo>
                    <a:pt x="5870" y="320212"/>
                  </a:lnTo>
                  <a:lnTo>
                    <a:pt x="1953" y="280066"/>
                  </a:lnTo>
                  <a:lnTo>
                    <a:pt x="0" y="233035"/>
                  </a:lnTo>
                  <a:lnTo>
                    <a:pt x="1192" y="180444"/>
                  </a:lnTo>
                  <a:lnTo>
                    <a:pt x="6711" y="123613"/>
                  </a:lnTo>
                  <a:lnTo>
                    <a:pt x="17738" y="63868"/>
                  </a:lnTo>
                  <a:lnTo>
                    <a:pt x="51226" y="21004"/>
                  </a:lnTo>
                  <a:lnTo>
                    <a:pt x="116010" y="0"/>
                  </a:lnTo>
                  <a:lnTo>
                    <a:pt x="101235" y="6239"/>
                  </a:lnTo>
                  <a:lnTo>
                    <a:pt x="86803" y="13836"/>
                  </a:lnTo>
                  <a:lnTo>
                    <a:pt x="37560" y="64097"/>
                  </a:lnTo>
                  <a:lnTo>
                    <a:pt x="27514" y="101775"/>
                  </a:lnTo>
                  <a:lnTo>
                    <a:pt x="24724" y="141722"/>
                  </a:lnTo>
                  <a:lnTo>
                    <a:pt x="25197" y="221259"/>
                  </a:lnTo>
                  <a:lnTo>
                    <a:pt x="24010" y="265388"/>
                  </a:lnTo>
                  <a:lnTo>
                    <a:pt x="19687" y="309576"/>
                  </a:lnTo>
                  <a:close/>
                </a:path>
              </a:pathLst>
            </a:custGeom>
            <a:solidFill>
              <a:srgbClr val="F5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2106854" y="8653557"/>
              <a:ext cx="181570" cy="14151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2186809" y="8472863"/>
              <a:ext cx="498475" cy="745490"/>
            </a:xfrm>
            <a:custGeom>
              <a:avLst/>
              <a:gdLst/>
              <a:ahLst/>
              <a:cxnLst/>
              <a:rect l="l" t="t" r="r" b="b"/>
              <a:pathLst>
                <a:path w="498475" h="745490">
                  <a:moveTo>
                    <a:pt x="286889" y="745306"/>
                  </a:moveTo>
                  <a:lnTo>
                    <a:pt x="227920" y="743656"/>
                  </a:lnTo>
                  <a:lnTo>
                    <a:pt x="170250" y="739414"/>
                  </a:lnTo>
                  <a:lnTo>
                    <a:pt x="117103" y="732789"/>
                  </a:lnTo>
                  <a:lnTo>
                    <a:pt x="71701" y="723989"/>
                  </a:lnTo>
                  <a:lnTo>
                    <a:pt x="25580" y="697862"/>
                  </a:lnTo>
                  <a:lnTo>
                    <a:pt x="29166" y="675156"/>
                  </a:lnTo>
                  <a:lnTo>
                    <a:pt x="38636" y="651853"/>
                  </a:lnTo>
                  <a:lnTo>
                    <a:pt x="44596" y="634701"/>
                  </a:lnTo>
                  <a:lnTo>
                    <a:pt x="42331" y="606666"/>
                  </a:lnTo>
                  <a:lnTo>
                    <a:pt x="32929" y="571330"/>
                  </a:lnTo>
                  <a:lnTo>
                    <a:pt x="18211" y="530529"/>
                  </a:lnTo>
                  <a:lnTo>
                    <a:pt x="0" y="486100"/>
                  </a:lnTo>
                  <a:lnTo>
                    <a:pt x="19413" y="509127"/>
                  </a:lnTo>
                  <a:lnTo>
                    <a:pt x="37886" y="532946"/>
                  </a:lnTo>
                  <a:lnTo>
                    <a:pt x="55255" y="557750"/>
                  </a:lnTo>
                  <a:lnTo>
                    <a:pt x="71354" y="583734"/>
                  </a:lnTo>
                  <a:lnTo>
                    <a:pt x="93871" y="613396"/>
                  </a:lnTo>
                  <a:lnTo>
                    <a:pt x="154673" y="650680"/>
                  </a:lnTo>
                  <a:lnTo>
                    <a:pt x="236590" y="663572"/>
                  </a:lnTo>
                  <a:lnTo>
                    <a:pt x="281372" y="665142"/>
                  </a:lnTo>
                  <a:lnTo>
                    <a:pt x="323509" y="661321"/>
                  </a:lnTo>
                  <a:lnTo>
                    <a:pt x="361359" y="649969"/>
                  </a:lnTo>
                  <a:lnTo>
                    <a:pt x="393277" y="628947"/>
                  </a:lnTo>
                  <a:lnTo>
                    <a:pt x="417620" y="596114"/>
                  </a:lnTo>
                  <a:lnTo>
                    <a:pt x="432743" y="549331"/>
                  </a:lnTo>
                  <a:lnTo>
                    <a:pt x="437750" y="507293"/>
                  </a:lnTo>
                  <a:lnTo>
                    <a:pt x="439114" y="464956"/>
                  </a:lnTo>
                  <a:lnTo>
                    <a:pt x="439642" y="422560"/>
                  </a:lnTo>
                  <a:lnTo>
                    <a:pt x="442140" y="380343"/>
                  </a:lnTo>
                  <a:lnTo>
                    <a:pt x="448210" y="334771"/>
                  </a:lnTo>
                  <a:lnTo>
                    <a:pt x="463933" y="244164"/>
                  </a:lnTo>
                  <a:lnTo>
                    <a:pt x="470809" y="198772"/>
                  </a:lnTo>
                  <a:lnTo>
                    <a:pt x="474595" y="144241"/>
                  </a:lnTo>
                  <a:lnTo>
                    <a:pt x="471108" y="92457"/>
                  </a:lnTo>
                  <a:lnTo>
                    <a:pt x="459588" y="44138"/>
                  </a:lnTo>
                  <a:lnTo>
                    <a:pt x="439273" y="0"/>
                  </a:lnTo>
                  <a:lnTo>
                    <a:pt x="455865" y="11614"/>
                  </a:lnTo>
                  <a:lnTo>
                    <a:pt x="486259" y="52400"/>
                  </a:lnTo>
                  <a:lnTo>
                    <a:pt x="494395" y="92108"/>
                  </a:lnTo>
                  <a:lnTo>
                    <a:pt x="497856" y="137276"/>
                  </a:lnTo>
                  <a:lnTo>
                    <a:pt x="497475" y="186747"/>
                  </a:lnTo>
                  <a:lnTo>
                    <a:pt x="494087" y="239363"/>
                  </a:lnTo>
                  <a:lnTo>
                    <a:pt x="488524" y="293967"/>
                  </a:lnTo>
                  <a:lnTo>
                    <a:pt x="481620" y="349404"/>
                  </a:lnTo>
                  <a:lnTo>
                    <a:pt x="467123" y="458144"/>
                  </a:lnTo>
                  <a:lnTo>
                    <a:pt x="461196" y="509134"/>
                  </a:lnTo>
                  <a:lnTo>
                    <a:pt x="457262" y="556328"/>
                  </a:lnTo>
                  <a:lnTo>
                    <a:pt x="456153" y="598570"/>
                  </a:lnTo>
                  <a:lnTo>
                    <a:pt x="458705" y="634701"/>
                  </a:lnTo>
                  <a:lnTo>
                    <a:pt x="465733" y="657452"/>
                  </a:lnTo>
                  <a:lnTo>
                    <a:pt x="475747" y="683279"/>
                  </a:lnTo>
                  <a:lnTo>
                    <a:pt x="480386" y="706598"/>
                  </a:lnTo>
                  <a:lnTo>
                    <a:pt x="471287" y="721823"/>
                  </a:lnTo>
                  <a:lnTo>
                    <a:pt x="439356" y="732623"/>
                  </a:lnTo>
                  <a:lnTo>
                    <a:pt x="395831" y="739999"/>
                  </a:lnTo>
                  <a:lnTo>
                    <a:pt x="343934" y="744157"/>
                  </a:lnTo>
                  <a:lnTo>
                    <a:pt x="286889" y="745306"/>
                  </a:lnTo>
                  <a:close/>
                </a:path>
              </a:pathLst>
            </a:custGeom>
            <a:solidFill>
              <a:srgbClr val="E95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2599166" y="6894630"/>
              <a:ext cx="414655" cy="2695575"/>
            </a:xfrm>
            <a:custGeom>
              <a:avLst/>
              <a:gdLst/>
              <a:ahLst/>
              <a:cxnLst/>
              <a:rect l="l" t="t" r="r" b="b"/>
              <a:pathLst>
                <a:path w="414655" h="2695575">
                  <a:moveTo>
                    <a:pt x="0" y="2695052"/>
                  </a:moveTo>
                  <a:lnTo>
                    <a:pt x="0" y="0"/>
                  </a:lnTo>
                  <a:lnTo>
                    <a:pt x="414427" y="245439"/>
                  </a:lnTo>
                  <a:lnTo>
                    <a:pt x="414427" y="2449453"/>
                  </a:lnTo>
                  <a:lnTo>
                    <a:pt x="0" y="2695052"/>
                  </a:lnTo>
                  <a:close/>
                </a:path>
              </a:pathLst>
            </a:custGeom>
            <a:solidFill>
              <a:srgbClr val="7B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2988099" y="7450658"/>
              <a:ext cx="51435" cy="1680210"/>
            </a:xfrm>
            <a:custGeom>
              <a:avLst/>
              <a:gdLst/>
              <a:ahLst/>
              <a:cxnLst/>
              <a:rect l="l" t="t" r="r" b="b"/>
              <a:pathLst>
                <a:path w="51434" h="1680209">
                  <a:moveTo>
                    <a:pt x="51295" y="1474863"/>
                  </a:moveTo>
                  <a:lnTo>
                    <a:pt x="0" y="1474863"/>
                  </a:lnTo>
                  <a:lnTo>
                    <a:pt x="0" y="1680171"/>
                  </a:lnTo>
                  <a:lnTo>
                    <a:pt x="51295" y="1680171"/>
                  </a:lnTo>
                  <a:lnTo>
                    <a:pt x="51295" y="1474863"/>
                  </a:lnTo>
                  <a:close/>
                </a:path>
                <a:path w="51434" h="1680209">
                  <a:moveTo>
                    <a:pt x="51295" y="0"/>
                  </a:moveTo>
                  <a:lnTo>
                    <a:pt x="0" y="0"/>
                  </a:lnTo>
                  <a:lnTo>
                    <a:pt x="0" y="205308"/>
                  </a:lnTo>
                  <a:lnTo>
                    <a:pt x="51295" y="205308"/>
                  </a:lnTo>
                  <a:lnTo>
                    <a:pt x="51295" y="0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2685651" y="7791494"/>
              <a:ext cx="76835" cy="738505"/>
            </a:xfrm>
            <a:custGeom>
              <a:avLst/>
              <a:gdLst/>
              <a:ahLst/>
              <a:cxnLst/>
              <a:rect l="l" t="t" r="r" b="b"/>
              <a:pathLst>
                <a:path w="76834" h="738504">
                  <a:moveTo>
                    <a:pt x="54949" y="738387"/>
                  </a:moveTo>
                  <a:lnTo>
                    <a:pt x="0" y="738387"/>
                  </a:lnTo>
                  <a:lnTo>
                    <a:pt x="0" y="0"/>
                  </a:lnTo>
                  <a:lnTo>
                    <a:pt x="54949" y="0"/>
                  </a:lnTo>
                  <a:lnTo>
                    <a:pt x="63397" y="2568"/>
                  </a:lnTo>
                  <a:lnTo>
                    <a:pt x="70338" y="9556"/>
                  </a:lnTo>
                  <a:lnTo>
                    <a:pt x="75039" y="19889"/>
                  </a:lnTo>
                  <a:lnTo>
                    <a:pt x="76769" y="32491"/>
                  </a:lnTo>
                  <a:lnTo>
                    <a:pt x="76769" y="705896"/>
                  </a:lnTo>
                  <a:lnTo>
                    <a:pt x="75039" y="718498"/>
                  </a:lnTo>
                  <a:lnTo>
                    <a:pt x="70338" y="728831"/>
                  </a:lnTo>
                  <a:lnTo>
                    <a:pt x="63397" y="735819"/>
                  </a:lnTo>
                  <a:lnTo>
                    <a:pt x="54949" y="738387"/>
                  </a:lnTo>
                  <a:close/>
                </a:path>
              </a:pathLst>
            </a:custGeom>
            <a:solidFill>
              <a:srgbClr val="3B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2712250" y="7826057"/>
              <a:ext cx="100330" cy="671830"/>
            </a:xfrm>
            <a:custGeom>
              <a:avLst/>
              <a:gdLst/>
              <a:ahLst/>
              <a:cxnLst/>
              <a:rect l="l" t="t" r="r" b="b"/>
              <a:pathLst>
                <a:path w="100329" h="671829">
                  <a:moveTo>
                    <a:pt x="71672" y="671334"/>
                  </a:moveTo>
                  <a:lnTo>
                    <a:pt x="0" y="671334"/>
                  </a:lnTo>
                  <a:lnTo>
                    <a:pt x="0" y="615270"/>
                  </a:lnTo>
                  <a:lnTo>
                    <a:pt x="35836" y="615270"/>
                  </a:lnTo>
                  <a:lnTo>
                    <a:pt x="41368" y="613431"/>
                  </a:lnTo>
                  <a:lnTo>
                    <a:pt x="45930" y="608441"/>
                  </a:lnTo>
                  <a:lnTo>
                    <a:pt x="49028" y="601092"/>
                  </a:lnTo>
                  <a:lnTo>
                    <a:pt x="50170" y="592175"/>
                  </a:lnTo>
                  <a:lnTo>
                    <a:pt x="50170" y="79158"/>
                  </a:lnTo>
                  <a:lnTo>
                    <a:pt x="49028" y="70241"/>
                  </a:lnTo>
                  <a:lnTo>
                    <a:pt x="45930" y="62892"/>
                  </a:lnTo>
                  <a:lnTo>
                    <a:pt x="41368" y="57903"/>
                  </a:lnTo>
                  <a:lnTo>
                    <a:pt x="35836" y="56063"/>
                  </a:lnTo>
                  <a:lnTo>
                    <a:pt x="0" y="56063"/>
                  </a:lnTo>
                  <a:lnTo>
                    <a:pt x="0" y="0"/>
                  </a:lnTo>
                  <a:lnTo>
                    <a:pt x="71672" y="0"/>
                  </a:lnTo>
                  <a:lnTo>
                    <a:pt x="82779" y="2289"/>
                  </a:lnTo>
                  <a:lnTo>
                    <a:pt x="91840" y="8521"/>
                  </a:lnTo>
                  <a:lnTo>
                    <a:pt x="97945" y="17738"/>
                  </a:lnTo>
                  <a:lnTo>
                    <a:pt x="100182" y="28987"/>
                  </a:lnTo>
                  <a:lnTo>
                    <a:pt x="100182" y="642346"/>
                  </a:lnTo>
                  <a:lnTo>
                    <a:pt x="97945" y="653595"/>
                  </a:lnTo>
                  <a:lnTo>
                    <a:pt x="91840" y="662813"/>
                  </a:lnTo>
                  <a:lnTo>
                    <a:pt x="82779" y="669044"/>
                  </a:lnTo>
                  <a:lnTo>
                    <a:pt x="71672" y="671334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2751431" y="7826057"/>
              <a:ext cx="61594" cy="671830"/>
            </a:xfrm>
            <a:custGeom>
              <a:avLst/>
              <a:gdLst/>
              <a:ahLst/>
              <a:cxnLst/>
              <a:rect l="l" t="t" r="r" b="b"/>
              <a:pathLst>
                <a:path w="61595" h="671829">
                  <a:moveTo>
                    <a:pt x="32491" y="671334"/>
                  </a:moveTo>
                  <a:lnTo>
                    <a:pt x="0" y="671334"/>
                  </a:lnTo>
                  <a:lnTo>
                    <a:pt x="16945" y="662285"/>
                  </a:lnTo>
                  <a:lnTo>
                    <a:pt x="30679" y="649593"/>
                  </a:lnTo>
                  <a:lnTo>
                    <a:pt x="46666" y="609695"/>
                  </a:lnTo>
                  <a:lnTo>
                    <a:pt x="52259" y="561716"/>
                  </a:lnTo>
                  <a:lnTo>
                    <a:pt x="55435" y="512513"/>
                  </a:lnTo>
                  <a:lnTo>
                    <a:pt x="56723" y="462852"/>
                  </a:lnTo>
                  <a:lnTo>
                    <a:pt x="56651" y="413497"/>
                  </a:lnTo>
                  <a:lnTo>
                    <a:pt x="55745" y="365212"/>
                  </a:lnTo>
                  <a:lnTo>
                    <a:pt x="55736" y="329471"/>
                  </a:lnTo>
                  <a:lnTo>
                    <a:pt x="56898" y="227709"/>
                  </a:lnTo>
                  <a:lnTo>
                    <a:pt x="56438" y="171148"/>
                  </a:lnTo>
                  <a:lnTo>
                    <a:pt x="54194" y="117109"/>
                  </a:lnTo>
                  <a:lnTo>
                    <a:pt x="49351" y="70321"/>
                  </a:lnTo>
                  <a:lnTo>
                    <a:pt x="36498" y="24682"/>
                  </a:lnTo>
                  <a:lnTo>
                    <a:pt x="19431" y="0"/>
                  </a:lnTo>
                  <a:lnTo>
                    <a:pt x="32491" y="0"/>
                  </a:lnTo>
                  <a:lnTo>
                    <a:pt x="43598" y="2289"/>
                  </a:lnTo>
                  <a:lnTo>
                    <a:pt x="52659" y="8521"/>
                  </a:lnTo>
                  <a:lnTo>
                    <a:pt x="58764" y="17738"/>
                  </a:lnTo>
                  <a:lnTo>
                    <a:pt x="61001" y="28987"/>
                  </a:lnTo>
                  <a:lnTo>
                    <a:pt x="61001" y="642346"/>
                  </a:lnTo>
                  <a:lnTo>
                    <a:pt x="58764" y="653595"/>
                  </a:lnTo>
                  <a:lnTo>
                    <a:pt x="52659" y="662813"/>
                  </a:lnTo>
                  <a:lnTo>
                    <a:pt x="43598" y="669044"/>
                  </a:lnTo>
                  <a:lnTo>
                    <a:pt x="32491" y="671334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2712250" y="7838480"/>
              <a:ext cx="77470" cy="650875"/>
            </a:xfrm>
            <a:custGeom>
              <a:avLst/>
              <a:gdLst/>
              <a:ahLst/>
              <a:cxnLst/>
              <a:rect l="l" t="t" r="r" b="b"/>
              <a:pathLst>
                <a:path w="77470" h="650875">
                  <a:moveTo>
                    <a:pt x="0" y="650469"/>
                  </a:moveTo>
                  <a:lnTo>
                    <a:pt x="0" y="602846"/>
                  </a:lnTo>
                  <a:lnTo>
                    <a:pt x="35836" y="602846"/>
                  </a:lnTo>
                  <a:lnTo>
                    <a:pt x="41368" y="601007"/>
                  </a:lnTo>
                  <a:lnTo>
                    <a:pt x="45930" y="596018"/>
                  </a:lnTo>
                  <a:lnTo>
                    <a:pt x="49028" y="588669"/>
                  </a:lnTo>
                  <a:lnTo>
                    <a:pt x="50170" y="579752"/>
                  </a:lnTo>
                  <a:lnTo>
                    <a:pt x="50170" y="66735"/>
                  </a:lnTo>
                  <a:lnTo>
                    <a:pt x="49028" y="57818"/>
                  </a:lnTo>
                  <a:lnTo>
                    <a:pt x="45930" y="50469"/>
                  </a:lnTo>
                  <a:lnTo>
                    <a:pt x="41368" y="45479"/>
                  </a:lnTo>
                  <a:lnTo>
                    <a:pt x="35836" y="43640"/>
                  </a:lnTo>
                  <a:lnTo>
                    <a:pt x="0" y="43640"/>
                  </a:lnTo>
                  <a:lnTo>
                    <a:pt x="0" y="0"/>
                  </a:lnTo>
                  <a:lnTo>
                    <a:pt x="10193" y="5255"/>
                  </a:lnTo>
                  <a:lnTo>
                    <a:pt x="16245" y="7485"/>
                  </a:lnTo>
                  <a:lnTo>
                    <a:pt x="42398" y="20543"/>
                  </a:lnTo>
                  <a:lnTo>
                    <a:pt x="58950" y="37409"/>
                  </a:lnTo>
                  <a:lnTo>
                    <a:pt x="67648" y="59381"/>
                  </a:lnTo>
                  <a:lnTo>
                    <a:pt x="70239" y="87759"/>
                  </a:lnTo>
                  <a:lnTo>
                    <a:pt x="71035" y="316952"/>
                  </a:lnTo>
                  <a:lnTo>
                    <a:pt x="72587" y="364067"/>
                  </a:lnTo>
                  <a:lnTo>
                    <a:pt x="75118" y="411963"/>
                  </a:lnTo>
                  <a:lnTo>
                    <a:pt x="77159" y="460080"/>
                  </a:lnTo>
                  <a:lnTo>
                    <a:pt x="77243" y="507860"/>
                  </a:lnTo>
                  <a:lnTo>
                    <a:pt x="73902" y="554746"/>
                  </a:lnTo>
                  <a:lnTo>
                    <a:pt x="66732" y="585657"/>
                  </a:lnTo>
                  <a:lnTo>
                    <a:pt x="54053" y="607207"/>
                  </a:lnTo>
                  <a:lnTo>
                    <a:pt x="35490" y="624425"/>
                  </a:lnTo>
                  <a:lnTo>
                    <a:pt x="3344" y="647602"/>
                  </a:lnTo>
                  <a:lnTo>
                    <a:pt x="0" y="650469"/>
                  </a:lnTo>
                  <a:close/>
                </a:path>
              </a:pathLst>
            </a:custGeom>
            <a:solidFill>
              <a:srgbClr val="7E7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2461395" y="6894630"/>
              <a:ext cx="137795" cy="2695575"/>
            </a:xfrm>
            <a:custGeom>
              <a:avLst/>
              <a:gdLst/>
              <a:ahLst/>
              <a:cxnLst/>
              <a:rect l="l" t="t" r="r" b="b"/>
              <a:pathLst>
                <a:path w="137795" h="2695575">
                  <a:moveTo>
                    <a:pt x="137770" y="2695052"/>
                  </a:moveTo>
                  <a:lnTo>
                    <a:pt x="0" y="2695052"/>
                  </a:lnTo>
                  <a:lnTo>
                    <a:pt x="0" y="0"/>
                  </a:lnTo>
                  <a:lnTo>
                    <a:pt x="137770" y="0"/>
                  </a:lnTo>
                  <a:lnTo>
                    <a:pt x="137770" y="2695052"/>
                  </a:lnTo>
                  <a:close/>
                </a:path>
              </a:pathLst>
            </a:custGeom>
            <a:solidFill>
              <a:srgbClr val="4E2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613919" y="5759016"/>
              <a:ext cx="3645535" cy="205104"/>
            </a:xfrm>
            <a:custGeom>
              <a:avLst/>
              <a:gdLst/>
              <a:ahLst/>
              <a:cxnLst/>
              <a:rect l="l" t="t" r="r" b="b"/>
              <a:pathLst>
                <a:path w="3645534" h="205104">
                  <a:moveTo>
                    <a:pt x="3645432" y="204983"/>
                  </a:moveTo>
                  <a:lnTo>
                    <a:pt x="0" y="204983"/>
                  </a:lnTo>
                  <a:lnTo>
                    <a:pt x="402481" y="0"/>
                  </a:lnTo>
                  <a:lnTo>
                    <a:pt x="3242950" y="0"/>
                  </a:lnTo>
                  <a:lnTo>
                    <a:pt x="3645432" y="204983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0060360" y="5758698"/>
              <a:ext cx="64505" cy="796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0686939" y="5758698"/>
              <a:ext cx="64664" cy="796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0409486" y="5083541"/>
              <a:ext cx="262255" cy="78740"/>
            </a:xfrm>
            <a:custGeom>
              <a:avLst/>
              <a:gdLst/>
              <a:ahLst/>
              <a:cxnLst/>
              <a:rect l="l" t="t" r="r" b="b"/>
              <a:pathLst>
                <a:path w="262254" h="78739">
                  <a:moveTo>
                    <a:pt x="0" y="78362"/>
                  </a:moveTo>
                  <a:lnTo>
                    <a:pt x="261684" y="78362"/>
                  </a:lnTo>
                  <a:lnTo>
                    <a:pt x="261684" y="0"/>
                  </a:lnTo>
                  <a:lnTo>
                    <a:pt x="0" y="0"/>
                  </a:lnTo>
                  <a:lnTo>
                    <a:pt x="0" y="78362"/>
                  </a:lnTo>
                  <a:close/>
                </a:path>
              </a:pathLst>
            </a:custGeom>
            <a:solidFill>
              <a:srgbClr val="BCB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0151146" y="5083541"/>
              <a:ext cx="258445" cy="78740"/>
            </a:xfrm>
            <a:custGeom>
              <a:avLst/>
              <a:gdLst/>
              <a:ahLst/>
              <a:cxnLst/>
              <a:rect l="l" t="t" r="r" b="b"/>
              <a:pathLst>
                <a:path w="258445" h="78739">
                  <a:moveTo>
                    <a:pt x="258340" y="78362"/>
                  </a:moveTo>
                  <a:lnTo>
                    <a:pt x="0" y="78362"/>
                  </a:lnTo>
                  <a:lnTo>
                    <a:pt x="0" y="0"/>
                  </a:lnTo>
                  <a:lnTo>
                    <a:pt x="258340" y="0"/>
                  </a:lnTo>
                  <a:lnTo>
                    <a:pt x="258340" y="78362"/>
                  </a:lnTo>
                  <a:close/>
                </a:path>
              </a:pathLst>
            </a:custGeom>
            <a:solidFill>
              <a:srgbClr val="9C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981839" y="5145817"/>
              <a:ext cx="847725" cy="648335"/>
            </a:xfrm>
            <a:custGeom>
              <a:avLst/>
              <a:gdLst/>
              <a:ahLst/>
              <a:cxnLst/>
              <a:rect l="l" t="t" r="r" b="b"/>
              <a:pathLst>
                <a:path w="847725" h="648335">
                  <a:moveTo>
                    <a:pt x="805123" y="647761"/>
                  </a:moveTo>
                  <a:lnTo>
                    <a:pt x="42207" y="647761"/>
                  </a:lnTo>
                  <a:lnTo>
                    <a:pt x="25802" y="644412"/>
                  </a:lnTo>
                  <a:lnTo>
                    <a:pt x="12383" y="635298"/>
                  </a:lnTo>
                  <a:lnTo>
                    <a:pt x="3324" y="621825"/>
                  </a:lnTo>
                  <a:lnTo>
                    <a:pt x="0" y="605395"/>
                  </a:lnTo>
                  <a:lnTo>
                    <a:pt x="105916" y="42207"/>
                  </a:lnTo>
                  <a:lnTo>
                    <a:pt x="109266" y="25802"/>
                  </a:lnTo>
                  <a:lnTo>
                    <a:pt x="118379" y="12383"/>
                  </a:lnTo>
                  <a:lnTo>
                    <a:pt x="131852" y="3324"/>
                  </a:lnTo>
                  <a:lnTo>
                    <a:pt x="148282" y="0"/>
                  </a:lnTo>
                  <a:lnTo>
                    <a:pt x="699206" y="0"/>
                  </a:lnTo>
                  <a:lnTo>
                    <a:pt x="738223" y="25802"/>
                  </a:lnTo>
                  <a:lnTo>
                    <a:pt x="847489" y="605395"/>
                  </a:lnTo>
                  <a:lnTo>
                    <a:pt x="844139" y="621825"/>
                  </a:lnTo>
                  <a:lnTo>
                    <a:pt x="835026" y="635298"/>
                  </a:lnTo>
                  <a:lnTo>
                    <a:pt x="821553" y="644412"/>
                  </a:lnTo>
                  <a:lnTo>
                    <a:pt x="805123" y="647761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981839" y="5145817"/>
              <a:ext cx="427990" cy="648335"/>
            </a:xfrm>
            <a:custGeom>
              <a:avLst/>
              <a:gdLst/>
              <a:ahLst/>
              <a:cxnLst/>
              <a:rect l="l" t="t" r="r" b="b"/>
              <a:pathLst>
                <a:path w="427990" h="648335">
                  <a:moveTo>
                    <a:pt x="427647" y="647761"/>
                  </a:moveTo>
                  <a:lnTo>
                    <a:pt x="42207" y="647761"/>
                  </a:lnTo>
                  <a:lnTo>
                    <a:pt x="25802" y="644412"/>
                  </a:lnTo>
                  <a:lnTo>
                    <a:pt x="12383" y="635298"/>
                  </a:lnTo>
                  <a:lnTo>
                    <a:pt x="3324" y="621825"/>
                  </a:lnTo>
                  <a:lnTo>
                    <a:pt x="0" y="605395"/>
                  </a:lnTo>
                  <a:lnTo>
                    <a:pt x="105916" y="42207"/>
                  </a:lnTo>
                  <a:lnTo>
                    <a:pt x="109266" y="25802"/>
                  </a:lnTo>
                  <a:lnTo>
                    <a:pt x="118379" y="12383"/>
                  </a:lnTo>
                  <a:lnTo>
                    <a:pt x="131852" y="3324"/>
                  </a:lnTo>
                  <a:lnTo>
                    <a:pt x="148282" y="0"/>
                  </a:lnTo>
                  <a:lnTo>
                    <a:pt x="427647" y="0"/>
                  </a:lnTo>
                  <a:lnTo>
                    <a:pt x="427647" y="647761"/>
                  </a:lnTo>
                  <a:close/>
                </a:path>
              </a:pathLst>
            </a:custGeom>
            <a:solidFill>
              <a:srgbClr val="D9D8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901088" y="3868705"/>
              <a:ext cx="942340" cy="1215390"/>
            </a:xfrm>
            <a:custGeom>
              <a:avLst/>
              <a:gdLst/>
              <a:ahLst/>
              <a:cxnLst/>
              <a:rect l="l" t="t" r="r" b="b"/>
              <a:pathLst>
                <a:path w="942340" h="1215389">
                  <a:moveTo>
                    <a:pt x="797796" y="1214836"/>
                  </a:moveTo>
                  <a:lnTo>
                    <a:pt x="222344" y="1214836"/>
                  </a:lnTo>
                  <a:lnTo>
                    <a:pt x="206382" y="1211595"/>
                  </a:lnTo>
                  <a:lnTo>
                    <a:pt x="193317" y="1202771"/>
                  </a:lnTo>
                  <a:lnTo>
                    <a:pt x="184492" y="1189705"/>
                  </a:lnTo>
                  <a:lnTo>
                    <a:pt x="181252" y="1173743"/>
                  </a:lnTo>
                  <a:lnTo>
                    <a:pt x="83299" y="95818"/>
                  </a:lnTo>
                  <a:lnTo>
                    <a:pt x="0" y="36091"/>
                  </a:lnTo>
                  <a:lnTo>
                    <a:pt x="15481" y="20923"/>
                  </a:lnTo>
                  <a:lnTo>
                    <a:pt x="51226" y="9576"/>
                  </a:lnTo>
                  <a:lnTo>
                    <a:pt x="91181" y="2463"/>
                  </a:lnTo>
                  <a:lnTo>
                    <a:pt x="119295" y="0"/>
                  </a:lnTo>
                  <a:lnTo>
                    <a:pt x="900846" y="0"/>
                  </a:lnTo>
                  <a:lnTo>
                    <a:pt x="916716" y="3219"/>
                  </a:lnTo>
                  <a:lnTo>
                    <a:pt x="929734" y="11997"/>
                  </a:lnTo>
                  <a:lnTo>
                    <a:pt x="938541" y="25009"/>
                  </a:lnTo>
                  <a:lnTo>
                    <a:pt x="941779" y="40933"/>
                  </a:lnTo>
                  <a:lnTo>
                    <a:pt x="838729" y="1173743"/>
                  </a:lnTo>
                  <a:lnTo>
                    <a:pt x="835514" y="1189705"/>
                  </a:lnTo>
                  <a:lnTo>
                    <a:pt x="826744" y="1202771"/>
                  </a:lnTo>
                  <a:lnTo>
                    <a:pt x="813733" y="1211595"/>
                  </a:lnTo>
                  <a:lnTo>
                    <a:pt x="797796" y="1214836"/>
                  </a:lnTo>
                  <a:close/>
                </a:path>
              </a:pathLst>
            </a:custGeom>
            <a:solidFill>
              <a:srgbClr val="53C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921303" y="3868711"/>
              <a:ext cx="427990" cy="1089660"/>
            </a:xfrm>
            <a:custGeom>
              <a:avLst/>
              <a:gdLst/>
              <a:ahLst/>
              <a:cxnLst/>
              <a:rect l="l" t="t" r="r" b="b"/>
              <a:pathLst>
                <a:path w="427990" h="1089660">
                  <a:moveTo>
                    <a:pt x="180873" y="818870"/>
                  </a:moveTo>
                  <a:lnTo>
                    <a:pt x="180428" y="759231"/>
                  </a:lnTo>
                  <a:lnTo>
                    <a:pt x="177558" y="695921"/>
                  </a:lnTo>
                  <a:lnTo>
                    <a:pt x="172948" y="632066"/>
                  </a:lnTo>
                  <a:lnTo>
                    <a:pt x="167309" y="570788"/>
                  </a:lnTo>
                  <a:lnTo>
                    <a:pt x="161366" y="515226"/>
                  </a:lnTo>
                  <a:lnTo>
                    <a:pt x="155790" y="468464"/>
                  </a:lnTo>
                  <a:lnTo>
                    <a:pt x="141262" y="363753"/>
                  </a:lnTo>
                  <a:lnTo>
                    <a:pt x="133527" y="313651"/>
                  </a:lnTo>
                  <a:lnTo>
                    <a:pt x="125349" y="263601"/>
                  </a:lnTo>
                  <a:lnTo>
                    <a:pt x="116700" y="213639"/>
                  </a:lnTo>
                  <a:lnTo>
                    <a:pt x="107530" y="163779"/>
                  </a:lnTo>
                  <a:lnTo>
                    <a:pt x="97802" y="114033"/>
                  </a:lnTo>
                  <a:lnTo>
                    <a:pt x="83210" y="64046"/>
                  </a:lnTo>
                  <a:lnTo>
                    <a:pt x="79362" y="39090"/>
                  </a:lnTo>
                  <a:lnTo>
                    <a:pt x="84264" y="16052"/>
                  </a:lnTo>
                  <a:lnTo>
                    <a:pt x="87604" y="9525"/>
                  </a:lnTo>
                  <a:lnTo>
                    <a:pt x="93345" y="4851"/>
                  </a:lnTo>
                  <a:lnTo>
                    <a:pt x="100342" y="1308"/>
                  </a:lnTo>
                  <a:lnTo>
                    <a:pt x="69481" y="5803"/>
                  </a:lnTo>
                  <a:lnTo>
                    <a:pt x="36677" y="13258"/>
                  </a:lnTo>
                  <a:lnTo>
                    <a:pt x="10617" y="23431"/>
                  </a:lnTo>
                  <a:lnTo>
                    <a:pt x="0" y="36093"/>
                  </a:lnTo>
                  <a:lnTo>
                    <a:pt x="83299" y="95821"/>
                  </a:lnTo>
                  <a:lnTo>
                    <a:pt x="160553" y="944562"/>
                  </a:lnTo>
                  <a:lnTo>
                    <a:pt x="171640" y="914654"/>
                  </a:lnTo>
                  <a:lnTo>
                    <a:pt x="178181" y="871715"/>
                  </a:lnTo>
                  <a:lnTo>
                    <a:pt x="180873" y="818870"/>
                  </a:lnTo>
                  <a:close/>
                </a:path>
                <a:path w="427990" h="1089660">
                  <a:moveTo>
                    <a:pt x="343877" y="1089482"/>
                  </a:moveTo>
                  <a:lnTo>
                    <a:pt x="226491" y="0"/>
                  </a:lnTo>
                  <a:lnTo>
                    <a:pt x="151638" y="0"/>
                  </a:lnTo>
                  <a:lnTo>
                    <a:pt x="267906" y="1079296"/>
                  </a:lnTo>
                  <a:lnTo>
                    <a:pt x="312559" y="1087742"/>
                  </a:lnTo>
                  <a:lnTo>
                    <a:pt x="343877" y="1089482"/>
                  </a:lnTo>
                  <a:close/>
                </a:path>
                <a:path w="427990" h="1089660">
                  <a:moveTo>
                    <a:pt x="427812" y="1078026"/>
                  </a:moveTo>
                  <a:lnTo>
                    <a:pt x="311708" y="0"/>
                  </a:lnTo>
                  <a:lnTo>
                    <a:pt x="274269" y="0"/>
                  </a:lnTo>
                  <a:lnTo>
                    <a:pt x="391185" y="1085989"/>
                  </a:lnTo>
                  <a:lnTo>
                    <a:pt x="409613" y="1082484"/>
                  </a:lnTo>
                  <a:lnTo>
                    <a:pt x="427812" y="1078026"/>
                  </a:lnTo>
                  <a:close/>
                </a:path>
              </a:pathLst>
            </a:custGeom>
            <a:solidFill>
              <a:srgbClr val="90D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0067528" y="3868705"/>
              <a:ext cx="775335" cy="1215390"/>
            </a:xfrm>
            <a:custGeom>
              <a:avLst/>
              <a:gdLst/>
              <a:ahLst/>
              <a:cxnLst/>
              <a:rect l="l" t="t" r="r" b="b"/>
              <a:pathLst>
                <a:path w="775334" h="1215389">
                  <a:moveTo>
                    <a:pt x="631356" y="1214836"/>
                  </a:moveTo>
                  <a:lnTo>
                    <a:pt x="296247" y="1214836"/>
                  </a:lnTo>
                  <a:lnTo>
                    <a:pt x="281594" y="1078020"/>
                  </a:lnTo>
                  <a:lnTo>
                    <a:pt x="296458" y="1073389"/>
                  </a:lnTo>
                  <a:lnTo>
                    <a:pt x="311159" y="1068086"/>
                  </a:lnTo>
                  <a:lnTo>
                    <a:pt x="382537" y="1028349"/>
                  </a:lnTo>
                  <a:lnTo>
                    <a:pt x="420194" y="994273"/>
                  </a:lnTo>
                  <a:lnTo>
                    <a:pt x="453600" y="955292"/>
                  </a:lnTo>
                  <a:lnTo>
                    <a:pt x="483498" y="913522"/>
                  </a:lnTo>
                  <a:lnTo>
                    <a:pt x="510628" y="871077"/>
                  </a:lnTo>
                  <a:lnTo>
                    <a:pt x="536314" y="827137"/>
                  </a:lnTo>
                  <a:lnTo>
                    <a:pt x="559341" y="782705"/>
                  </a:lnTo>
                  <a:lnTo>
                    <a:pt x="579652" y="737464"/>
                  </a:lnTo>
                  <a:lnTo>
                    <a:pt x="597189" y="691097"/>
                  </a:lnTo>
                  <a:lnTo>
                    <a:pt x="611895" y="643288"/>
                  </a:lnTo>
                  <a:lnTo>
                    <a:pt x="623711" y="593720"/>
                  </a:lnTo>
                  <a:lnTo>
                    <a:pt x="633181" y="539678"/>
                  </a:lnTo>
                  <a:lnTo>
                    <a:pt x="639585" y="485810"/>
                  </a:lnTo>
                  <a:lnTo>
                    <a:pt x="643600" y="431951"/>
                  </a:lnTo>
                  <a:lnTo>
                    <a:pt x="645903" y="377935"/>
                  </a:lnTo>
                  <a:lnTo>
                    <a:pt x="647171" y="323597"/>
                  </a:lnTo>
                  <a:lnTo>
                    <a:pt x="648080" y="268772"/>
                  </a:lnTo>
                  <a:lnTo>
                    <a:pt x="649178" y="218461"/>
                  </a:lnTo>
                  <a:lnTo>
                    <a:pt x="648495" y="166783"/>
                  </a:lnTo>
                  <a:lnTo>
                    <a:pt x="642644" y="115810"/>
                  </a:lnTo>
                  <a:lnTo>
                    <a:pt x="628238" y="67611"/>
                  </a:lnTo>
                  <a:lnTo>
                    <a:pt x="601891" y="24257"/>
                  </a:lnTo>
                  <a:lnTo>
                    <a:pt x="571788" y="0"/>
                  </a:lnTo>
                  <a:lnTo>
                    <a:pt x="734406" y="0"/>
                  </a:lnTo>
                  <a:lnTo>
                    <a:pt x="750276" y="3219"/>
                  </a:lnTo>
                  <a:lnTo>
                    <a:pt x="763294" y="11997"/>
                  </a:lnTo>
                  <a:lnTo>
                    <a:pt x="772101" y="25009"/>
                  </a:lnTo>
                  <a:lnTo>
                    <a:pt x="775339" y="40933"/>
                  </a:lnTo>
                  <a:lnTo>
                    <a:pt x="672289" y="1173743"/>
                  </a:lnTo>
                  <a:lnTo>
                    <a:pt x="669074" y="1189705"/>
                  </a:lnTo>
                  <a:lnTo>
                    <a:pt x="660304" y="1202771"/>
                  </a:lnTo>
                  <a:lnTo>
                    <a:pt x="647293" y="1211595"/>
                  </a:lnTo>
                  <a:lnTo>
                    <a:pt x="631356" y="1214836"/>
                  </a:lnTo>
                  <a:close/>
                </a:path>
                <a:path w="775334" h="1215389">
                  <a:moveTo>
                    <a:pt x="258818" y="1214836"/>
                  </a:moveTo>
                  <a:lnTo>
                    <a:pt x="211036" y="1214836"/>
                  </a:lnTo>
                  <a:lnTo>
                    <a:pt x="197657" y="1089488"/>
                  </a:lnTo>
                  <a:lnTo>
                    <a:pt x="198612" y="1089488"/>
                  </a:lnTo>
                  <a:lnTo>
                    <a:pt x="210289" y="1089254"/>
                  </a:lnTo>
                  <a:lnTo>
                    <a:pt x="221906" y="1088572"/>
                  </a:lnTo>
                  <a:lnTo>
                    <a:pt x="233463" y="1087472"/>
                  </a:lnTo>
                  <a:lnTo>
                    <a:pt x="244961" y="1085984"/>
                  </a:lnTo>
                  <a:lnTo>
                    <a:pt x="258818" y="1214836"/>
                  </a:lnTo>
                  <a:close/>
                </a:path>
                <a:path w="775334" h="1215389">
                  <a:moveTo>
                    <a:pt x="136337" y="1214836"/>
                  </a:moveTo>
                  <a:lnTo>
                    <a:pt x="55904" y="1214836"/>
                  </a:lnTo>
                  <a:lnTo>
                    <a:pt x="39942" y="1211595"/>
                  </a:lnTo>
                  <a:lnTo>
                    <a:pt x="26877" y="1202771"/>
                  </a:lnTo>
                  <a:lnTo>
                    <a:pt x="18052" y="1189705"/>
                  </a:lnTo>
                  <a:lnTo>
                    <a:pt x="14812" y="1173743"/>
                  </a:lnTo>
                  <a:lnTo>
                    <a:pt x="0" y="1009215"/>
                  </a:lnTo>
                  <a:lnTo>
                    <a:pt x="25866" y="1032259"/>
                  </a:lnTo>
                  <a:lnTo>
                    <a:pt x="54988" y="1051780"/>
                  </a:lnTo>
                  <a:lnTo>
                    <a:pt x="87037" y="1067538"/>
                  </a:lnTo>
                  <a:lnTo>
                    <a:pt x="121684" y="1079295"/>
                  </a:lnTo>
                  <a:lnTo>
                    <a:pt x="136337" y="1214836"/>
                  </a:lnTo>
                  <a:close/>
                </a:path>
              </a:pathLst>
            </a:custGeom>
            <a:solidFill>
              <a:srgbClr val="45A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0189212" y="4948000"/>
              <a:ext cx="89351" cy="13554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0312489" y="4946726"/>
              <a:ext cx="51435" cy="137160"/>
            </a:xfrm>
            <a:custGeom>
              <a:avLst/>
              <a:gdLst/>
              <a:ahLst/>
              <a:cxnLst/>
              <a:rect l="l" t="t" r="r" b="b"/>
              <a:pathLst>
                <a:path w="51434" h="137160">
                  <a:moveTo>
                    <a:pt x="51285" y="136815"/>
                  </a:moveTo>
                  <a:lnTo>
                    <a:pt x="13856" y="136815"/>
                  </a:lnTo>
                  <a:lnTo>
                    <a:pt x="0" y="7963"/>
                  </a:lnTo>
                  <a:lnTo>
                    <a:pt x="18435" y="4459"/>
                  </a:lnTo>
                  <a:lnTo>
                    <a:pt x="36632" y="0"/>
                  </a:lnTo>
                  <a:lnTo>
                    <a:pt x="51285" y="136815"/>
                  </a:lnTo>
                  <a:close/>
                </a:path>
              </a:pathLst>
            </a:custGeom>
            <a:solidFill>
              <a:srgbClr val="78B3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0222500" y="5266705"/>
              <a:ext cx="366395" cy="366395"/>
            </a:xfrm>
            <a:custGeom>
              <a:avLst/>
              <a:gdLst/>
              <a:ahLst/>
              <a:cxnLst/>
              <a:rect l="l" t="t" r="r" b="b"/>
              <a:pathLst>
                <a:path w="366395" h="366395">
                  <a:moveTo>
                    <a:pt x="183004" y="366167"/>
                  </a:moveTo>
                  <a:lnTo>
                    <a:pt x="134386" y="359623"/>
                  </a:lnTo>
                  <a:lnTo>
                    <a:pt x="90679" y="341156"/>
                  </a:lnTo>
                  <a:lnTo>
                    <a:pt x="53635" y="312512"/>
                  </a:lnTo>
                  <a:lnTo>
                    <a:pt x="25005" y="275441"/>
                  </a:lnTo>
                  <a:lnTo>
                    <a:pt x="6543" y="231689"/>
                  </a:lnTo>
                  <a:lnTo>
                    <a:pt x="0" y="183004"/>
                  </a:lnTo>
                  <a:lnTo>
                    <a:pt x="6543" y="134330"/>
                  </a:lnTo>
                  <a:lnTo>
                    <a:pt x="25005" y="90608"/>
                  </a:lnTo>
                  <a:lnTo>
                    <a:pt x="53635" y="53575"/>
                  </a:lnTo>
                  <a:lnTo>
                    <a:pt x="90679" y="24970"/>
                  </a:lnTo>
                  <a:lnTo>
                    <a:pt x="134386" y="6532"/>
                  </a:lnTo>
                  <a:lnTo>
                    <a:pt x="183004" y="0"/>
                  </a:lnTo>
                  <a:lnTo>
                    <a:pt x="231689" y="6532"/>
                  </a:lnTo>
                  <a:lnTo>
                    <a:pt x="275441" y="24970"/>
                  </a:lnTo>
                  <a:lnTo>
                    <a:pt x="312512" y="53575"/>
                  </a:lnTo>
                  <a:lnTo>
                    <a:pt x="341156" y="90608"/>
                  </a:lnTo>
                  <a:lnTo>
                    <a:pt x="359623" y="134330"/>
                  </a:lnTo>
                  <a:lnTo>
                    <a:pt x="366167" y="183004"/>
                  </a:lnTo>
                  <a:lnTo>
                    <a:pt x="359623" y="231689"/>
                  </a:lnTo>
                  <a:lnTo>
                    <a:pt x="341156" y="275441"/>
                  </a:lnTo>
                  <a:lnTo>
                    <a:pt x="312512" y="312512"/>
                  </a:lnTo>
                  <a:lnTo>
                    <a:pt x="275441" y="341156"/>
                  </a:lnTo>
                  <a:lnTo>
                    <a:pt x="231689" y="359623"/>
                  </a:lnTo>
                  <a:lnTo>
                    <a:pt x="183004" y="366167"/>
                  </a:lnTo>
                  <a:close/>
                </a:path>
              </a:pathLst>
            </a:custGeom>
            <a:solidFill>
              <a:srgbClr val="A3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0268211" y="5312416"/>
              <a:ext cx="274955" cy="274955"/>
            </a:xfrm>
            <a:custGeom>
              <a:avLst/>
              <a:gdLst/>
              <a:ahLst/>
              <a:cxnLst/>
              <a:rect l="l" t="t" r="r" b="b"/>
              <a:pathLst>
                <a:path w="274954" h="274954">
                  <a:moveTo>
                    <a:pt x="137293" y="274586"/>
                  </a:moveTo>
                  <a:lnTo>
                    <a:pt x="93963" y="267585"/>
                  </a:lnTo>
                  <a:lnTo>
                    <a:pt x="56283" y="248093"/>
                  </a:lnTo>
                  <a:lnTo>
                    <a:pt x="26538" y="218371"/>
                  </a:lnTo>
                  <a:lnTo>
                    <a:pt x="7015" y="180683"/>
                  </a:lnTo>
                  <a:lnTo>
                    <a:pt x="0" y="137293"/>
                  </a:lnTo>
                  <a:lnTo>
                    <a:pt x="7015" y="93902"/>
                  </a:lnTo>
                  <a:lnTo>
                    <a:pt x="26538" y="56214"/>
                  </a:lnTo>
                  <a:lnTo>
                    <a:pt x="56283" y="26492"/>
                  </a:lnTo>
                  <a:lnTo>
                    <a:pt x="93963" y="7000"/>
                  </a:lnTo>
                  <a:lnTo>
                    <a:pt x="137293" y="0"/>
                  </a:lnTo>
                  <a:lnTo>
                    <a:pt x="180683" y="7000"/>
                  </a:lnTo>
                  <a:lnTo>
                    <a:pt x="218371" y="26492"/>
                  </a:lnTo>
                  <a:lnTo>
                    <a:pt x="248093" y="56214"/>
                  </a:lnTo>
                  <a:lnTo>
                    <a:pt x="267585" y="93902"/>
                  </a:lnTo>
                  <a:lnTo>
                    <a:pt x="274586" y="137293"/>
                  </a:lnTo>
                  <a:lnTo>
                    <a:pt x="267585" y="180683"/>
                  </a:lnTo>
                  <a:lnTo>
                    <a:pt x="248093" y="218371"/>
                  </a:lnTo>
                  <a:lnTo>
                    <a:pt x="218371" y="248093"/>
                  </a:lnTo>
                  <a:lnTo>
                    <a:pt x="180683" y="267585"/>
                  </a:lnTo>
                  <a:lnTo>
                    <a:pt x="137293" y="274586"/>
                  </a:lnTo>
                  <a:close/>
                </a:path>
              </a:pathLst>
            </a:custGeom>
            <a:solidFill>
              <a:srgbClr val="AF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0376676" y="5266705"/>
              <a:ext cx="57785" cy="183515"/>
            </a:xfrm>
            <a:custGeom>
              <a:avLst/>
              <a:gdLst/>
              <a:ahLst/>
              <a:cxnLst/>
              <a:rect l="l" t="t" r="r" b="b"/>
              <a:pathLst>
                <a:path w="57784" h="183514">
                  <a:moveTo>
                    <a:pt x="57656" y="183004"/>
                  </a:moveTo>
                  <a:lnTo>
                    <a:pt x="0" y="183004"/>
                  </a:lnTo>
                  <a:lnTo>
                    <a:pt x="0" y="0"/>
                  </a:lnTo>
                  <a:lnTo>
                    <a:pt x="57656" y="0"/>
                  </a:lnTo>
                  <a:lnTo>
                    <a:pt x="57656" y="183004"/>
                  </a:lnTo>
                  <a:close/>
                </a:path>
              </a:pathLst>
            </a:custGeom>
            <a:solidFill>
              <a:srgbClr val="8A8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981202" y="3840705"/>
              <a:ext cx="852169" cy="28575"/>
            </a:xfrm>
            <a:custGeom>
              <a:avLst/>
              <a:gdLst/>
              <a:ahLst/>
              <a:cxnLst/>
              <a:rect l="l" t="t" r="r" b="b"/>
              <a:pathLst>
                <a:path w="852170" h="28575">
                  <a:moveTo>
                    <a:pt x="845419" y="28000"/>
                  </a:moveTo>
                  <a:lnTo>
                    <a:pt x="6689" y="28000"/>
                  </a:lnTo>
                  <a:lnTo>
                    <a:pt x="0" y="21708"/>
                  </a:lnTo>
                  <a:lnTo>
                    <a:pt x="0" y="6291"/>
                  </a:lnTo>
                  <a:lnTo>
                    <a:pt x="6689" y="0"/>
                  </a:lnTo>
                  <a:lnTo>
                    <a:pt x="845419" y="0"/>
                  </a:lnTo>
                  <a:lnTo>
                    <a:pt x="851949" y="6291"/>
                  </a:lnTo>
                  <a:lnTo>
                    <a:pt x="851949" y="21708"/>
                  </a:lnTo>
                  <a:close/>
                </a:path>
              </a:pathLst>
            </a:custGeom>
            <a:solidFill>
              <a:srgbClr val="8C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0339724" y="3664454"/>
              <a:ext cx="134903" cy="9145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0024365" y="3748199"/>
              <a:ext cx="765810" cy="92710"/>
            </a:xfrm>
            <a:custGeom>
              <a:avLst/>
              <a:gdLst/>
              <a:ahLst/>
              <a:cxnLst/>
              <a:rect l="l" t="t" r="r" b="b"/>
              <a:pathLst>
                <a:path w="765809" h="92710">
                  <a:moveTo>
                    <a:pt x="765782" y="92505"/>
                  </a:moveTo>
                  <a:lnTo>
                    <a:pt x="0" y="92505"/>
                  </a:lnTo>
                  <a:lnTo>
                    <a:pt x="24304" y="78351"/>
                  </a:lnTo>
                  <a:lnTo>
                    <a:pt x="89428" y="47655"/>
                  </a:lnTo>
                  <a:lnTo>
                    <a:pt x="131718" y="32957"/>
                  </a:lnTo>
                  <a:lnTo>
                    <a:pt x="181474" y="19921"/>
                  </a:lnTo>
                  <a:lnTo>
                    <a:pt x="239431" y="9468"/>
                  </a:lnTo>
                  <a:lnTo>
                    <a:pt x="306325" y="2520"/>
                  </a:lnTo>
                  <a:lnTo>
                    <a:pt x="382891" y="0"/>
                  </a:lnTo>
                  <a:lnTo>
                    <a:pt x="459405" y="2520"/>
                  </a:lnTo>
                  <a:lnTo>
                    <a:pt x="526261" y="9468"/>
                  </a:lnTo>
                  <a:lnTo>
                    <a:pt x="584196" y="19921"/>
                  </a:lnTo>
                  <a:lnTo>
                    <a:pt x="633944" y="32957"/>
                  </a:lnTo>
                  <a:lnTo>
                    <a:pt x="676242" y="47655"/>
                  </a:lnTo>
                  <a:lnTo>
                    <a:pt x="711824" y="63094"/>
                  </a:lnTo>
                  <a:lnTo>
                    <a:pt x="765782" y="92505"/>
                  </a:lnTo>
                  <a:close/>
                </a:path>
              </a:pathLst>
            </a:custGeom>
            <a:solidFill>
              <a:srgbClr val="BF32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0024365" y="3785214"/>
              <a:ext cx="765810" cy="55880"/>
            </a:xfrm>
            <a:custGeom>
              <a:avLst/>
              <a:gdLst/>
              <a:ahLst/>
              <a:cxnLst/>
              <a:rect l="l" t="t" r="r" b="b"/>
              <a:pathLst>
                <a:path w="765809" h="55879">
                  <a:moveTo>
                    <a:pt x="765782" y="55490"/>
                  </a:moveTo>
                  <a:lnTo>
                    <a:pt x="0" y="55490"/>
                  </a:lnTo>
                  <a:lnTo>
                    <a:pt x="22375" y="42412"/>
                  </a:lnTo>
                  <a:lnTo>
                    <a:pt x="49274" y="28306"/>
                  </a:lnTo>
                  <a:lnTo>
                    <a:pt x="81281" y="13920"/>
                  </a:lnTo>
                  <a:lnTo>
                    <a:pt x="118976" y="0"/>
                  </a:lnTo>
                  <a:lnTo>
                    <a:pt x="167965" y="24313"/>
                  </a:lnTo>
                  <a:lnTo>
                    <a:pt x="221687" y="40578"/>
                  </a:lnTo>
                  <a:lnTo>
                    <a:pt x="277888" y="50148"/>
                  </a:lnTo>
                  <a:lnTo>
                    <a:pt x="334313" y="54375"/>
                  </a:lnTo>
                  <a:lnTo>
                    <a:pt x="385841" y="54708"/>
                  </a:lnTo>
                  <a:lnTo>
                    <a:pt x="437224" y="52395"/>
                  </a:lnTo>
                  <a:lnTo>
                    <a:pt x="488474" y="47897"/>
                  </a:lnTo>
                  <a:lnTo>
                    <a:pt x="539601" y="41678"/>
                  </a:lnTo>
                  <a:lnTo>
                    <a:pt x="590616" y="34197"/>
                  </a:lnTo>
                  <a:lnTo>
                    <a:pt x="641532" y="25916"/>
                  </a:lnTo>
                  <a:lnTo>
                    <a:pt x="692358" y="17297"/>
                  </a:lnTo>
                  <a:lnTo>
                    <a:pt x="714223" y="27253"/>
                  </a:lnTo>
                  <a:lnTo>
                    <a:pt x="733609" y="37092"/>
                  </a:lnTo>
                  <a:lnTo>
                    <a:pt x="750726" y="46582"/>
                  </a:lnTo>
                  <a:lnTo>
                    <a:pt x="765782" y="55490"/>
                  </a:lnTo>
                  <a:close/>
                </a:path>
              </a:pathLst>
            </a:custGeom>
            <a:solidFill>
              <a:srgbClr val="A62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0950416" y="5103291"/>
              <a:ext cx="2154142" cy="76849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3134864" y="4439226"/>
              <a:ext cx="2926231" cy="580511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1389202" y="2980772"/>
              <a:ext cx="2148840" cy="193675"/>
            </a:xfrm>
            <a:custGeom>
              <a:avLst/>
              <a:gdLst/>
              <a:ahLst/>
              <a:cxnLst/>
              <a:rect l="l" t="t" r="r" b="b"/>
              <a:pathLst>
                <a:path w="2148840" h="193675">
                  <a:moveTo>
                    <a:pt x="2051597" y="193521"/>
                  </a:moveTo>
                  <a:lnTo>
                    <a:pt x="96834" y="193521"/>
                  </a:lnTo>
                  <a:lnTo>
                    <a:pt x="59133" y="185921"/>
                  </a:lnTo>
                  <a:lnTo>
                    <a:pt x="28354" y="165194"/>
                  </a:lnTo>
                  <a:lnTo>
                    <a:pt x="7606" y="134450"/>
                  </a:lnTo>
                  <a:lnTo>
                    <a:pt x="0" y="96799"/>
                  </a:lnTo>
                  <a:lnTo>
                    <a:pt x="7606" y="59091"/>
                  </a:lnTo>
                  <a:lnTo>
                    <a:pt x="28350" y="28326"/>
                  </a:lnTo>
                  <a:lnTo>
                    <a:pt x="59121" y="7597"/>
                  </a:lnTo>
                  <a:lnTo>
                    <a:pt x="96806" y="0"/>
                  </a:lnTo>
                  <a:lnTo>
                    <a:pt x="2051569" y="0"/>
                  </a:lnTo>
                  <a:lnTo>
                    <a:pt x="2089261" y="7597"/>
                  </a:lnTo>
                  <a:lnTo>
                    <a:pt x="2120033" y="28326"/>
                  </a:lnTo>
                  <a:lnTo>
                    <a:pt x="2140777" y="59091"/>
                  </a:lnTo>
                  <a:lnTo>
                    <a:pt x="2148411" y="96799"/>
                  </a:lnTo>
                  <a:lnTo>
                    <a:pt x="2140805" y="134450"/>
                  </a:lnTo>
                  <a:lnTo>
                    <a:pt x="2120062" y="165194"/>
                  </a:lnTo>
                  <a:lnTo>
                    <a:pt x="2089289" y="185921"/>
                  </a:lnTo>
                  <a:lnTo>
                    <a:pt x="2051597" y="193521"/>
                  </a:lnTo>
                  <a:close/>
                </a:path>
              </a:pathLst>
            </a:custGeom>
            <a:solidFill>
              <a:srgbClr val="1B5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1879360" y="3813497"/>
              <a:ext cx="81915" cy="520065"/>
            </a:xfrm>
            <a:custGeom>
              <a:avLst/>
              <a:gdLst/>
              <a:ahLst/>
              <a:cxnLst/>
              <a:rect l="l" t="t" r="r" b="b"/>
              <a:pathLst>
                <a:path w="81915" h="520064">
                  <a:moveTo>
                    <a:pt x="81501" y="519703"/>
                  </a:moveTo>
                  <a:lnTo>
                    <a:pt x="0" y="519703"/>
                  </a:lnTo>
                  <a:lnTo>
                    <a:pt x="0" y="0"/>
                  </a:lnTo>
                  <a:lnTo>
                    <a:pt x="81501" y="0"/>
                  </a:lnTo>
                  <a:lnTo>
                    <a:pt x="81501" y="519703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1841679" y="3060262"/>
              <a:ext cx="157480" cy="772160"/>
            </a:xfrm>
            <a:custGeom>
              <a:avLst/>
              <a:gdLst/>
              <a:ahLst/>
              <a:cxnLst/>
              <a:rect l="l" t="t" r="r" b="b"/>
              <a:pathLst>
                <a:path w="157479" h="772160">
                  <a:moveTo>
                    <a:pt x="107468" y="771581"/>
                  </a:moveTo>
                  <a:lnTo>
                    <a:pt x="49394" y="771581"/>
                  </a:lnTo>
                  <a:lnTo>
                    <a:pt x="30156" y="767691"/>
                  </a:lnTo>
                  <a:lnTo>
                    <a:pt x="14456" y="757080"/>
                  </a:lnTo>
                  <a:lnTo>
                    <a:pt x="3877" y="741336"/>
                  </a:lnTo>
                  <a:lnTo>
                    <a:pt x="0" y="722045"/>
                  </a:lnTo>
                  <a:lnTo>
                    <a:pt x="0" y="49394"/>
                  </a:lnTo>
                  <a:lnTo>
                    <a:pt x="3877" y="30177"/>
                  </a:lnTo>
                  <a:lnTo>
                    <a:pt x="14456" y="14475"/>
                  </a:lnTo>
                  <a:lnTo>
                    <a:pt x="30156" y="3884"/>
                  </a:lnTo>
                  <a:lnTo>
                    <a:pt x="49394" y="0"/>
                  </a:lnTo>
                  <a:lnTo>
                    <a:pt x="107468" y="0"/>
                  </a:lnTo>
                  <a:lnTo>
                    <a:pt x="126718" y="3884"/>
                  </a:lnTo>
                  <a:lnTo>
                    <a:pt x="142442" y="14475"/>
                  </a:lnTo>
                  <a:lnTo>
                    <a:pt x="153045" y="30177"/>
                  </a:lnTo>
                  <a:lnTo>
                    <a:pt x="153393" y="31894"/>
                  </a:lnTo>
                  <a:lnTo>
                    <a:pt x="82418" y="31894"/>
                  </a:lnTo>
                  <a:lnTo>
                    <a:pt x="72606" y="33828"/>
                  </a:lnTo>
                  <a:lnTo>
                    <a:pt x="64574" y="39097"/>
                  </a:lnTo>
                  <a:lnTo>
                    <a:pt x="59149" y="46904"/>
                  </a:lnTo>
                  <a:lnTo>
                    <a:pt x="57156" y="56451"/>
                  </a:lnTo>
                  <a:lnTo>
                    <a:pt x="59149" y="66019"/>
                  </a:lnTo>
                  <a:lnTo>
                    <a:pt x="64574" y="73846"/>
                  </a:lnTo>
                  <a:lnTo>
                    <a:pt x="72606" y="79131"/>
                  </a:lnTo>
                  <a:lnTo>
                    <a:pt x="82418" y="81070"/>
                  </a:lnTo>
                  <a:lnTo>
                    <a:pt x="156934" y="81070"/>
                  </a:lnTo>
                  <a:lnTo>
                    <a:pt x="156934" y="722045"/>
                  </a:lnTo>
                  <a:lnTo>
                    <a:pt x="153045" y="741336"/>
                  </a:lnTo>
                  <a:lnTo>
                    <a:pt x="142442" y="757080"/>
                  </a:lnTo>
                  <a:lnTo>
                    <a:pt x="126718" y="767691"/>
                  </a:lnTo>
                  <a:lnTo>
                    <a:pt x="107468" y="771581"/>
                  </a:lnTo>
                  <a:close/>
                </a:path>
                <a:path w="157479" h="772160">
                  <a:moveTo>
                    <a:pt x="156934" y="81070"/>
                  </a:moveTo>
                  <a:lnTo>
                    <a:pt x="82418" y="81070"/>
                  </a:lnTo>
                  <a:lnTo>
                    <a:pt x="92260" y="79131"/>
                  </a:lnTo>
                  <a:lnTo>
                    <a:pt x="100289" y="73846"/>
                  </a:lnTo>
                  <a:lnTo>
                    <a:pt x="105698" y="66019"/>
                  </a:lnTo>
                  <a:lnTo>
                    <a:pt x="107680" y="56451"/>
                  </a:lnTo>
                  <a:lnTo>
                    <a:pt x="105698" y="46904"/>
                  </a:lnTo>
                  <a:lnTo>
                    <a:pt x="100289" y="39097"/>
                  </a:lnTo>
                  <a:lnTo>
                    <a:pt x="92260" y="33828"/>
                  </a:lnTo>
                  <a:lnTo>
                    <a:pt x="82418" y="31894"/>
                  </a:lnTo>
                  <a:lnTo>
                    <a:pt x="153393" y="31894"/>
                  </a:lnTo>
                  <a:lnTo>
                    <a:pt x="156934" y="49394"/>
                  </a:lnTo>
                  <a:lnTo>
                    <a:pt x="156934" y="81070"/>
                  </a:lnTo>
                  <a:close/>
                </a:path>
              </a:pathLst>
            </a:custGeom>
            <a:solidFill>
              <a:srgbClr val="89C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1692572" y="3794797"/>
              <a:ext cx="1025525" cy="1174750"/>
            </a:xfrm>
            <a:custGeom>
              <a:avLst/>
              <a:gdLst/>
              <a:ahLst/>
              <a:cxnLst/>
              <a:rect l="l" t="t" r="r" b="b"/>
              <a:pathLst>
                <a:path w="1025525" h="1174750">
                  <a:moveTo>
                    <a:pt x="455142" y="817981"/>
                  </a:moveTo>
                  <a:lnTo>
                    <a:pt x="451675" y="756056"/>
                  </a:lnTo>
                  <a:lnTo>
                    <a:pt x="441629" y="701179"/>
                  </a:lnTo>
                  <a:lnTo>
                    <a:pt x="425475" y="652703"/>
                  </a:lnTo>
                  <a:lnTo>
                    <a:pt x="403707" y="610006"/>
                  </a:lnTo>
                  <a:lnTo>
                    <a:pt x="376796" y="572465"/>
                  </a:lnTo>
                  <a:lnTo>
                    <a:pt x="345249" y="539445"/>
                  </a:lnTo>
                  <a:lnTo>
                    <a:pt x="309537" y="510324"/>
                  </a:lnTo>
                  <a:lnTo>
                    <a:pt x="270141" y="484479"/>
                  </a:lnTo>
                  <a:lnTo>
                    <a:pt x="227571" y="461276"/>
                  </a:lnTo>
                  <a:lnTo>
                    <a:pt x="189026" y="477901"/>
                  </a:lnTo>
                  <a:lnTo>
                    <a:pt x="153073" y="498360"/>
                  </a:lnTo>
                  <a:lnTo>
                    <a:pt x="120040" y="522795"/>
                  </a:lnTo>
                  <a:lnTo>
                    <a:pt x="90271" y="551370"/>
                  </a:lnTo>
                  <a:lnTo>
                    <a:pt x="64147" y="584225"/>
                  </a:lnTo>
                  <a:lnTo>
                    <a:pt x="41973" y="621512"/>
                  </a:lnTo>
                  <a:lnTo>
                    <a:pt x="24130" y="663384"/>
                  </a:lnTo>
                  <a:lnTo>
                    <a:pt x="10960" y="709980"/>
                  </a:lnTo>
                  <a:lnTo>
                    <a:pt x="2794" y="761466"/>
                  </a:lnTo>
                  <a:lnTo>
                    <a:pt x="0" y="817981"/>
                  </a:lnTo>
                  <a:lnTo>
                    <a:pt x="2971" y="875842"/>
                  </a:lnTo>
                  <a:lnTo>
                    <a:pt x="11607" y="930744"/>
                  </a:lnTo>
                  <a:lnTo>
                    <a:pt x="25400" y="981925"/>
                  </a:lnTo>
                  <a:lnTo>
                    <a:pt x="43903" y="1028674"/>
                  </a:lnTo>
                  <a:lnTo>
                    <a:pt x="66649" y="1070254"/>
                  </a:lnTo>
                  <a:lnTo>
                    <a:pt x="93167" y="1105916"/>
                  </a:lnTo>
                  <a:lnTo>
                    <a:pt x="122986" y="1134922"/>
                  </a:lnTo>
                  <a:lnTo>
                    <a:pt x="155638" y="1156563"/>
                  </a:lnTo>
                  <a:lnTo>
                    <a:pt x="227571" y="1174750"/>
                  </a:lnTo>
                  <a:lnTo>
                    <a:pt x="264477" y="1170089"/>
                  </a:lnTo>
                  <a:lnTo>
                    <a:pt x="332143" y="1134922"/>
                  </a:lnTo>
                  <a:lnTo>
                    <a:pt x="361962" y="1105916"/>
                  </a:lnTo>
                  <a:lnTo>
                    <a:pt x="388480" y="1070254"/>
                  </a:lnTo>
                  <a:lnTo>
                    <a:pt x="411226" y="1028674"/>
                  </a:lnTo>
                  <a:lnTo>
                    <a:pt x="429729" y="981925"/>
                  </a:lnTo>
                  <a:lnTo>
                    <a:pt x="443534" y="930744"/>
                  </a:lnTo>
                  <a:lnTo>
                    <a:pt x="452158" y="875842"/>
                  </a:lnTo>
                  <a:lnTo>
                    <a:pt x="455142" y="817981"/>
                  </a:lnTo>
                  <a:close/>
                </a:path>
                <a:path w="1025525" h="1174750">
                  <a:moveTo>
                    <a:pt x="1024940" y="560984"/>
                  </a:moveTo>
                  <a:lnTo>
                    <a:pt x="1021499" y="543966"/>
                  </a:lnTo>
                  <a:lnTo>
                    <a:pt x="1012101" y="530059"/>
                  </a:lnTo>
                  <a:lnTo>
                    <a:pt x="998181" y="520687"/>
                  </a:lnTo>
                  <a:lnTo>
                    <a:pt x="981125" y="517245"/>
                  </a:lnTo>
                  <a:lnTo>
                    <a:pt x="954379" y="517245"/>
                  </a:lnTo>
                  <a:lnTo>
                    <a:pt x="954379" y="602691"/>
                  </a:lnTo>
                  <a:lnTo>
                    <a:pt x="954379" y="1012037"/>
                  </a:lnTo>
                  <a:lnTo>
                    <a:pt x="952868" y="1019530"/>
                  </a:lnTo>
                  <a:lnTo>
                    <a:pt x="948740" y="1025626"/>
                  </a:lnTo>
                  <a:lnTo>
                    <a:pt x="942619" y="1029728"/>
                  </a:lnTo>
                  <a:lnTo>
                    <a:pt x="935113" y="1031227"/>
                  </a:lnTo>
                  <a:lnTo>
                    <a:pt x="931519" y="1031227"/>
                  </a:lnTo>
                  <a:lnTo>
                    <a:pt x="924013" y="1029728"/>
                  </a:lnTo>
                  <a:lnTo>
                    <a:pt x="917892" y="1025626"/>
                  </a:lnTo>
                  <a:lnTo>
                    <a:pt x="913765" y="1019530"/>
                  </a:lnTo>
                  <a:lnTo>
                    <a:pt x="912253" y="1012037"/>
                  </a:lnTo>
                  <a:lnTo>
                    <a:pt x="912253" y="602691"/>
                  </a:lnTo>
                  <a:lnTo>
                    <a:pt x="913765" y="595160"/>
                  </a:lnTo>
                  <a:lnTo>
                    <a:pt x="917892" y="589038"/>
                  </a:lnTo>
                  <a:lnTo>
                    <a:pt x="924013" y="584936"/>
                  </a:lnTo>
                  <a:lnTo>
                    <a:pt x="931519" y="583425"/>
                  </a:lnTo>
                  <a:lnTo>
                    <a:pt x="935113" y="583425"/>
                  </a:lnTo>
                  <a:lnTo>
                    <a:pt x="942619" y="584936"/>
                  </a:lnTo>
                  <a:lnTo>
                    <a:pt x="948740" y="589038"/>
                  </a:lnTo>
                  <a:lnTo>
                    <a:pt x="952868" y="595160"/>
                  </a:lnTo>
                  <a:lnTo>
                    <a:pt x="954379" y="602691"/>
                  </a:lnTo>
                  <a:lnTo>
                    <a:pt x="954379" y="517245"/>
                  </a:lnTo>
                  <a:lnTo>
                    <a:pt x="881621" y="517245"/>
                  </a:lnTo>
                  <a:lnTo>
                    <a:pt x="881621" y="602691"/>
                  </a:lnTo>
                  <a:lnTo>
                    <a:pt x="881621" y="1012037"/>
                  </a:lnTo>
                  <a:lnTo>
                    <a:pt x="880122" y="1019530"/>
                  </a:lnTo>
                  <a:lnTo>
                    <a:pt x="876020" y="1025626"/>
                  </a:lnTo>
                  <a:lnTo>
                    <a:pt x="869924" y="1029728"/>
                  </a:lnTo>
                  <a:lnTo>
                    <a:pt x="862431" y="1031227"/>
                  </a:lnTo>
                  <a:lnTo>
                    <a:pt x="858761" y="1031227"/>
                  </a:lnTo>
                  <a:lnTo>
                    <a:pt x="851293" y="1029728"/>
                  </a:lnTo>
                  <a:lnTo>
                    <a:pt x="845197" y="1025626"/>
                  </a:lnTo>
                  <a:lnTo>
                    <a:pt x="841082" y="1019530"/>
                  </a:lnTo>
                  <a:lnTo>
                    <a:pt x="839571" y="1012037"/>
                  </a:lnTo>
                  <a:lnTo>
                    <a:pt x="839571" y="602691"/>
                  </a:lnTo>
                  <a:lnTo>
                    <a:pt x="841082" y="595160"/>
                  </a:lnTo>
                  <a:lnTo>
                    <a:pt x="845197" y="589038"/>
                  </a:lnTo>
                  <a:lnTo>
                    <a:pt x="851293" y="584936"/>
                  </a:lnTo>
                  <a:lnTo>
                    <a:pt x="858761" y="583425"/>
                  </a:lnTo>
                  <a:lnTo>
                    <a:pt x="862431" y="583425"/>
                  </a:lnTo>
                  <a:lnTo>
                    <a:pt x="869924" y="584936"/>
                  </a:lnTo>
                  <a:lnTo>
                    <a:pt x="876020" y="589038"/>
                  </a:lnTo>
                  <a:lnTo>
                    <a:pt x="880122" y="595160"/>
                  </a:lnTo>
                  <a:lnTo>
                    <a:pt x="881621" y="602691"/>
                  </a:lnTo>
                  <a:lnTo>
                    <a:pt x="881621" y="517245"/>
                  </a:lnTo>
                  <a:lnTo>
                    <a:pt x="865047" y="517245"/>
                  </a:lnTo>
                  <a:lnTo>
                    <a:pt x="865047" y="0"/>
                  </a:lnTo>
                  <a:lnTo>
                    <a:pt x="808939" y="0"/>
                  </a:lnTo>
                  <a:lnTo>
                    <a:pt x="808939" y="602691"/>
                  </a:lnTo>
                  <a:lnTo>
                    <a:pt x="808939" y="1012037"/>
                  </a:lnTo>
                  <a:lnTo>
                    <a:pt x="807440" y="1019530"/>
                  </a:lnTo>
                  <a:lnTo>
                    <a:pt x="803338" y="1025626"/>
                  </a:lnTo>
                  <a:lnTo>
                    <a:pt x="797242" y="1029728"/>
                  </a:lnTo>
                  <a:lnTo>
                    <a:pt x="789749" y="1031227"/>
                  </a:lnTo>
                  <a:lnTo>
                    <a:pt x="786079" y="1031227"/>
                  </a:lnTo>
                  <a:lnTo>
                    <a:pt x="778586" y="1029728"/>
                  </a:lnTo>
                  <a:lnTo>
                    <a:pt x="772490" y="1025626"/>
                  </a:lnTo>
                  <a:lnTo>
                    <a:pt x="768388" y="1019530"/>
                  </a:lnTo>
                  <a:lnTo>
                    <a:pt x="766889" y="1012037"/>
                  </a:lnTo>
                  <a:lnTo>
                    <a:pt x="766889" y="602691"/>
                  </a:lnTo>
                  <a:lnTo>
                    <a:pt x="768388" y="595160"/>
                  </a:lnTo>
                  <a:lnTo>
                    <a:pt x="772490" y="589038"/>
                  </a:lnTo>
                  <a:lnTo>
                    <a:pt x="778586" y="584936"/>
                  </a:lnTo>
                  <a:lnTo>
                    <a:pt x="786079" y="583425"/>
                  </a:lnTo>
                  <a:lnTo>
                    <a:pt x="789749" y="583425"/>
                  </a:lnTo>
                  <a:lnTo>
                    <a:pt x="797242" y="584936"/>
                  </a:lnTo>
                  <a:lnTo>
                    <a:pt x="803338" y="589038"/>
                  </a:lnTo>
                  <a:lnTo>
                    <a:pt x="807440" y="595160"/>
                  </a:lnTo>
                  <a:lnTo>
                    <a:pt x="808939" y="602691"/>
                  </a:lnTo>
                  <a:lnTo>
                    <a:pt x="808939" y="0"/>
                  </a:lnTo>
                  <a:lnTo>
                    <a:pt x="783539" y="0"/>
                  </a:lnTo>
                  <a:lnTo>
                    <a:pt x="783539" y="517245"/>
                  </a:lnTo>
                  <a:lnTo>
                    <a:pt x="736269" y="517245"/>
                  </a:lnTo>
                  <a:lnTo>
                    <a:pt x="736269" y="602691"/>
                  </a:lnTo>
                  <a:lnTo>
                    <a:pt x="736269" y="1012037"/>
                  </a:lnTo>
                  <a:lnTo>
                    <a:pt x="734745" y="1019530"/>
                  </a:lnTo>
                  <a:lnTo>
                    <a:pt x="730618" y="1025626"/>
                  </a:lnTo>
                  <a:lnTo>
                    <a:pt x="724471" y="1029728"/>
                  </a:lnTo>
                  <a:lnTo>
                    <a:pt x="716927" y="1031227"/>
                  </a:lnTo>
                  <a:lnTo>
                    <a:pt x="713333" y="1031227"/>
                  </a:lnTo>
                  <a:lnTo>
                    <a:pt x="705866" y="1029728"/>
                  </a:lnTo>
                  <a:lnTo>
                    <a:pt x="699770" y="1025626"/>
                  </a:lnTo>
                  <a:lnTo>
                    <a:pt x="695642" y="1019530"/>
                  </a:lnTo>
                  <a:lnTo>
                    <a:pt x="694131" y="1012037"/>
                  </a:lnTo>
                  <a:lnTo>
                    <a:pt x="694131" y="602691"/>
                  </a:lnTo>
                  <a:lnTo>
                    <a:pt x="695642" y="595160"/>
                  </a:lnTo>
                  <a:lnTo>
                    <a:pt x="699770" y="589038"/>
                  </a:lnTo>
                  <a:lnTo>
                    <a:pt x="705866" y="584936"/>
                  </a:lnTo>
                  <a:lnTo>
                    <a:pt x="713333" y="583425"/>
                  </a:lnTo>
                  <a:lnTo>
                    <a:pt x="716927" y="583425"/>
                  </a:lnTo>
                  <a:lnTo>
                    <a:pt x="724471" y="584936"/>
                  </a:lnTo>
                  <a:lnTo>
                    <a:pt x="730618" y="589038"/>
                  </a:lnTo>
                  <a:lnTo>
                    <a:pt x="734745" y="595160"/>
                  </a:lnTo>
                  <a:lnTo>
                    <a:pt x="736269" y="602691"/>
                  </a:lnTo>
                  <a:lnTo>
                    <a:pt x="736269" y="517245"/>
                  </a:lnTo>
                  <a:lnTo>
                    <a:pt x="667397" y="517245"/>
                  </a:lnTo>
                  <a:lnTo>
                    <a:pt x="650341" y="520687"/>
                  </a:lnTo>
                  <a:lnTo>
                    <a:pt x="636409" y="530059"/>
                  </a:lnTo>
                  <a:lnTo>
                    <a:pt x="627011" y="543966"/>
                  </a:lnTo>
                  <a:lnTo>
                    <a:pt x="623570" y="560984"/>
                  </a:lnTo>
                  <a:lnTo>
                    <a:pt x="623570" y="1037437"/>
                  </a:lnTo>
                  <a:lnTo>
                    <a:pt x="627011" y="1054493"/>
                  </a:lnTo>
                  <a:lnTo>
                    <a:pt x="636409" y="1068425"/>
                  </a:lnTo>
                  <a:lnTo>
                    <a:pt x="650341" y="1077810"/>
                  </a:lnTo>
                  <a:lnTo>
                    <a:pt x="667397" y="1081252"/>
                  </a:lnTo>
                  <a:lnTo>
                    <a:pt x="981125" y="1081252"/>
                  </a:lnTo>
                  <a:lnTo>
                    <a:pt x="998181" y="1077810"/>
                  </a:lnTo>
                  <a:lnTo>
                    <a:pt x="1012101" y="1068425"/>
                  </a:lnTo>
                  <a:lnTo>
                    <a:pt x="1021499" y="1054493"/>
                  </a:lnTo>
                  <a:lnTo>
                    <a:pt x="1024940" y="1037437"/>
                  </a:lnTo>
                  <a:lnTo>
                    <a:pt x="1024940" y="1031227"/>
                  </a:lnTo>
                  <a:lnTo>
                    <a:pt x="1024940" y="583425"/>
                  </a:lnTo>
                  <a:lnTo>
                    <a:pt x="1024940" y="560984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2438368" y="3057207"/>
              <a:ext cx="157480" cy="772160"/>
            </a:xfrm>
            <a:custGeom>
              <a:avLst/>
              <a:gdLst/>
              <a:ahLst/>
              <a:cxnLst/>
              <a:rect l="l" t="t" r="r" b="b"/>
              <a:pathLst>
                <a:path w="157479" h="772160">
                  <a:moveTo>
                    <a:pt x="107539" y="771532"/>
                  </a:moveTo>
                  <a:lnTo>
                    <a:pt x="49394" y="771532"/>
                  </a:lnTo>
                  <a:lnTo>
                    <a:pt x="30156" y="767643"/>
                  </a:lnTo>
                  <a:lnTo>
                    <a:pt x="14456" y="757040"/>
                  </a:lnTo>
                  <a:lnTo>
                    <a:pt x="3877" y="741316"/>
                  </a:lnTo>
                  <a:lnTo>
                    <a:pt x="0" y="722066"/>
                  </a:lnTo>
                  <a:lnTo>
                    <a:pt x="0" y="49422"/>
                  </a:lnTo>
                  <a:lnTo>
                    <a:pt x="3877" y="30177"/>
                  </a:lnTo>
                  <a:lnTo>
                    <a:pt x="14456" y="14468"/>
                  </a:lnTo>
                  <a:lnTo>
                    <a:pt x="30156" y="3881"/>
                  </a:lnTo>
                  <a:lnTo>
                    <a:pt x="49394" y="0"/>
                  </a:lnTo>
                  <a:lnTo>
                    <a:pt x="107539" y="0"/>
                  </a:lnTo>
                  <a:lnTo>
                    <a:pt x="126778" y="3881"/>
                  </a:lnTo>
                  <a:lnTo>
                    <a:pt x="142477" y="14468"/>
                  </a:lnTo>
                  <a:lnTo>
                    <a:pt x="152778" y="29763"/>
                  </a:lnTo>
                  <a:lnTo>
                    <a:pt x="78043" y="29763"/>
                  </a:lnTo>
                  <a:lnTo>
                    <a:pt x="68202" y="31686"/>
                  </a:lnTo>
                  <a:lnTo>
                    <a:pt x="60173" y="36934"/>
                  </a:lnTo>
                  <a:lnTo>
                    <a:pt x="54764" y="44731"/>
                  </a:lnTo>
                  <a:lnTo>
                    <a:pt x="52781" y="54298"/>
                  </a:lnTo>
                  <a:lnTo>
                    <a:pt x="54764" y="63870"/>
                  </a:lnTo>
                  <a:lnTo>
                    <a:pt x="60173" y="71677"/>
                  </a:lnTo>
                  <a:lnTo>
                    <a:pt x="68202" y="76935"/>
                  </a:lnTo>
                  <a:lnTo>
                    <a:pt x="78043" y="78862"/>
                  </a:lnTo>
                  <a:lnTo>
                    <a:pt x="156934" y="78862"/>
                  </a:lnTo>
                  <a:lnTo>
                    <a:pt x="156934" y="722066"/>
                  </a:lnTo>
                  <a:lnTo>
                    <a:pt x="153056" y="741316"/>
                  </a:lnTo>
                  <a:lnTo>
                    <a:pt x="142477" y="757040"/>
                  </a:lnTo>
                  <a:lnTo>
                    <a:pt x="126778" y="767643"/>
                  </a:lnTo>
                  <a:lnTo>
                    <a:pt x="107539" y="771532"/>
                  </a:lnTo>
                  <a:close/>
                </a:path>
                <a:path w="157479" h="772160">
                  <a:moveTo>
                    <a:pt x="156934" y="78862"/>
                  </a:moveTo>
                  <a:lnTo>
                    <a:pt x="78043" y="78862"/>
                  </a:lnTo>
                  <a:lnTo>
                    <a:pt x="87896" y="76935"/>
                  </a:lnTo>
                  <a:lnTo>
                    <a:pt x="95949" y="71677"/>
                  </a:lnTo>
                  <a:lnTo>
                    <a:pt x="101382" y="63870"/>
                  </a:lnTo>
                  <a:lnTo>
                    <a:pt x="103376" y="54298"/>
                  </a:lnTo>
                  <a:lnTo>
                    <a:pt x="101382" y="44731"/>
                  </a:lnTo>
                  <a:lnTo>
                    <a:pt x="95949" y="36934"/>
                  </a:lnTo>
                  <a:lnTo>
                    <a:pt x="87896" y="31686"/>
                  </a:lnTo>
                  <a:lnTo>
                    <a:pt x="78043" y="29763"/>
                  </a:lnTo>
                  <a:lnTo>
                    <a:pt x="152778" y="29763"/>
                  </a:lnTo>
                  <a:lnTo>
                    <a:pt x="153056" y="30177"/>
                  </a:lnTo>
                  <a:lnTo>
                    <a:pt x="156934" y="49422"/>
                  </a:lnTo>
                  <a:lnTo>
                    <a:pt x="156934" y="78862"/>
                  </a:lnTo>
                  <a:close/>
                </a:path>
              </a:pathLst>
            </a:custGeom>
            <a:solidFill>
              <a:srgbClr val="F7A6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3033010" y="3797408"/>
              <a:ext cx="80010" cy="711835"/>
            </a:xfrm>
            <a:custGeom>
              <a:avLst/>
              <a:gdLst/>
              <a:ahLst/>
              <a:cxnLst/>
              <a:rect l="l" t="t" r="r" b="b"/>
              <a:pathLst>
                <a:path w="80009" h="711835">
                  <a:moveTo>
                    <a:pt x="79737" y="711214"/>
                  </a:moveTo>
                  <a:lnTo>
                    <a:pt x="0" y="711214"/>
                  </a:lnTo>
                  <a:lnTo>
                    <a:pt x="0" y="0"/>
                  </a:lnTo>
                  <a:lnTo>
                    <a:pt x="79737" y="0"/>
                  </a:lnTo>
                  <a:lnTo>
                    <a:pt x="79737" y="711214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2996105" y="3060262"/>
              <a:ext cx="153670" cy="755015"/>
            </a:xfrm>
            <a:custGeom>
              <a:avLst/>
              <a:gdLst/>
              <a:ahLst/>
              <a:cxnLst/>
              <a:rect l="l" t="t" r="r" b="b"/>
              <a:pathLst>
                <a:path w="153669" h="755014">
                  <a:moveTo>
                    <a:pt x="105140" y="754998"/>
                  </a:moveTo>
                  <a:lnTo>
                    <a:pt x="48336" y="754998"/>
                  </a:lnTo>
                  <a:lnTo>
                    <a:pt x="29531" y="751197"/>
                  </a:lnTo>
                  <a:lnTo>
                    <a:pt x="14165" y="740833"/>
                  </a:lnTo>
                  <a:lnTo>
                    <a:pt x="3801" y="725467"/>
                  </a:lnTo>
                  <a:lnTo>
                    <a:pt x="0" y="706662"/>
                  </a:lnTo>
                  <a:lnTo>
                    <a:pt x="15" y="48331"/>
                  </a:lnTo>
                  <a:lnTo>
                    <a:pt x="3801" y="29539"/>
                  </a:lnTo>
                  <a:lnTo>
                    <a:pt x="14165" y="14156"/>
                  </a:lnTo>
                  <a:lnTo>
                    <a:pt x="29531" y="3795"/>
                  </a:lnTo>
                  <a:lnTo>
                    <a:pt x="48336" y="0"/>
                  </a:lnTo>
                  <a:lnTo>
                    <a:pt x="105140" y="0"/>
                  </a:lnTo>
                  <a:lnTo>
                    <a:pt x="124027" y="3795"/>
                  </a:lnTo>
                  <a:lnTo>
                    <a:pt x="139434" y="14156"/>
                  </a:lnTo>
                  <a:lnTo>
                    <a:pt x="149813" y="29539"/>
                  </a:lnTo>
                  <a:lnTo>
                    <a:pt x="152183" y="41294"/>
                  </a:lnTo>
                  <a:lnTo>
                    <a:pt x="83053" y="41294"/>
                  </a:lnTo>
                  <a:lnTo>
                    <a:pt x="73449" y="43181"/>
                  </a:lnTo>
                  <a:lnTo>
                    <a:pt x="65598" y="48331"/>
                  </a:lnTo>
                  <a:lnTo>
                    <a:pt x="60300" y="55979"/>
                  </a:lnTo>
                  <a:lnTo>
                    <a:pt x="58356" y="65356"/>
                  </a:lnTo>
                  <a:lnTo>
                    <a:pt x="60300" y="74709"/>
                  </a:lnTo>
                  <a:lnTo>
                    <a:pt x="65598" y="82359"/>
                  </a:lnTo>
                  <a:lnTo>
                    <a:pt x="73449" y="87523"/>
                  </a:lnTo>
                  <a:lnTo>
                    <a:pt x="83053" y="89418"/>
                  </a:lnTo>
                  <a:lnTo>
                    <a:pt x="153617" y="89418"/>
                  </a:lnTo>
                  <a:lnTo>
                    <a:pt x="153617" y="706662"/>
                  </a:lnTo>
                  <a:lnTo>
                    <a:pt x="149813" y="725467"/>
                  </a:lnTo>
                  <a:lnTo>
                    <a:pt x="139434" y="740833"/>
                  </a:lnTo>
                  <a:lnTo>
                    <a:pt x="124027" y="751197"/>
                  </a:lnTo>
                  <a:lnTo>
                    <a:pt x="105140" y="754998"/>
                  </a:lnTo>
                  <a:close/>
                </a:path>
                <a:path w="153669" h="755014">
                  <a:moveTo>
                    <a:pt x="153617" y="89418"/>
                  </a:moveTo>
                  <a:lnTo>
                    <a:pt x="83053" y="89418"/>
                  </a:lnTo>
                  <a:lnTo>
                    <a:pt x="92710" y="87523"/>
                  </a:lnTo>
                  <a:lnTo>
                    <a:pt x="100606" y="82359"/>
                  </a:lnTo>
                  <a:lnTo>
                    <a:pt x="105936" y="74709"/>
                  </a:lnTo>
                  <a:lnTo>
                    <a:pt x="107892" y="65356"/>
                  </a:lnTo>
                  <a:lnTo>
                    <a:pt x="105936" y="55979"/>
                  </a:lnTo>
                  <a:lnTo>
                    <a:pt x="100606" y="48331"/>
                  </a:lnTo>
                  <a:lnTo>
                    <a:pt x="92710" y="43181"/>
                  </a:lnTo>
                  <a:lnTo>
                    <a:pt x="83053" y="41294"/>
                  </a:lnTo>
                  <a:lnTo>
                    <a:pt x="152183" y="41294"/>
                  </a:lnTo>
                  <a:lnTo>
                    <a:pt x="153602" y="48331"/>
                  </a:lnTo>
                  <a:lnTo>
                    <a:pt x="153617" y="89418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2754000" y="4487950"/>
              <a:ext cx="674370" cy="405765"/>
            </a:xfrm>
            <a:custGeom>
              <a:avLst/>
              <a:gdLst/>
              <a:ahLst/>
              <a:cxnLst/>
              <a:rect l="l" t="t" r="r" b="b"/>
              <a:pathLst>
                <a:path w="674369" h="405764">
                  <a:moveTo>
                    <a:pt x="674370" y="106553"/>
                  </a:moveTo>
                  <a:lnTo>
                    <a:pt x="674268" y="98742"/>
                  </a:lnTo>
                  <a:lnTo>
                    <a:pt x="673938" y="90957"/>
                  </a:lnTo>
                  <a:lnTo>
                    <a:pt x="673392" y="83235"/>
                  </a:lnTo>
                  <a:lnTo>
                    <a:pt x="672604" y="75577"/>
                  </a:lnTo>
                  <a:lnTo>
                    <a:pt x="657669" y="88087"/>
                  </a:lnTo>
                  <a:lnTo>
                    <a:pt x="628967" y="99491"/>
                  </a:lnTo>
                  <a:lnTo>
                    <a:pt x="588162" y="109474"/>
                  </a:lnTo>
                  <a:lnTo>
                    <a:pt x="536917" y="117754"/>
                  </a:lnTo>
                  <a:lnTo>
                    <a:pt x="476897" y="124040"/>
                  </a:lnTo>
                  <a:lnTo>
                    <a:pt x="409778" y="128028"/>
                  </a:lnTo>
                  <a:lnTo>
                    <a:pt x="337223" y="129413"/>
                  </a:lnTo>
                  <a:lnTo>
                    <a:pt x="264617" y="128028"/>
                  </a:lnTo>
                  <a:lnTo>
                    <a:pt x="197472" y="124040"/>
                  </a:lnTo>
                  <a:lnTo>
                    <a:pt x="137464" y="117754"/>
                  </a:lnTo>
                  <a:lnTo>
                    <a:pt x="86233" y="109474"/>
                  </a:lnTo>
                  <a:lnTo>
                    <a:pt x="45453" y="99491"/>
                  </a:lnTo>
                  <a:lnTo>
                    <a:pt x="1828" y="75577"/>
                  </a:lnTo>
                  <a:lnTo>
                    <a:pt x="1041" y="83235"/>
                  </a:lnTo>
                  <a:lnTo>
                    <a:pt x="457" y="90957"/>
                  </a:lnTo>
                  <a:lnTo>
                    <a:pt x="114" y="98742"/>
                  </a:lnTo>
                  <a:lnTo>
                    <a:pt x="0" y="106553"/>
                  </a:lnTo>
                  <a:lnTo>
                    <a:pt x="3644" y="150710"/>
                  </a:lnTo>
                  <a:lnTo>
                    <a:pt x="14262" y="192862"/>
                  </a:lnTo>
                  <a:lnTo>
                    <a:pt x="31330" y="232524"/>
                  </a:lnTo>
                  <a:lnTo>
                    <a:pt x="54317" y="269252"/>
                  </a:lnTo>
                  <a:lnTo>
                    <a:pt x="82689" y="302590"/>
                  </a:lnTo>
                  <a:lnTo>
                    <a:pt x="115951" y="332054"/>
                  </a:lnTo>
                  <a:lnTo>
                    <a:pt x="153581" y="357200"/>
                  </a:lnTo>
                  <a:lnTo>
                    <a:pt x="195033" y="377558"/>
                  </a:lnTo>
                  <a:lnTo>
                    <a:pt x="239814" y="392671"/>
                  </a:lnTo>
                  <a:lnTo>
                    <a:pt x="287375" y="402082"/>
                  </a:lnTo>
                  <a:lnTo>
                    <a:pt x="337223" y="405320"/>
                  </a:lnTo>
                  <a:lnTo>
                    <a:pt x="387045" y="402082"/>
                  </a:lnTo>
                  <a:lnTo>
                    <a:pt x="434594" y="392671"/>
                  </a:lnTo>
                  <a:lnTo>
                    <a:pt x="479361" y="377558"/>
                  </a:lnTo>
                  <a:lnTo>
                    <a:pt x="520814" y="357200"/>
                  </a:lnTo>
                  <a:lnTo>
                    <a:pt x="558419" y="332054"/>
                  </a:lnTo>
                  <a:lnTo>
                    <a:pt x="591680" y="302590"/>
                  </a:lnTo>
                  <a:lnTo>
                    <a:pt x="620064" y="269252"/>
                  </a:lnTo>
                  <a:lnTo>
                    <a:pt x="643039" y="232524"/>
                  </a:lnTo>
                  <a:lnTo>
                    <a:pt x="660095" y="192862"/>
                  </a:lnTo>
                  <a:lnTo>
                    <a:pt x="670712" y="150710"/>
                  </a:lnTo>
                  <a:lnTo>
                    <a:pt x="674370" y="106553"/>
                  </a:lnTo>
                  <a:close/>
                </a:path>
                <a:path w="674369" h="405764">
                  <a:moveTo>
                    <a:pt x="674370" y="60058"/>
                  </a:moveTo>
                  <a:lnTo>
                    <a:pt x="640105" y="33642"/>
                  </a:lnTo>
                  <a:lnTo>
                    <a:pt x="600303" y="22491"/>
                  </a:lnTo>
                  <a:lnTo>
                    <a:pt x="548093" y="13195"/>
                  </a:lnTo>
                  <a:lnTo>
                    <a:pt x="485495" y="6108"/>
                  </a:lnTo>
                  <a:lnTo>
                    <a:pt x="414528" y="1587"/>
                  </a:lnTo>
                  <a:lnTo>
                    <a:pt x="337223" y="0"/>
                  </a:lnTo>
                  <a:lnTo>
                    <a:pt x="259880" y="1587"/>
                  </a:lnTo>
                  <a:lnTo>
                    <a:pt x="188899" y="6108"/>
                  </a:lnTo>
                  <a:lnTo>
                    <a:pt x="126288" y="13195"/>
                  </a:lnTo>
                  <a:lnTo>
                    <a:pt x="74066" y="22491"/>
                  </a:lnTo>
                  <a:lnTo>
                    <a:pt x="34264" y="33642"/>
                  </a:lnTo>
                  <a:lnTo>
                    <a:pt x="0" y="60058"/>
                  </a:lnTo>
                  <a:lnTo>
                    <a:pt x="1219" y="65176"/>
                  </a:lnTo>
                  <a:lnTo>
                    <a:pt x="4813" y="70154"/>
                  </a:lnTo>
                  <a:lnTo>
                    <a:pt x="10680" y="75018"/>
                  </a:lnTo>
                  <a:lnTo>
                    <a:pt x="18694" y="79743"/>
                  </a:lnTo>
                  <a:lnTo>
                    <a:pt x="48031" y="68656"/>
                  </a:lnTo>
                  <a:lnTo>
                    <a:pt x="89001" y="58928"/>
                  </a:lnTo>
                  <a:lnTo>
                    <a:pt x="139979" y="50876"/>
                  </a:lnTo>
                  <a:lnTo>
                    <a:pt x="199415" y="44754"/>
                  </a:lnTo>
                  <a:lnTo>
                    <a:pt x="265684" y="40881"/>
                  </a:lnTo>
                  <a:lnTo>
                    <a:pt x="337223" y="39522"/>
                  </a:lnTo>
                  <a:lnTo>
                    <a:pt x="408774" y="40881"/>
                  </a:lnTo>
                  <a:lnTo>
                    <a:pt x="475056" y="44754"/>
                  </a:lnTo>
                  <a:lnTo>
                    <a:pt x="534466" y="50876"/>
                  </a:lnTo>
                  <a:lnTo>
                    <a:pt x="585431" y="58928"/>
                  </a:lnTo>
                  <a:lnTo>
                    <a:pt x="626364" y="68656"/>
                  </a:lnTo>
                  <a:lnTo>
                    <a:pt x="655675" y="79743"/>
                  </a:lnTo>
                  <a:lnTo>
                    <a:pt x="663689" y="75018"/>
                  </a:lnTo>
                  <a:lnTo>
                    <a:pt x="669544" y="70154"/>
                  </a:lnTo>
                  <a:lnTo>
                    <a:pt x="673150" y="65176"/>
                  </a:lnTo>
                  <a:lnTo>
                    <a:pt x="674370" y="60058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object 226"/>
          <p:cNvSpPr/>
          <p:nvPr/>
        </p:nvSpPr>
        <p:spPr>
          <a:xfrm>
            <a:off x="9076573" y="2739690"/>
            <a:ext cx="282575" cy="7880984"/>
          </a:xfrm>
          <a:custGeom>
            <a:avLst/>
            <a:gdLst/>
            <a:ahLst/>
            <a:cxnLst/>
            <a:rect l="l" t="t" r="r" b="b"/>
            <a:pathLst>
              <a:path w="282575" h="7880984">
                <a:moveTo>
                  <a:pt x="282093" y="501689"/>
                </a:moveTo>
                <a:lnTo>
                  <a:pt x="276083" y="1197399"/>
                </a:lnTo>
                <a:lnTo>
                  <a:pt x="276083" y="7880690"/>
                </a:lnTo>
                <a:lnTo>
                  <a:pt x="0" y="7880690"/>
                </a:lnTo>
                <a:lnTo>
                  <a:pt x="1957" y="132402"/>
                </a:lnTo>
                <a:lnTo>
                  <a:pt x="7351" y="91911"/>
                </a:lnTo>
                <a:lnTo>
                  <a:pt x="44789" y="33049"/>
                </a:lnTo>
                <a:lnTo>
                  <a:pt x="105072" y="3655"/>
                </a:lnTo>
                <a:lnTo>
                  <a:pt x="139020" y="0"/>
                </a:lnTo>
                <a:lnTo>
                  <a:pt x="172968" y="3700"/>
                </a:lnTo>
                <a:lnTo>
                  <a:pt x="233251" y="33152"/>
                </a:lnTo>
                <a:lnTo>
                  <a:pt x="270689" y="91981"/>
                </a:lnTo>
                <a:lnTo>
                  <a:pt x="275900" y="131033"/>
                </a:lnTo>
                <a:lnTo>
                  <a:pt x="275900" y="142453"/>
                </a:lnTo>
                <a:lnTo>
                  <a:pt x="280341" y="299880"/>
                </a:lnTo>
                <a:lnTo>
                  <a:pt x="282093" y="501689"/>
                </a:lnTo>
                <a:close/>
              </a:path>
              <a:path w="282575" h="7880984">
                <a:moveTo>
                  <a:pt x="276083" y="132402"/>
                </a:moveTo>
                <a:lnTo>
                  <a:pt x="276083" y="137519"/>
                </a:lnTo>
                <a:lnTo>
                  <a:pt x="275900" y="142453"/>
                </a:lnTo>
                <a:lnTo>
                  <a:pt x="275900" y="131033"/>
                </a:lnTo>
                <a:lnTo>
                  <a:pt x="276083" y="132402"/>
                </a:lnTo>
                <a:close/>
              </a:path>
            </a:pathLst>
          </a:custGeom>
          <a:solidFill>
            <a:srgbClr val="FFFFFF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19075" y="0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0" y="219074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8507075" y="0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8621375" y="219077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19075" y="10620377"/>
            <a:ext cx="9525" cy="99060"/>
          </a:xfrm>
          <a:custGeom>
            <a:avLst/>
            <a:gdLst/>
            <a:ahLst/>
            <a:cxnLst/>
            <a:rect l="l" t="t" r="r" b="b"/>
            <a:pathLst>
              <a:path w="9525" h="99059">
                <a:moveTo>
                  <a:pt x="0" y="0"/>
                </a:moveTo>
                <a:lnTo>
                  <a:pt x="9525" y="0"/>
                </a:lnTo>
                <a:lnTo>
                  <a:pt x="9525" y="98623"/>
                </a:lnTo>
                <a:lnTo>
                  <a:pt x="0" y="986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0" y="10506075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8507075" y="10620377"/>
            <a:ext cx="9525" cy="99060"/>
          </a:xfrm>
          <a:custGeom>
            <a:avLst/>
            <a:gdLst/>
            <a:ahLst/>
            <a:cxnLst/>
            <a:rect l="l" t="t" r="r" b="b"/>
            <a:pathLst>
              <a:path w="9525" h="99059">
                <a:moveTo>
                  <a:pt x="0" y="0"/>
                </a:moveTo>
                <a:lnTo>
                  <a:pt x="9525" y="0"/>
                </a:lnTo>
                <a:lnTo>
                  <a:pt x="9525" y="98623"/>
                </a:lnTo>
                <a:lnTo>
                  <a:pt x="0" y="986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8621375" y="10506077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75" y="104927"/>
            <a:ext cx="18516600" cy="10515600"/>
          </a:xfrm>
          <a:custGeom>
            <a:avLst/>
            <a:gdLst/>
            <a:ahLst/>
            <a:cxnLst/>
            <a:rect l="l" t="t" r="r" b="b"/>
            <a:pathLst>
              <a:path w="18516600" h="10515600">
                <a:moveTo>
                  <a:pt x="18516600" y="10515600"/>
                </a:moveTo>
                <a:lnTo>
                  <a:pt x="0" y="10515600"/>
                </a:lnTo>
                <a:lnTo>
                  <a:pt x="0" y="0"/>
                </a:lnTo>
                <a:lnTo>
                  <a:pt x="18516600" y="0"/>
                </a:lnTo>
                <a:lnTo>
                  <a:pt x="18516600" y="10515600"/>
                </a:lnTo>
                <a:close/>
              </a:path>
            </a:pathLst>
          </a:custGeom>
          <a:solidFill>
            <a:srgbClr val="FFE6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78127" y="3577706"/>
            <a:ext cx="2401489" cy="6343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61441" y="3497036"/>
            <a:ext cx="5567045" cy="6529070"/>
            <a:chOff x="661441" y="3497036"/>
            <a:chExt cx="5567045" cy="6529070"/>
          </a:xfrm>
        </p:grpSpPr>
        <p:sp>
          <p:nvSpPr>
            <p:cNvPr id="5" name="object 5"/>
            <p:cNvSpPr/>
            <p:nvPr/>
          </p:nvSpPr>
          <p:spPr>
            <a:xfrm>
              <a:off x="661441" y="3753384"/>
              <a:ext cx="5567045" cy="6272530"/>
            </a:xfrm>
            <a:custGeom>
              <a:avLst/>
              <a:gdLst/>
              <a:ahLst/>
              <a:cxnLst/>
              <a:rect l="l" t="t" r="r" b="b"/>
              <a:pathLst>
                <a:path w="5567045" h="6272530">
                  <a:moveTo>
                    <a:pt x="5566879" y="6272114"/>
                  </a:moveTo>
                  <a:lnTo>
                    <a:pt x="0" y="6272114"/>
                  </a:lnTo>
                  <a:lnTo>
                    <a:pt x="0" y="80"/>
                  </a:lnTo>
                  <a:lnTo>
                    <a:pt x="5566879" y="0"/>
                  </a:lnTo>
                  <a:lnTo>
                    <a:pt x="5566879" y="6272114"/>
                  </a:lnTo>
                  <a:close/>
                </a:path>
              </a:pathLst>
            </a:custGeom>
            <a:solidFill>
              <a:srgbClr val="954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3777" y="4029792"/>
              <a:ext cx="5022215" cy="5764530"/>
            </a:xfrm>
            <a:custGeom>
              <a:avLst/>
              <a:gdLst/>
              <a:ahLst/>
              <a:cxnLst/>
              <a:rect l="l" t="t" r="r" b="b"/>
              <a:pathLst>
                <a:path w="5022215" h="5764530">
                  <a:moveTo>
                    <a:pt x="5022126" y="5764458"/>
                  </a:moveTo>
                  <a:lnTo>
                    <a:pt x="0" y="5764458"/>
                  </a:lnTo>
                  <a:lnTo>
                    <a:pt x="0" y="100"/>
                  </a:lnTo>
                  <a:lnTo>
                    <a:pt x="5022126" y="0"/>
                  </a:lnTo>
                  <a:lnTo>
                    <a:pt x="5022126" y="5764458"/>
                  </a:lnTo>
                  <a:close/>
                </a:path>
              </a:pathLst>
            </a:custGeom>
            <a:solidFill>
              <a:srgbClr val="773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3767" y="4029455"/>
              <a:ext cx="5022215" cy="5765165"/>
            </a:xfrm>
            <a:custGeom>
              <a:avLst/>
              <a:gdLst/>
              <a:ahLst/>
              <a:cxnLst/>
              <a:rect l="l" t="t" r="r" b="b"/>
              <a:pathLst>
                <a:path w="5022215" h="5765165">
                  <a:moveTo>
                    <a:pt x="707923" y="0"/>
                  </a:moveTo>
                  <a:lnTo>
                    <a:pt x="687755" y="0"/>
                  </a:lnTo>
                  <a:lnTo>
                    <a:pt x="687755" y="2483129"/>
                  </a:lnTo>
                  <a:lnTo>
                    <a:pt x="707923" y="2483129"/>
                  </a:lnTo>
                  <a:lnTo>
                    <a:pt x="707923" y="0"/>
                  </a:lnTo>
                  <a:close/>
                </a:path>
                <a:path w="5022215" h="5765165">
                  <a:moveTo>
                    <a:pt x="5022189" y="5764796"/>
                  </a:moveTo>
                  <a:lnTo>
                    <a:pt x="4334497" y="4654524"/>
                  </a:lnTo>
                  <a:lnTo>
                    <a:pt x="4334497" y="4646930"/>
                  </a:lnTo>
                  <a:lnTo>
                    <a:pt x="4334497" y="1270"/>
                  </a:lnTo>
                  <a:lnTo>
                    <a:pt x="4314329" y="1270"/>
                  </a:lnTo>
                  <a:lnTo>
                    <a:pt x="4314329" y="4646930"/>
                  </a:lnTo>
                  <a:lnTo>
                    <a:pt x="707923" y="4646930"/>
                  </a:lnTo>
                  <a:lnTo>
                    <a:pt x="707923" y="2557538"/>
                  </a:lnTo>
                  <a:lnTo>
                    <a:pt x="687755" y="2557538"/>
                  </a:lnTo>
                  <a:lnTo>
                    <a:pt x="687755" y="4646930"/>
                  </a:lnTo>
                  <a:lnTo>
                    <a:pt x="687755" y="4654194"/>
                  </a:lnTo>
                  <a:lnTo>
                    <a:pt x="0" y="5764796"/>
                  </a:lnTo>
                  <a:lnTo>
                    <a:pt x="703453" y="4667250"/>
                  </a:lnTo>
                  <a:lnTo>
                    <a:pt x="4318787" y="4667250"/>
                  </a:lnTo>
                  <a:lnTo>
                    <a:pt x="5022189" y="5764796"/>
                  </a:lnTo>
                  <a:close/>
                </a:path>
              </a:pathLst>
            </a:custGeom>
            <a:solidFill>
              <a:srgbClr val="6432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636" y="5733404"/>
              <a:ext cx="5022850" cy="615315"/>
            </a:xfrm>
            <a:custGeom>
              <a:avLst/>
              <a:gdLst/>
              <a:ahLst/>
              <a:cxnLst/>
              <a:rect l="l" t="t" r="r" b="b"/>
              <a:pathLst>
                <a:path w="5022850" h="615314">
                  <a:moveTo>
                    <a:pt x="5022530" y="615316"/>
                  </a:moveTo>
                  <a:lnTo>
                    <a:pt x="0" y="615316"/>
                  </a:lnTo>
                  <a:lnTo>
                    <a:pt x="697976" y="0"/>
                  </a:lnTo>
                  <a:lnTo>
                    <a:pt x="4324553" y="0"/>
                  </a:lnTo>
                  <a:lnTo>
                    <a:pt x="5022530" y="615316"/>
                  </a:lnTo>
                  <a:close/>
                </a:path>
              </a:pathLst>
            </a:custGeom>
            <a:solidFill>
              <a:srgbClr val="B95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3636" y="6348721"/>
              <a:ext cx="5022850" cy="82550"/>
            </a:xfrm>
            <a:custGeom>
              <a:avLst/>
              <a:gdLst/>
              <a:ahLst/>
              <a:cxnLst/>
              <a:rect l="l" t="t" r="r" b="b"/>
              <a:pathLst>
                <a:path w="5022850" h="82550">
                  <a:moveTo>
                    <a:pt x="4924184" y="82257"/>
                  </a:moveTo>
                  <a:lnTo>
                    <a:pt x="98426" y="82257"/>
                  </a:lnTo>
                  <a:lnTo>
                    <a:pt x="0" y="0"/>
                  </a:lnTo>
                  <a:lnTo>
                    <a:pt x="5022570" y="0"/>
                  </a:lnTo>
                  <a:lnTo>
                    <a:pt x="4924184" y="82257"/>
                  </a:lnTo>
                  <a:close/>
                </a:path>
              </a:pathLst>
            </a:custGeom>
            <a:solidFill>
              <a:srgbClr val="954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2910" y="5733404"/>
              <a:ext cx="4935474" cy="6153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3636" y="7378146"/>
              <a:ext cx="5022850" cy="615950"/>
            </a:xfrm>
            <a:custGeom>
              <a:avLst/>
              <a:gdLst/>
              <a:ahLst/>
              <a:cxnLst/>
              <a:rect l="l" t="t" r="r" b="b"/>
              <a:pathLst>
                <a:path w="5022850" h="615950">
                  <a:moveTo>
                    <a:pt x="5022530" y="615518"/>
                  </a:moveTo>
                  <a:lnTo>
                    <a:pt x="0" y="615518"/>
                  </a:lnTo>
                  <a:lnTo>
                    <a:pt x="697976" y="0"/>
                  </a:lnTo>
                  <a:lnTo>
                    <a:pt x="4324553" y="0"/>
                  </a:lnTo>
                  <a:lnTo>
                    <a:pt x="5022530" y="615518"/>
                  </a:lnTo>
                  <a:close/>
                </a:path>
              </a:pathLst>
            </a:custGeom>
            <a:solidFill>
              <a:srgbClr val="B95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3636" y="7993664"/>
              <a:ext cx="5022850" cy="82550"/>
            </a:xfrm>
            <a:custGeom>
              <a:avLst/>
              <a:gdLst/>
              <a:ahLst/>
              <a:cxnLst/>
              <a:rect l="l" t="t" r="r" b="b"/>
              <a:pathLst>
                <a:path w="5022850" h="82550">
                  <a:moveTo>
                    <a:pt x="4924184" y="82055"/>
                  </a:moveTo>
                  <a:lnTo>
                    <a:pt x="98426" y="82055"/>
                  </a:lnTo>
                  <a:lnTo>
                    <a:pt x="0" y="0"/>
                  </a:lnTo>
                  <a:lnTo>
                    <a:pt x="5022570" y="0"/>
                  </a:lnTo>
                  <a:lnTo>
                    <a:pt x="4924184" y="82055"/>
                  </a:lnTo>
                  <a:close/>
                </a:path>
              </a:pathLst>
            </a:custGeom>
            <a:solidFill>
              <a:srgbClr val="954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2910" y="7378146"/>
              <a:ext cx="4935474" cy="6155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1461" y="3497036"/>
              <a:ext cx="5567045" cy="256540"/>
            </a:xfrm>
            <a:custGeom>
              <a:avLst/>
              <a:gdLst/>
              <a:ahLst/>
              <a:cxnLst/>
              <a:rect l="l" t="t" r="r" b="b"/>
              <a:pathLst>
                <a:path w="5567045" h="256539">
                  <a:moveTo>
                    <a:pt x="5566879" y="256428"/>
                  </a:moveTo>
                  <a:lnTo>
                    <a:pt x="0" y="256428"/>
                  </a:lnTo>
                  <a:lnTo>
                    <a:pt x="1342930" y="0"/>
                  </a:lnTo>
                  <a:lnTo>
                    <a:pt x="4223949" y="0"/>
                  </a:lnTo>
                  <a:lnTo>
                    <a:pt x="5566879" y="256428"/>
                  </a:lnTo>
                  <a:close/>
                </a:path>
              </a:pathLst>
            </a:custGeom>
            <a:solidFill>
              <a:srgbClr val="AA5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53781" y="8119567"/>
              <a:ext cx="138430" cy="394970"/>
            </a:xfrm>
            <a:custGeom>
              <a:avLst/>
              <a:gdLst/>
              <a:ahLst/>
              <a:cxnLst/>
              <a:rect l="l" t="t" r="r" b="b"/>
              <a:pathLst>
                <a:path w="138429" h="394970">
                  <a:moveTo>
                    <a:pt x="71904" y="394609"/>
                  </a:moveTo>
                  <a:lnTo>
                    <a:pt x="28699" y="394609"/>
                  </a:lnTo>
                  <a:lnTo>
                    <a:pt x="21338" y="363245"/>
                  </a:lnTo>
                  <a:lnTo>
                    <a:pt x="10593" y="313270"/>
                  </a:lnTo>
                  <a:lnTo>
                    <a:pt x="3337" y="262848"/>
                  </a:lnTo>
                  <a:lnTo>
                    <a:pt x="0" y="212274"/>
                  </a:lnTo>
                  <a:lnTo>
                    <a:pt x="1012" y="161846"/>
                  </a:lnTo>
                  <a:lnTo>
                    <a:pt x="6805" y="111860"/>
                  </a:lnTo>
                  <a:lnTo>
                    <a:pt x="17811" y="62613"/>
                  </a:lnTo>
                  <a:lnTo>
                    <a:pt x="34459" y="14401"/>
                  </a:lnTo>
                  <a:lnTo>
                    <a:pt x="57502" y="0"/>
                  </a:lnTo>
                  <a:lnTo>
                    <a:pt x="126311" y="0"/>
                  </a:lnTo>
                  <a:lnTo>
                    <a:pt x="132557" y="1635"/>
                  </a:lnTo>
                  <a:lnTo>
                    <a:pt x="136672" y="5880"/>
                  </a:lnTo>
                  <a:lnTo>
                    <a:pt x="138327" y="11746"/>
                  </a:lnTo>
                  <a:lnTo>
                    <a:pt x="137192" y="18242"/>
                  </a:lnTo>
                  <a:lnTo>
                    <a:pt x="118871" y="62126"/>
                  </a:lnTo>
                  <a:lnTo>
                    <a:pt x="104398" y="106843"/>
                  </a:lnTo>
                  <a:lnTo>
                    <a:pt x="93300" y="152325"/>
                  </a:lnTo>
                  <a:lnTo>
                    <a:pt x="85106" y="198504"/>
                  </a:lnTo>
                  <a:lnTo>
                    <a:pt x="79341" y="245314"/>
                  </a:lnTo>
                  <a:lnTo>
                    <a:pt x="75534" y="292686"/>
                  </a:lnTo>
                  <a:lnTo>
                    <a:pt x="73213" y="340553"/>
                  </a:lnTo>
                  <a:lnTo>
                    <a:pt x="71904" y="388848"/>
                  </a:lnTo>
                  <a:lnTo>
                    <a:pt x="71904" y="394609"/>
                  </a:lnTo>
                  <a:close/>
                </a:path>
              </a:pathLst>
            </a:custGeom>
            <a:solidFill>
              <a:srgbClr val="3BB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10533" y="8329523"/>
              <a:ext cx="1584960" cy="1184275"/>
            </a:xfrm>
            <a:custGeom>
              <a:avLst/>
              <a:gdLst/>
              <a:ahLst/>
              <a:cxnLst/>
              <a:rect l="l" t="t" r="r" b="b"/>
              <a:pathLst>
                <a:path w="1584960" h="1184275">
                  <a:moveTo>
                    <a:pt x="389496" y="0"/>
                  </a:moveTo>
                  <a:lnTo>
                    <a:pt x="347154" y="15163"/>
                  </a:lnTo>
                  <a:lnTo>
                    <a:pt x="306641" y="34061"/>
                  </a:lnTo>
                  <a:lnTo>
                    <a:pt x="268071" y="56515"/>
                  </a:lnTo>
                  <a:lnTo>
                    <a:pt x="231571" y="82359"/>
                  </a:lnTo>
                  <a:lnTo>
                    <a:pt x="197269" y="111404"/>
                  </a:lnTo>
                  <a:lnTo>
                    <a:pt x="165277" y="143497"/>
                  </a:lnTo>
                  <a:lnTo>
                    <a:pt x="135724" y="178447"/>
                  </a:lnTo>
                  <a:lnTo>
                    <a:pt x="108737" y="216090"/>
                  </a:lnTo>
                  <a:lnTo>
                    <a:pt x="84429" y="256260"/>
                  </a:lnTo>
                  <a:lnTo>
                    <a:pt x="62928" y="298767"/>
                  </a:lnTo>
                  <a:lnTo>
                    <a:pt x="44373" y="343458"/>
                  </a:lnTo>
                  <a:lnTo>
                    <a:pt x="28867" y="390156"/>
                  </a:lnTo>
                  <a:lnTo>
                    <a:pt x="16535" y="438683"/>
                  </a:lnTo>
                  <a:lnTo>
                    <a:pt x="7518" y="488873"/>
                  </a:lnTo>
                  <a:lnTo>
                    <a:pt x="1917" y="540537"/>
                  </a:lnTo>
                  <a:lnTo>
                    <a:pt x="0" y="591908"/>
                  </a:lnTo>
                  <a:lnTo>
                    <a:pt x="482" y="617677"/>
                  </a:lnTo>
                  <a:lnTo>
                    <a:pt x="1917" y="643280"/>
                  </a:lnTo>
                  <a:lnTo>
                    <a:pt x="1917" y="650633"/>
                  </a:lnTo>
                  <a:lnTo>
                    <a:pt x="8013" y="703211"/>
                  </a:lnTo>
                  <a:lnTo>
                    <a:pt x="17919" y="754240"/>
                  </a:lnTo>
                  <a:lnTo>
                    <a:pt x="31496" y="803554"/>
                  </a:lnTo>
                  <a:lnTo>
                    <a:pt x="48552" y="850988"/>
                  </a:lnTo>
                  <a:lnTo>
                    <a:pt x="68922" y="896366"/>
                  </a:lnTo>
                  <a:lnTo>
                    <a:pt x="92443" y="939520"/>
                  </a:lnTo>
                  <a:lnTo>
                    <a:pt x="118935" y="980274"/>
                  </a:lnTo>
                  <a:lnTo>
                    <a:pt x="148247" y="1018463"/>
                  </a:lnTo>
                  <a:lnTo>
                    <a:pt x="180187" y="1053922"/>
                  </a:lnTo>
                  <a:lnTo>
                    <a:pt x="214591" y="1086459"/>
                  </a:lnTo>
                  <a:lnTo>
                    <a:pt x="251294" y="1115936"/>
                  </a:lnTo>
                  <a:lnTo>
                    <a:pt x="290131" y="1142149"/>
                  </a:lnTo>
                  <a:lnTo>
                    <a:pt x="330911" y="1164945"/>
                  </a:lnTo>
                  <a:lnTo>
                    <a:pt x="373494" y="1184148"/>
                  </a:lnTo>
                  <a:lnTo>
                    <a:pt x="349465" y="1153896"/>
                  </a:lnTo>
                  <a:lnTo>
                    <a:pt x="333552" y="1120597"/>
                  </a:lnTo>
                  <a:lnTo>
                    <a:pt x="324662" y="1084402"/>
                  </a:lnTo>
                  <a:lnTo>
                    <a:pt x="321729" y="1045489"/>
                  </a:lnTo>
                  <a:lnTo>
                    <a:pt x="323659" y="1004011"/>
                  </a:lnTo>
                  <a:lnTo>
                    <a:pt x="329399" y="960132"/>
                  </a:lnTo>
                  <a:lnTo>
                    <a:pt x="337870" y="914031"/>
                  </a:lnTo>
                  <a:lnTo>
                    <a:pt x="347992" y="865886"/>
                  </a:lnTo>
                  <a:lnTo>
                    <a:pt x="358673" y="815835"/>
                  </a:lnTo>
                  <a:lnTo>
                    <a:pt x="368871" y="764057"/>
                  </a:lnTo>
                  <a:lnTo>
                    <a:pt x="377469" y="710730"/>
                  </a:lnTo>
                  <a:lnTo>
                    <a:pt x="383425" y="656018"/>
                  </a:lnTo>
                  <a:lnTo>
                    <a:pt x="385648" y="600075"/>
                  </a:lnTo>
                  <a:lnTo>
                    <a:pt x="383870" y="545744"/>
                  </a:lnTo>
                  <a:lnTo>
                    <a:pt x="379082" y="492607"/>
                  </a:lnTo>
                  <a:lnTo>
                    <a:pt x="372110" y="440804"/>
                  </a:lnTo>
                  <a:lnTo>
                    <a:pt x="363791" y="390474"/>
                  </a:lnTo>
                  <a:lnTo>
                    <a:pt x="346456" y="294792"/>
                  </a:lnTo>
                  <a:lnTo>
                    <a:pt x="339090" y="249745"/>
                  </a:lnTo>
                  <a:lnTo>
                    <a:pt x="333705" y="206756"/>
                  </a:lnTo>
                  <a:lnTo>
                    <a:pt x="331127" y="165950"/>
                  </a:lnTo>
                  <a:lnTo>
                    <a:pt x="332193" y="127495"/>
                  </a:lnTo>
                  <a:lnTo>
                    <a:pt x="337731" y="91528"/>
                  </a:lnTo>
                  <a:lnTo>
                    <a:pt x="348564" y="58191"/>
                  </a:lnTo>
                  <a:lnTo>
                    <a:pt x="365544" y="27635"/>
                  </a:lnTo>
                  <a:lnTo>
                    <a:pt x="389496" y="0"/>
                  </a:lnTo>
                  <a:close/>
                </a:path>
                <a:path w="1584960" h="1184275">
                  <a:moveTo>
                    <a:pt x="1584845" y="591908"/>
                  </a:moveTo>
                  <a:lnTo>
                    <a:pt x="1582915" y="540537"/>
                  </a:lnTo>
                  <a:lnTo>
                    <a:pt x="1576920" y="486727"/>
                  </a:lnTo>
                  <a:lnTo>
                    <a:pt x="1567256" y="434581"/>
                  </a:lnTo>
                  <a:lnTo>
                    <a:pt x="1554035" y="384302"/>
                  </a:lnTo>
                  <a:lnTo>
                    <a:pt x="1537411" y="336054"/>
                  </a:lnTo>
                  <a:lnTo>
                    <a:pt x="1517523" y="290029"/>
                  </a:lnTo>
                  <a:lnTo>
                    <a:pt x="1494497" y="246405"/>
                  </a:lnTo>
                  <a:lnTo>
                    <a:pt x="1468462" y="205384"/>
                  </a:lnTo>
                  <a:lnTo>
                    <a:pt x="1439570" y="167119"/>
                  </a:lnTo>
                  <a:lnTo>
                    <a:pt x="1407947" y="131826"/>
                  </a:lnTo>
                  <a:lnTo>
                    <a:pt x="1373733" y="99656"/>
                  </a:lnTo>
                  <a:lnTo>
                    <a:pt x="1337043" y="70827"/>
                  </a:lnTo>
                  <a:lnTo>
                    <a:pt x="1298041" y="45491"/>
                  </a:lnTo>
                  <a:lnTo>
                    <a:pt x="1256842" y="23850"/>
                  </a:lnTo>
                  <a:lnTo>
                    <a:pt x="1213599" y="6070"/>
                  </a:lnTo>
                  <a:lnTo>
                    <a:pt x="1238478" y="36195"/>
                  </a:lnTo>
                  <a:lnTo>
                    <a:pt x="1255306" y="69545"/>
                  </a:lnTo>
                  <a:lnTo>
                    <a:pt x="1265161" y="105956"/>
                  </a:lnTo>
                  <a:lnTo>
                    <a:pt x="1269085" y="145249"/>
                  </a:lnTo>
                  <a:lnTo>
                    <a:pt x="1268133" y="187236"/>
                  </a:lnTo>
                  <a:lnTo>
                    <a:pt x="1263345" y="231736"/>
                  </a:lnTo>
                  <a:lnTo>
                    <a:pt x="1255776" y="278561"/>
                  </a:lnTo>
                  <a:lnTo>
                    <a:pt x="1246492" y="327558"/>
                  </a:lnTo>
                  <a:lnTo>
                    <a:pt x="1236535" y="378510"/>
                  </a:lnTo>
                  <a:lnTo>
                    <a:pt x="1226959" y="431266"/>
                  </a:lnTo>
                  <a:lnTo>
                    <a:pt x="1218819" y="485635"/>
                  </a:lnTo>
                  <a:lnTo>
                    <a:pt x="1213154" y="541426"/>
                  </a:lnTo>
                  <a:lnTo>
                    <a:pt x="1211033" y="598474"/>
                  </a:lnTo>
                  <a:lnTo>
                    <a:pt x="1213332" y="653110"/>
                  </a:lnTo>
                  <a:lnTo>
                    <a:pt x="1219517" y="706602"/>
                  </a:lnTo>
                  <a:lnTo>
                    <a:pt x="1228471" y="758786"/>
                  </a:lnTo>
                  <a:lnTo>
                    <a:pt x="1239126" y="809498"/>
                  </a:lnTo>
                  <a:lnTo>
                    <a:pt x="1250391" y="858583"/>
                  </a:lnTo>
                  <a:lnTo>
                    <a:pt x="1261173" y="905891"/>
                  </a:lnTo>
                  <a:lnTo>
                    <a:pt x="1270381" y="951268"/>
                  </a:lnTo>
                  <a:lnTo>
                    <a:pt x="1276921" y="994562"/>
                  </a:lnTo>
                  <a:lnTo>
                    <a:pt x="1279702" y="1035608"/>
                  </a:lnTo>
                  <a:lnTo>
                    <a:pt x="1277645" y="1074242"/>
                  </a:lnTo>
                  <a:lnTo>
                    <a:pt x="1269657" y="1110335"/>
                  </a:lnTo>
                  <a:lnTo>
                    <a:pt x="1254645" y="1143711"/>
                  </a:lnTo>
                  <a:lnTo>
                    <a:pt x="1231519" y="1174216"/>
                  </a:lnTo>
                  <a:lnTo>
                    <a:pt x="1271866" y="1154137"/>
                  </a:lnTo>
                  <a:lnTo>
                    <a:pt x="1310487" y="1130744"/>
                  </a:lnTo>
                  <a:lnTo>
                    <a:pt x="1347241" y="1104201"/>
                  </a:lnTo>
                  <a:lnTo>
                    <a:pt x="1381963" y="1074674"/>
                  </a:lnTo>
                  <a:lnTo>
                    <a:pt x="1414500" y="1042314"/>
                  </a:lnTo>
                  <a:lnTo>
                    <a:pt x="1444701" y="1007287"/>
                  </a:lnTo>
                  <a:lnTo>
                    <a:pt x="1472387" y="969759"/>
                  </a:lnTo>
                  <a:lnTo>
                    <a:pt x="1497418" y="929881"/>
                  </a:lnTo>
                  <a:lnTo>
                    <a:pt x="1519631" y="887818"/>
                  </a:lnTo>
                  <a:lnTo>
                    <a:pt x="1538871" y="843724"/>
                  </a:lnTo>
                  <a:lnTo>
                    <a:pt x="1554975" y="797775"/>
                  </a:lnTo>
                  <a:lnTo>
                    <a:pt x="1567789" y="750112"/>
                  </a:lnTo>
                  <a:lnTo>
                    <a:pt x="1577162" y="700913"/>
                  </a:lnTo>
                  <a:lnTo>
                    <a:pt x="1582915" y="650316"/>
                  </a:lnTo>
                  <a:lnTo>
                    <a:pt x="1582915" y="643280"/>
                  </a:lnTo>
                  <a:lnTo>
                    <a:pt x="1584363" y="617677"/>
                  </a:lnTo>
                  <a:lnTo>
                    <a:pt x="1584845" y="591908"/>
                  </a:lnTo>
                  <a:close/>
                </a:path>
              </a:pathLst>
            </a:custGeom>
            <a:solidFill>
              <a:srgbClr val="F18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50068" y="8309038"/>
              <a:ext cx="1316990" cy="1244600"/>
            </a:xfrm>
            <a:custGeom>
              <a:avLst/>
              <a:gdLst/>
              <a:ahLst/>
              <a:cxnLst/>
              <a:rect l="l" t="t" r="r" b="b"/>
              <a:pathLst>
                <a:path w="1316989" h="1244600">
                  <a:moveTo>
                    <a:pt x="586638" y="621512"/>
                  </a:moveTo>
                  <a:lnTo>
                    <a:pt x="584187" y="563854"/>
                  </a:lnTo>
                  <a:lnTo>
                    <a:pt x="577456" y="507326"/>
                  </a:lnTo>
                  <a:lnTo>
                    <a:pt x="567436" y="452170"/>
                  </a:lnTo>
                  <a:lnTo>
                    <a:pt x="555078" y="398589"/>
                  </a:lnTo>
                  <a:lnTo>
                    <a:pt x="541388" y="346837"/>
                  </a:lnTo>
                  <a:lnTo>
                    <a:pt x="513829" y="249669"/>
                  </a:lnTo>
                  <a:lnTo>
                    <a:pt x="501916" y="204711"/>
                  </a:lnTo>
                  <a:lnTo>
                    <a:pt x="492544" y="162483"/>
                  </a:lnTo>
                  <a:lnTo>
                    <a:pt x="486689" y="123190"/>
                  </a:lnTo>
                  <a:lnTo>
                    <a:pt x="485317" y="87071"/>
                  </a:lnTo>
                  <a:lnTo>
                    <a:pt x="489394" y="54343"/>
                  </a:lnTo>
                  <a:lnTo>
                    <a:pt x="499910" y="25247"/>
                  </a:lnTo>
                  <a:lnTo>
                    <a:pt x="517829" y="0"/>
                  </a:lnTo>
                  <a:lnTo>
                    <a:pt x="394614" y="0"/>
                  </a:lnTo>
                  <a:lnTo>
                    <a:pt x="355955" y="1168"/>
                  </a:lnTo>
                  <a:lnTo>
                    <a:pt x="317931" y="4838"/>
                  </a:lnTo>
                  <a:lnTo>
                    <a:pt x="244830" y="20485"/>
                  </a:lnTo>
                  <a:lnTo>
                    <a:pt x="215353" y="50634"/>
                  </a:lnTo>
                  <a:lnTo>
                    <a:pt x="186613" y="84112"/>
                  </a:lnTo>
                  <a:lnTo>
                    <a:pt x="158902" y="120726"/>
                  </a:lnTo>
                  <a:lnTo>
                    <a:pt x="132499" y="160299"/>
                  </a:lnTo>
                  <a:lnTo>
                    <a:pt x="107683" y="202666"/>
                  </a:lnTo>
                  <a:lnTo>
                    <a:pt x="84734" y="247624"/>
                  </a:lnTo>
                  <a:lnTo>
                    <a:pt x="63944" y="295021"/>
                  </a:lnTo>
                  <a:lnTo>
                    <a:pt x="45580" y="344652"/>
                  </a:lnTo>
                  <a:lnTo>
                    <a:pt x="29921" y="396354"/>
                  </a:lnTo>
                  <a:lnTo>
                    <a:pt x="17259" y="449948"/>
                  </a:lnTo>
                  <a:lnTo>
                    <a:pt x="7861" y="505244"/>
                  </a:lnTo>
                  <a:lnTo>
                    <a:pt x="2019" y="562063"/>
                  </a:lnTo>
                  <a:lnTo>
                    <a:pt x="0" y="620229"/>
                  </a:lnTo>
                  <a:lnTo>
                    <a:pt x="1854" y="676186"/>
                  </a:lnTo>
                  <a:lnTo>
                    <a:pt x="7226" y="730897"/>
                  </a:lnTo>
                  <a:lnTo>
                    <a:pt x="15875" y="784237"/>
                  </a:lnTo>
                  <a:lnTo>
                    <a:pt x="27571" y="836041"/>
                  </a:lnTo>
                  <a:lnTo>
                    <a:pt x="42062" y="886117"/>
                  </a:lnTo>
                  <a:lnTo>
                    <a:pt x="59093" y="934326"/>
                  </a:lnTo>
                  <a:lnTo>
                    <a:pt x="78435" y="980503"/>
                  </a:lnTo>
                  <a:lnTo>
                    <a:pt x="99834" y="1024470"/>
                  </a:lnTo>
                  <a:lnTo>
                    <a:pt x="123050" y="1066076"/>
                  </a:lnTo>
                  <a:lnTo>
                    <a:pt x="147828" y="1105154"/>
                  </a:lnTo>
                  <a:lnTo>
                    <a:pt x="173939" y="1141539"/>
                  </a:lnTo>
                  <a:lnTo>
                    <a:pt x="201129" y="1175080"/>
                  </a:lnTo>
                  <a:lnTo>
                    <a:pt x="229158" y="1205585"/>
                  </a:lnTo>
                  <a:lnTo>
                    <a:pt x="275958" y="1221765"/>
                  </a:lnTo>
                  <a:lnTo>
                    <a:pt x="324167" y="1233957"/>
                  </a:lnTo>
                  <a:lnTo>
                    <a:pt x="373761" y="1241640"/>
                  </a:lnTo>
                  <a:lnTo>
                    <a:pt x="424700" y="1244307"/>
                  </a:lnTo>
                  <a:lnTo>
                    <a:pt x="517512" y="1244307"/>
                  </a:lnTo>
                  <a:lnTo>
                    <a:pt x="499592" y="1216583"/>
                  </a:lnTo>
                  <a:lnTo>
                    <a:pt x="489089" y="1185735"/>
                  </a:lnTo>
                  <a:lnTo>
                    <a:pt x="485025" y="1151902"/>
                  </a:lnTo>
                  <a:lnTo>
                    <a:pt x="486422" y="1115212"/>
                  </a:lnTo>
                  <a:lnTo>
                    <a:pt x="492315" y="1075829"/>
                  </a:lnTo>
                  <a:lnTo>
                    <a:pt x="501726" y="1033856"/>
                  </a:lnTo>
                  <a:lnTo>
                    <a:pt x="513664" y="989444"/>
                  </a:lnTo>
                  <a:lnTo>
                    <a:pt x="541286" y="893826"/>
                  </a:lnTo>
                  <a:lnTo>
                    <a:pt x="555015" y="842899"/>
                  </a:lnTo>
                  <a:lnTo>
                    <a:pt x="567397" y="790067"/>
                  </a:lnTo>
                  <a:lnTo>
                    <a:pt x="577430" y="735469"/>
                  </a:lnTo>
                  <a:lnTo>
                    <a:pt x="584174" y="679246"/>
                  </a:lnTo>
                  <a:lnTo>
                    <a:pt x="586638" y="621512"/>
                  </a:lnTo>
                  <a:close/>
                </a:path>
                <a:path w="1316989" h="1244600">
                  <a:moveTo>
                    <a:pt x="1316647" y="620229"/>
                  </a:moveTo>
                  <a:lnTo>
                    <a:pt x="1314970" y="563194"/>
                  </a:lnTo>
                  <a:lnTo>
                    <a:pt x="1309535" y="507377"/>
                  </a:lnTo>
                  <a:lnTo>
                    <a:pt x="1300607" y="452996"/>
                  </a:lnTo>
                  <a:lnTo>
                    <a:pt x="1288453" y="400215"/>
                  </a:lnTo>
                  <a:lnTo>
                    <a:pt x="1273352" y="349237"/>
                  </a:lnTo>
                  <a:lnTo>
                    <a:pt x="1255572" y="300215"/>
                  </a:lnTo>
                  <a:lnTo>
                    <a:pt x="1235379" y="253365"/>
                  </a:lnTo>
                  <a:lnTo>
                    <a:pt x="1213053" y="208851"/>
                  </a:lnTo>
                  <a:lnTo>
                    <a:pt x="1188872" y="166865"/>
                  </a:lnTo>
                  <a:lnTo>
                    <a:pt x="1163078" y="127584"/>
                  </a:lnTo>
                  <a:lnTo>
                    <a:pt x="1135976" y="91198"/>
                  </a:lnTo>
                  <a:lnTo>
                    <a:pt x="1107808" y="57899"/>
                  </a:lnTo>
                  <a:lnTo>
                    <a:pt x="1078865" y="27838"/>
                  </a:lnTo>
                  <a:lnTo>
                    <a:pt x="1039114" y="15392"/>
                  </a:lnTo>
                  <a:lnTo>
                    <a:pt x="997775" y="6718"/>
                  </a:lnTo>
                  <a:lnTo>
                    <a:pt x="955052" y="1651"/>
                  </a:lnTo>
                  <a:lnTo>
                    <a:pt x="911161" y="0"/>
                  </a:lnTo>
                  <a:lnTo>
                    <a:pt x="798830" y="0"/>
                  </a:lnTo>
                  <a:lnTo>
                    <a:pt x="816800" y="25247"/>
                  </a:lnTo>
                  <a:lnTo>
                    <a:pt x="827366" y="54343"/>
                  </a:lnTo>
                  <a:lnTo>
                    <a:pt x="831469" y="87071"/>
                  </a:lnTo>
                  <a:lnTo>
                    <a:pt x="830110" y="123190"/>
                  </a:lnTo>
                  <a:lnTo>
                    <a:pt x="824255" y="162483"/>
                  </a:lnTo>
                  <a:lnTo>
                    <a:pt x="814870" y="204711"/>
                  </a:lnTo>
                  <a:lnTo>
                    <a:pt x="802944" y="249669"/>
                  </a:lnTo>
                  <a:lnTo>
                    <a:pt x="775347" y="346837"/>
                  </a:lnTo>
                  <a:lnTo>
                    <a:pt x="761631" y="398589"/>
                  </a:lnTo>
                  <a:lnTo>
                    <a:pt x="749261" y="452170"/>
                  </a:lnTo>
                  <a:lnTo>
                    <a:pt x="739216" y="507326"/>
                  </a:lnTo>
                  <a:lnTo>
                    <a:pt x="732485" y="563854"/>
                  </a:lnTo>
                  <a:lnTo>
                    <a:pt x="730021" y="621512"/>
                  </a:lnTo>
                  <a:lnTo>
                    <a:pt x="732472" y="679005"/>
                  </a:lnTo>
                  <a:lnTo>
                    <a:pt x="739203" y="735063"/>
                  </a:lnTo>
                  <a:lnTo>
                    <a:pt x="749223" y="789546"/>
                  </a:lnTo>
                  <a:lnTo>
                    <a:pt x="761568" y="842314"/>
                  </a:lnTo>
                  <a:lnTo>
                    <a:pt x="775271" y="893203"/>
                  </a:lnTo>
                  <a:lnTo>
                    <a:pt x="802830" y="988796"/>
                  </a:lnTo>
                  <a:lnTo>
                    <a:pt x="814743" y="1033208"/>
                  </a:lnTo>
                  <a:lnTo>
                    <a:pt x="824115" y="1075169"/>
                  </a:lnTo>
                  <a:lnTo>
                    <a:pt x="829970" y="1114526"/>
                  </a:lnTo>
                  <a:lnTo>
                    <a:pt x="831342" y="1151140"/>
                  </a:lnTo>
                  <a:lnTo>
                    <a:pt x="827265" y="1184859"/>
                  </a:lnTo>
                  <a:lnTo>
                    <a:pt x="816749" y="1215542"/>
                  </a:lnTo>
                  <a:lnTo>
                    <a:pt x="798830" y="1243037"/>
                  </a:lnTo>
                  <a:lnTo>
                    <a:pt x="879792" y="1243037"/>
                  </a:lnTo>
                  <a:lnTo>
                    <a:pt x="936371" y="1239735"/>
                  </a:lnTo>
                  <a:lnTo>
                    <a:pt x="991527" y="1230312"/>
                  </a:lnTo>
                  <a:lnTo>
                    <a:pt x="1044829" y="1215491"/>
                  </a:lnTo>
                  <a:lnTo>
                    <a:pt x="1095819" y="1195984"/>
                  </a:lnTo>
                  <a:lnTo>
                    <a:pt x="1123010" y="1165542"/>
                  </a:lnTo>
                  <a:lnTo>
                    <a:pt x="1149337" y="1132205"/>
                  </a:lnTo>
                  <a:lnTo>
                    <a:pt x="1174572" y="1096137"/>
                  </a:lnTo>
                  <a:lnTo>
                    <a:pt x="1198486" y="1057503"/>
                  </a:lnTo>
                  <a:lnTo>
                    <a:pt x="1220863" y="1016457"/>
                  </a:lnTo>
                  <a:lnTo>
                    <a:pt x="1241450" y="973162"/>
                  </a:lnTo>
                  <a:lnTo>
                    <a:pt x="1260030" y="927773"/>
                  </a:lnTo>
                  <a:lnTo>
                    <a:pt x="1276375" y="880427"/>
                  </a:lnTo>
                  <a:lnTo>
                    <a:pt x="1290269" y="831316"/>
                  </a:lnTo>
                  <a:lnTo>
                    <a:pt x="1301470" y="780580"/>
                  </a:lnTo>
                  <a:lnTo>
                    <a:pt x="1309751" y="728383"/>
                  </a:lnTo>
                  <a:lnTo>
                    <a:pt x="1314881" y="674890"/>
                  </a:lnTo>
                  <a:lnTo>
                    <a:pt x="1316647" y="620229"/>
                  </a:lnTo>
                  <a:close/>
                </a:path>
              </a:pathLst>
            </a:custGeom>
            <a:solidFill>
              <a:srgbClr val="F59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92844" y="8309030"/>
              <a:ext cx="632460" cy="1243330"/>
            </a:xfrm>
            <a:custGeom>
              <a:avLst/>
              <a:gdLst/>
              <a:ahLst/>
              <a:cxnLst/>
              <a:rect l="l" t="t" r="r" b="b"/>
              <a:pathLst>
                <a:path w="632460" h="1243329">
                  <a:moveTo>
                    <a:pt x="458617" y="1243035"/>
                  </a:moveTo>
                  <a:lnTo>
                    <a:pt x="172501" y="1243035"/>
                  </a:lnTo>
                  <a:lnTo>
                    <a:pt x="149458" y="1213290"/>
                  </a:lnTo>
                  <a:lnTo>
                    <a:pt x="127666" y="1179865"/>
                  </a:lnTo>
                  <a:lnTo>
                    <a:pt x="107228" y="1142942"/>
                  </a:lnTo>
                  <a:lnTo>
                    <a:pt x="88247" y="1102704"/>
                  </a:lnTo>
                  <a:lnTo>
                    <a:pt x="70826" y="1059333"/>
                  </a:lnTo>
                  <a:lnTo>
                    <a:pt x="55068" y="1013012"/>
                  </a:lnTo>
                  <a:lnTo>
                    <a:pt x="41077" y="963925"/>
                  </a:lnTo>
                  <a:lnTo>
                    <a:pt x="28955" y="912252"/>
                  </a:lnTo>
                  <a:lnTo>
                    <a:pt x="18806" y="858178"/>
                  </a:lnTo>
                  <a:lnTo>
                    <a:pt x="10733" y="801885"/>
                  </a:lnTo>
                  <a:lnTo>
                    <a:pt x="4839" y="743555"/>
                  </a:lnTo>
                  <a:lnTo>
                    <a:pt x="1226" y="683372"/>
                  </a:lnTo>
                  <a:lnTo>
                    <a:pt x="0" y="621517"/>
                  </a:lnTo>
                  <a:lnTo>
                    <a:pt x="1221" y="559463"/>
                  </a:lnTo>
                  <a:lnTo>
                    <a:pt x="4819" y="498748"/>
                  </a:lnTo>
                  <a:lnTo>
                    <a:pt x="10694" y="439655"/>
                  </a:lnTo>
                  <a:lnTo>
                    <a:pt x="18743" y="382465"/>
                  </a:lnTo>
                  <a:lnTo>
                    <a:pt x="28868" y="327461"/>
                  </a:lnTo>
                  <a:lnTo>
                    <a:pt x="40967" y="274925"/>
                  </a:lnTo>
                  <a:lnTo>
                    <a:pt x="54940" y="225140"/>
                  </a:lnTo>
                  <a:lnTo>
                    <a:pt x="70686" y="178387"/>
                  </a:lnTo>
                  <a:lnTo>
                    <a:pt x="88105" y="134950"/>
                  </a:lnTo>
                  <a:lnTo>
                    <a:pt x="107097" y="95110"/>
                  </a:lnTo>
                  <a:lnTo>
                    <a:pt x="127561" y="59151"/>
                  </a:lnTo>
                  <a:lnTo>
                    <a:pt x="149395" y="27353"/>
                  </a:lnTo>
                  <a:lnTo>
                    <a:pt x="172501" y="0"/>
                  </a:lnTo>
                  <a:lnTo>
                    <a:pt x="459897" y="0"/>
                  </a:lnTo>
                  <a:lnTo>
                    <a:pt x="504732" y="59151"/>
                  </a:lnTo>
                  <a:lnTo>
                    <a:pt x="525170" y="95110"/>
                  </a:lnTo>
                  <a:lnTo>
                    <a:pt x="544151" y="134950"/>
                  </a:lnTo>
                  <a:lnTo>
                    <a:pt x="561572" y="178387"/>
                  </a:lnTo>
                  <a:lnTo>
                    <a:pt x="577330" y="225140"/>
                  </a:lnTo>
                  <a:lnTo>
                    <a:pt x="591321" y="274925"/>
                  </a:lnTo>
                  <a:lnTo>
                    <a:pt x="603443" y="327461"/>
                  </a:lnTo>
                  <a:lnTo>
                    <a:pt x="613592" y="382465"/>
                  </a:lnTo>
                  <a:lnTo>
                    <a:pt x="621665" y="439655"/>
                  </a:lnTo>
                  <a:lnTo>
                    <a:pt x="627559" y="498748"/>
                  </a:lnTo>
                  <a:lnTo>
                    <a:pt x="631172" y="559463"/>
                  </a:lnTo>
                  <a:lnTo>
                    <a:pt x="632399" y="621517"/>
                  </a:lnTo>
                  <a:lnTo>
                    <a:pt x="631171" y="683624"/>
                  </a:lnTo>
                  <a:lnTo>
                    <a:pt x="627555" y="743978"/>
                  </a:lnTo>
                  <a:lnTo>
                    <a:pt x="621649" y="802410"/>
                  </a:lnTo>
                  <a:lnTo>
                    <a:pt x="613555" y="858745"/>
                  </a:lnTo>
                  <a:lnTo>
                    <a:pt x="603370" y="912812"/>
                  </a:lnTo>
                  <a:lnTo>
                    <a:pt x="591195" y="964439"/>
                  </a:lnTo>
                  <a:lnTo>
                    <a:pt x="577130" y="1013453"/>
                  </a:lnTo>
                  <a:lnTo>
                    <a:pt x="561274" y="1059683"/>
                  </a:lnTo>
                  <a:lnTo>
                    <a:pt x="543726" y="1102956"/>
                  </a:lnTo>
                  <a:lnTo>
                    <a:pt x="524587" y="1143099"/>
                  </a:lnTo>
                  <a:lnTo>
                    <a:pt x="503956" y="1179942"/>
                  </a:lnTo>
                  <a:lnTo>
                    <a:pt x="481933" y="1213311"/>
                  </a:lnTo>
                  <a:lnTo>
                    <a:pt x="458617" y="1243035"/>
                  </a:lnTo>
                  <a:close/>
                </a:path>
              </a:pathLst>
            </a:custGeom>
            <a:solidFill>
              <a:srgbClr val="FAA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82658" y="4964176"/>
              <a:ext cx="692785" cy="987425"/>
            </a:xfrm>
            <a:custGeom>
              <a:avLst/>
              <a:gdLst/>
              <a:ahLst/>
              <a:cxnLst/>
              <a:rect l="l" t="t" r="r" b="b"/>
              <a:pathLst>
                <a:path w="692785" h="987425">
                  <a:moveTo>
                    <a:pt x="346097" y="987192"/>
                  </a:moveTo>
                  <a:lnTo>
                    <a:pt x="304233" y="984866"/>
                  </a:lnTo>
                  <a:lnTo>
                    <a:pt x="263484" y="977869"/>
                  </a:lnTo>
                  <a:lnTo>
                    <a:pt x="224237" y="966171"/>
                  </a:lnTo>
                  <a:lnTo>
                    <a:pt x="186882" y="949740"/>
                  </a:lnTo>
                  <a:lnTo>
                    <a:pt x="151808" y="928547"/>
                  </a:lnTo>
                  <a:lnTo>
                    <a:pt x="119404" y="902560"/>
                  </a:lnTo>
                  <a:lnTo>
                    <a:pt x="90059" y="871750"/>
                  </a:lnTo>
                  <a:lnTo>
                    <a:pt x="64161" y="836086"/>
                  </a:lnTo>
                  <a:lnTo>
                    <a:pt x="42100" y="795538"/>
                  </a:lnTo>
                  <a:lnTo>
                    <a:pt x="24264" y="750074"/>
                  </a:lnTo>
                  <a:lnTo>
                    <a:pt x="11043" y="699666"/>
                  </a:lnTo>
                  <a:lnTo>
                    <a:pt x="2825" y="644282"/>
                  </a:lnTo>
                  <a:lnTo>
                    <a:pt x="0" y="583891"/>
                  </a:lnTo>
                  <a:lnTo>
                    <a:pt x="1873" y="532405"/>
                  </a:lnTo>
                  <a:lnTo>
                    <a:pt x="7354" y="480527"/>
                  </a:lnTo>
                  <a:lnTo>
                    <a:pt x="16235" y="428768"/>
                  </a:lnTo>
                  <a:lnTo>
                    <a:pt x="28306" y="377641"/>
                  </a:lnTo>
                  <a:lnTo>
                    <a:pt x="43359" y="327659"/>
                  </a:lnTo>
                  <a:lnTo>
                    <a:pt x="61186" y="279335"/>
                  </a:lnTo>
                  <a:lnTo>
                    <a:pt x="81577" y="233180"/>
                  </a:lnTo>
                  <a:lnTo>
                    <a:pt x="104325" y="189708"/>
                  </a:lnTo>
                  <a:lnTo>
                    <a:pt x="129220" y="149431"/>
                  </a:lnTo>
                  <a:lnTo>
                    <a:pt x="156055" y="112861"/>
                  </a:lnTo>
                  <a:lnTo>
                    <a:pt x="184619" y="80511"/>
                  </a:lnTo>
                  <a:lnTo>
                    <a:pt x="214706" y="52894"/>
                  </a:lnTo>
                  <a:lnTo>
                    <a:pt x="246105" y="30521"/>
                  </a:lnTo>
                  <a:lnTo>
                    <a:pt x="312010" y="3562"/>
                  </a:lnTo>
                  <a:lnTo>
                    <a:pt x="346097" y="0"/>
                  </a:lnTo>
                  <a:lnTo>
                    <a:pt x="380194" y="3562"/>
                  </a:lnTo>
                  <a:lnTo>
                    <a:pt x="446112" y="30521"/>
                  </a:lnTo>
                  <a:lnTo>
                    <a:pt x="477516" y="52894"/>
                  </a:lnTo>
                  <a:lnTo>
                    <a:pt x="507606" y="80511"/>
                  </a:lnTo>
                  <a:lnTo>
                    <a:pt x="536174" y="112861"/>
                  </a:lnTo>
                  <a:lnTo>
                    <a:pt x="563010" y="149431"/>
                  </a:lnTo>
                  <a:lnTo>
                    <a:pt x="587907" y="189708"/>
                  </a:lnTo>
                  <a:lnTo>
                    <a:pt x="610655" y="233180"/>
                  </a:lnTo>
                  <a:lnTo>
                    <a:pt x="631047" y="279335"/>
                  </a:lnTo>
                  <a:lnTo>
                    <a:pt x="648873" y="327659"/>
                  </a:lnTo>
                  <a:lnTo>
                    <a:pt x="663926" y="377641"/>
                  </a:lnTo>
                  <a:lnTo>
                    <a:pt x="675997" y="428768"/>
                  </a:lnTo>
                  <a:lnTo>
                    <a:pt x="684877" y="480527"/>
                  </a:lnTo>
                  <a:lnTo>
                    <a:pt x="690358" y="532405"/>
                  </a:lnTo>
                  <a:lnTo>
                    <a:pt x="692231" y="583891"/>
                  </a:lnTo>
                  <a:lnTo>
                    <a:pt x="689405" y="644282"/>
                  </a:lnTo>
                  <a:lnTo>
                    <a:pt x="681188" y="699666"/>
                  </a:lnTo>
                  <a:lnTo>
                    <a:pt x="667967" y="750074"/>
                  </a:lnTo>
                  <a:lnTo>
                    <a:pt x="650132" y="795538"/>
                  </a:lnTo>
                  <a:lnTo>
                    <a:pt x="628071" y="836086"/>
                  </a:lnTo>
                  <a:lnTo>
                    <a:pt x="602173" y="871750"/>
                  </a:lnTo>
                  <a:lnTo>
                    <a:pt x="572827" y="902560"/>
                  </a:lnTo>
                  <a:lnTo>
                    <a:pt x="540420" y="928547"/>
                  </a:lnTo>
                  <a:lnTo>
                    <a:pt x="505343" y="949740"/>
                  </a:lnTo>
                  <a:lnTo>
                    <a:pt x="467983" y="966171"/>
                  </a:lnTo>
                  <a:lnTo>
                    <a:pt x="428730" y="977869"/>
                  </a:lnTo>
                  <a:lnTo>
                    <a:pt x="387972" y="984866"/>
                  </a:lnTo>
                  <a:lnTo>
                    <a:pt x="346097" y="987192"/>
                  </a:lnTo>
                  <a:close/>
                </a:path>
              </a:pathLst>
            </a:custGeom>
            <a:solidFill>
              <a:srgbClr val="F6D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82658" y="4964176"/>
              <a:ext cx="346710" cy="987425"/>
            </a:xfrm>
            <a:custGeom>
              <a:avLst/>
              <a:gdLst/>
              <a:ahLst/>
              <a:cxnLst/>
              <a:rect l="l" t="t" r="r" b="b"/>
              <a:pathLst>
                <a:path w="346710" h="987425">
                  <a:moveTo>
                    <a:pt x="346097" y="987192"/>
                  </a:moveTo>
                  <a:lnTo>
                    <a:pt x="304233" y="984866"/>
                  </a:lnTo>
                  <a:lnTo>
                    <a:pt x="263484" y="977869"/>
                  </a:lnTo>
                  <a:lnTo>
                    <a:pt x="224237" y="966171"/>
                  </a:lnTo>
                  <a:lnTo>
                    <a:pt x="186882" y="949740"/>
                  </a:lnTo>
                  <a:lnTo>
                    <a:pt x="151808" y="928547"/>
                  </a:lnTo>
                  <a:lnTo>
                    <a:pt x="119404" y="902560"/>
                  </a:lnTo>
                  <a:lnTo>
                    <a:pt x="90059" y="871750"/>
                  </a:lnTo>
                  <a:lnTo>
                    <a:pt x="64161" y="836086"/>
                  </a:lnTo>
                  <a:lnTo>
                    <a:pt x="42100" y="795538"/>
                  </a:lnTo>
                  <a:lnTo>
                    <a:pt x="24264" y="750074"/>
                  </a:lnTo>
                  <a:lnTo>
                    <a:pt x="11043" y="699666"/>
                  </a:lnTo>
                  <a:lnTo>
                    <a:pt x="2825" y="644282"/>
                  </a:lnTo>
                  <a:lnTo>
                    <a:pt x="0" y="583891"/>
                  </a:lnTo>
                  <a:lnTo>
                    <a:pt x="1873" y="532405"/>
                  </a:lnTo>
                  <a:lnTo>
                    <a:pt x="7354" y="480527"/>
                  </a:lnTo>
                  <a:lnTo>
                    <a:pt x="16235" y="428768"/>
                  </a:lnTo>
                  <a:lnTo>
                    <a:pt x="28306" y="377641"/>
                  </a:lnTo>
                  <a:lnTo>
                    <a:pt x="43359" y="327659"/>
                  </a:lnTo>
                  <a:lnTo>
                    <a:pt x="61186" y="279335"/>
                  </a:lnTo>
                  <a:lnTo>
                    <a:pt x="81577" y="233180"/>
                  </a:lnTo>
                  <a:lnTo>
                    <a:pt x="104325" y="189708"/>
                  </a:lnTo>
                  <a:lnTo>
                    <a:pt x="129220" y="149431"/>
                  </a:lnTo>
                  <a:lnTo>
                    <a:pt x="156055" y="112861"/>
                  </a:lnTo>
                  <a:lnTo>
                    <a:pt x="184619" y="80511"/>
                  </a:lnTo>
                  <a:lnTo>
                    <a:pt x="214706" y="52894"/>
                  </a:lnTo>
                  <a:lnTo>
                    <a:pt x="246105" y="30521"/>
                  </a:lnTo>
                  <a:lnTo>
                    <a:pt x="312010" y="3562"/>
                  </a:lnTo>
                  <a:lnTo>
                    <a:pt x="346097" y="0"/>
                  </a:lnTo>
                  <a:lnTo>
                    <a:pt x="346097" y="987192"/>
                  </a:lnTo>
                  <a:close/>
                </a:path>
              </a:pathLst>
            </a:custGeom>
            <a:solidFill>
              <a:srgbClr val="ECD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43773" y="5037498"/>
              <a:ext cx="139867" cy="1695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98725" y="4964176"/>
              <a:ext cx="692785" cy="987425"/>
            </a:xfrm>
            <a:custGeom>
              <a:avLst/>
              <a:gdLst/>
              <a:ahLst/>
              <a:cxnLst/>
              <a:rect l="l" t="t" r="r" b="b"/>
              <a:pathLst>
                <a:path w="692785" h="987425">
                  <a:moveTo>
                    <a:pt x="346133" y="987192"/>
                  </a:moveTo>
                  <a:lnTo>
                    <a:pt x="304269" y="984866"/>
                  </a:lnTo>
                  <a:lnTo>
                    <a:pt x="263517" y="977869"/>
                  </a:lnTo>
                  <a:lnTo>
                    <a:pt x="224268" y="966171"/>
                  </a:lnTo>
                  <a:lnTo>
                    <a:pt x="186910" y="949740"/>
                  </a:lnTo>
                  <a:lnTo>
                    <a:pt x="151832" y="928547"/>
                  </a:lnTo>
                  <a:lnTo>
                    <a:pt x="119424" y="902560"/>
                  </a:lnTo>
                  <a:lnTo>
                    <a:pt x="90075" y="871750"/>
                  </a:lnTo>
                  <a:lnTo>
                    <a:pt x="64173" y="836086"/>
                  </a:lnTo>
                  <a:lnTo>
                    <a:pt x="42108" y="795538"/>
                  </a:lnTo>
                  <a:lnTo>
                    <a:pt x="24269" y="750074"/>
                  </a:lnTo>
                  <a:lnTo>
                    <a:pt x="11046" y="699666"/>
                  </a:lnTo>
                  <a:lnTo>
                    <a:pt x="2826" y="644282"/>
                  </a:lnTo>
                  <a:lnTo>
                    <a:pt x="0" y="583891"/>
                  </a:lnTo>
                  <a:lnTo>
                    <a:pt x="1873" y="532405"/>
                  </a:lnTo>
                  <a:lnTo>
                    <a:pt x="7356" y="480527"/>
                  </a:lnTo>
                  <a:lnTo>
                    <a:pt x="16238" y="428768"/>
                  </a:lnTo>
                  <a:lnTo>
                    <a:pt x="28312" y="377641"/>
                  </a:lnTo>
                  <a:lnTo>
                    <a:pt x="43368" y="327659"/>
                  </a:lnTo>
                  <a:lnTo>
                    <a:pt x="61197" y="279335"/>
                  </a:lnTo>
                  <a:lnTo>
                    <a:pt x="81592" y="233180"/>
                  </a:lnTo>
                  <a:lnTo>
                    <a:pt x="104343" y="189708"/>
                  </a:lnTo>
                  <a:lnTo>
                    <a:pt x="129242" y="149431"/>
                  </a:lnTo>
                  <a:lnTo>
                    <a:pt x="156079" y="112861"/>
                  </a:lnTo>
                  <a:lnTo>
                    <a:pt x="184647" y="80511"/>
                  </a:lnTo>
                  <a:lnTo>
                    <a:pt x="214736" y="52894"/>
                  </a:lnTo>
                  <a:lnTo>
                    <a:pt x="246138" y="30521"/>
                  </a:lnTo>
                  <a:lnTo>
                    <a:pt x="312045" y="3562"/>
                  </a:lnTo>
                  <a:lnTo>
                    <a:pt x="346133" y="0"/>
                  </a:lnTo>
                  <a:lnTo>
                    <a:pt x="380221" y="3562"/>
                  </a:lnTo>
                  <a:lnTo>
                    <a:pt x="446128" y="30521"/>
                  </a:lnTo>
                  <a:lnTo>
                    <a:pt x="477530" y="52894"/>
                  </a:lnTo>
                  <a:lnTo>
                    <a:pt x="507620" y="80511"/>
                  </a:lnTo>
                  <a:lnTo>
                    <a:pt x="536187" y="112861"/>
                  </a:lnTo>
                  <a:lnTo>
                    <a:pt x="563025" y="149431"/>
                  </a:lnTo>
                  <a:lnTo>
                    <a:pt x="587923" y="189708"/>
                  </a:lnTo>
                  <a:lnTo>
                    <a:pt x="610674" y="233180"/>
                  </a:lnTo>
                  <a:lnTo>
                    <a:pt x="631069" y="279335"/>
                  </a:lnTo>
                  <a:lnTo>
                    <a:pt x="648899" y="327659"/>
                  </a:lnTo>
                  <a:lnTo>
                    <a:pt x="663955" y="377641"/>
                  </a:lnTo>
                  <a:lnTo>
                    <a:pt x="676028" y="428768"/>
                  </a:lnTo>
                  <a:lnTo>
                    <a:pt x="684910" y="480527"/>
                  </a:lnTo>
                  <a:lnTo>
                    <a:pt x="690393" y="532405"/>
                  </a:lnTo>
                  <a:lnTo>
                    <a:pt x="692267" y="583891"/>
                  </a:lnTo>
                  <a:lnTo>
                    <a:pt x="689440" y="644282"/>
                  </a:lnTo>
                  <a:lnTo>
                    <a:pt x="681221" y="699666"/>
                  </a:lnTo>
                  <a:lnTo>
                    <a:pt x="667997" y="750074"/>
                  </a:lnTo>
                  <a:lnTo>
                    <a:pt x="650158" y="795538"/>
                  </a:lnTo>
                  <a:lnTo>
                    <a:pt x="628093" y="836086"/>
                  </a:lnTo>
                  <a:lnTo>
                    <a:pt x="602191" y="871750"/>
                  </a:lnTo>
                  <a:lnTo>
                    <a:pt x="572842" y="902560"/>
                  </a:lnTo>
                  <a:lnTo>
                    <a:pt x="540434" y="928547"/>
                  </a:lnTo>
                  <a:lnTo>
                    <a:pt x="505356" y="949740"/>
                  </a:lnTo>
                  <a:lnTo>
                    <a:pt x="467998" y="966171"/>
                  </a:lnTo>
                  <a:lnTo>
                    <a:pt x="428749" y="977869"/>
                  </a:lnTo>
                  <a:lnTo>
                    <a:pt x="387998" y="984866"/>
                  </a:lnTo>
                  <a:lnTo>
                    <a:pt x="346133" y="987192"/>
                  </a:lnTo>
                  <a:close/>
                </a:path>
              </a:pathLst>
            </a:custGeom>
            <a:solidFill>
              <a:srgbClr val="F6D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98725" y="4964176"/>
              <a:ext cx="346710" cy="987425"/>
            </a:xfrm>
            <a:custGeom>
              <a:avLst/>
              <a:gdLst/>
              <a:ahLst/>
              <a:cxnLst/>
              <a:rect l="l" t="t" r="r" b="b"/>
              <a:pathLst>
                <a:path w="346710" h="987425">
                  <a:moveTo>
                    <a:pt x="346133" y="987192"/>
                  </a:moveTo>
                  <a:lnTo>
                    <a:pt x="304269" y="984866"/>
                  </a:lnTo>
                  <a:lnTo>
                    <a:pt x="263517" y="977869"/>
                  </a:lnTo>
                  <a:lnTo>
                    <a:pt x="224268" y="966171"/>
                  </a:lnTo>
                  <a:lnTo>
                    <a:pt x="186910" y="949740"/>
                  </a:lnTo>
                  <a:lnTo>
                    <a:pt x="151832" y="928547"/>
                  </a:lnTo>
                  <a:lnTo>
                    <a:pt x="119424" y="902560"/>
                  </a:lnTo>
                  <a:lnTo>
                    <a:pt x="90075" y="871750"/>
                  </a:lnTo>
                  <a:lnTo>
                    <a:pt x="64173" y="836086"/>
                  </a:lnTo>
                  <a:lnTo>
                    <a:pt x="42108" y="795538"/>
                  </a:lnTo>
                  <a:lnTo>
                    <a:pt x="24269" y="750074"/>
                  </a:lnTo>
                  <a:lnTo>
                    <a:pt x="11046" y="699666"/>
                  </a:lnTo>
                  <a:lnTo>
                    <a:pt x="2826" y="644282"/>
                  </a:lnTo>
                  <a:lnTo>
                    <a:pt x="0" y="583891"/>
                  </a:lnTo>
                  <a:lnTo>
                    <a:pt x="1873" y="532405"/>
                  </a:lnTo>
                  <a:lnTo>
                    <a:pt x="7356" y="480527"/>
                  </a:lnTo>
                  <a:lnTo>
                    <a:pt x="16238" y="428768"/>
                  </a:lnTo>
                  <a:lnTo>
                    <a:pt x="28312" y="377641"/>
                  </a:lnTo>
                  <a:lnTo>
                    <a:pt x="43368" y="327659"/>
                  </a:lnTo>
                  <a:lnTo>
                    <a:pt x="61197" y="279335"/>
                  </a:lnTo>
                  <a:lnTo>
                    <a:pt x="81592" y="233180"/>
                  </a:lnTo>
                  <a:lnTo>
                    <a:pt x="104343" y="189708"/>
                  </a:lnTo>
                  <a:lnTo>
                    <a:pt x="129242" y="149431"/>
                  </a:lnTo>
                  <a:lnTo>
                    <a:pt x="156079" y="112861"/>
                  </a:lnTo>
                  <a:lnTo>
                    <a:pt x="184647" y="80511"/>
                  </a:lnTo>
                  <a:lnTo>
                    <a:pt x="214736" y="52894"/>
                  </a:lnTo>
                  <a:lnTo>
                    <a:pt x="246138" y="30521"/>
                  </a:lnTo>
                  <a:lnTo>
                    <a:pt x="312045" y="3562"/>
                  </a:lnTo>
                  <a:lnTo>
                    <a:pt x="346133" y="0"/>
                  </a:lnTo>
                  <a:lnTo>
                    <a:pt x="346133" y="987192"/>
                  </a:lnTo>
                  <a:close/>
                </a:path>
              </a:pathLst>
            </a:custGeom>
            <a:solidFill>
              <a:srgbClr val="ECD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59869" y="5037498"/>
              <a:ext cx="139867" cy="1695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14828" y="4964176"/>
              <a:ext cx="692785" cy="987425"/>
            </a:xfrm>
            <a:custGeom>
              <a:avLst/>
              <a:gdLst/>
              <a:ahLst/>
              <a:cxnLst/>
              <a:rect l="l" t="t" r="r" b="b"/>
              <a:pathLst>
                <a:path w="692785" h="987425">
                  <a:moveTo>
                    <a:pt x="346133" y="987192"/>
                  </a:moveTo>
                  <a:lnTo>
                    <a:pt x="304259" y="984866"/>
                  </a:lnTo>
                  <a:lnTo>
                    <a:pt x="263500" y="977869"/>
                  </a:lnTo>
                  <a:lnTo>
                    <a:pt x="224247" y="966171"/>
                  </a:lnTo>
                  <a:lnTo>
                    <a:pt x="186887" y="949740"/>
                  </a:lnTo>
                  <a:lnTo>
                    <a:pt x="151810" y="928547"/>
                  </a:lnTo>
                  <a:lnTo>
                    <a:pt x="119404" y="902560"/>
                  </a:lnTo>
                  <a:lnTo>
                    <a:pt x="90057" y="871750"/>
                  </a:lnTo>
                  <a:lnTo>
                    <a:pt x="64159" y="836086"/>
                  </a:lnTo>
                  <a:lnTo>
                    <a:pt x="42098" y="795538"/>
                  </a:lnTo>
                  <a:lnTo>
                    <a:pt x="24263" y="750074"/>
                  </a:lnTo>
                  <a:lnTo>
                    <a:pt x="11042" y="699666"/>
                  </a:lnTo>
                  <a:lnTo>
                    <a:pt x="2825" y="644282"/>
                  </a:lnTo>
                  <a:lnTo>
                    <a:pt x="0" y="583891"/>
                  </a:lnTo>
                  <a:lnTo>
                    <a:pt x="1873" y="532405"/>
                  </a:lnTo>
                  <a:lnTo>
                    <a:pt x="7354" y="480527"/>
                  </a:lnTo>
                  <a:lnTo>
                    <a:pt x="16234" y="428768"/>
                  </a:lnTo>
                  <a:lnTo>
                    <a:pt x="28304" y="377641"/>
                  </a:lnTo>
                  <a:lnTo>
                    <a:pt x="43357" y="327659"/>
                  </a:lnTo>
                  <a:lnTo>
                    <a:pt x="61184" y="279335"/>
                  </a:lnTo>
                  <a:lnTo>
                    <a:pt x="81575" y="233180"/>
                  </a:lnTo>
                  <a:lnTo>
                    <a:pt x="104324" y="189708"/>
                  </a:lnTo>
                  <a:lnTo>
                    <a:pt x="129220" y="149431"/>
                  </a:lnTo>
                  <a:lnTo>
                    <a:pt x="156057" y="112861"/>
                  </a:lnTo>
                  <a:lnTo>
                    <a:pt x="184624" y="80511"/>
                  </a:lnTo>
                  <a:lnTo>
                    <a:pt x="214714" y="52894"/>
                  </a:lnTo>
                  <a:lnTo>
                    <a:pt x="246119" y="30521"/>
                  </a:lnTo>
                  <a:lnTo>
                    <a:pt x="312037" y="3562"/>
                  </a:lnTo>
                  <a:lnTo>
                    <a:pt x="346133" y="0"/>
                  </a:lnTo>
                  <a:lnTo>
                    <a:pt x="380221" y="3562"/>
                  </a:lnTo>
                  <a:lnTo>
                    <a:pt x="446124" y="30521"/>
                  </a:lnTo>
                  <a:lnTo>
                    <a:pt x="477522" y="52894"/>
                  </a:lnTo>
                  <a:lnTo>
                    <a:pt x="507608" y="80511"/>
                  </a:lnTo>
                  <a:lnTo>
                    <a:pt x="536171" y="112861"/>
                  </a:lnTo>
                  <a:lnTo>
                    <a:pt x="563004" y="149431"/>
                  </a:lnTo>
                  <a:lnTo>
                    <a:pt x="587898" y="189708"/>
                  </a:lnTo>
                  <a:lnTo>
                    <a:pt x="610644" y="233180"/>
                  </a:lnTo>
                  <a:lnTo>
                    <a:pt x="631034" y="279335"/>
                  </a:lnTo>
                  <a:lnTo>
                    <a:pt x="648859" y="327659"/>
                  </a:lnTo>
                  <a:lnTo>
                    <a:pt x="663911" y="377641"/>
                  </a:lnTo>
                  <a:lnTo>
                    <a:pt x="675982" y="428768"/>
                  </a:lnTo>
                  <a:lnTo>
                    <a:pt x="684861" y="480527"/>
                  </a:lnTo>
                  <a:lnTo>
                    <a:pt x="690342" y="532405"/>
                  </a:lnTo>
                  <a:lnTo>
                    <a:pt x="692215" y="583891"/>
                  </a:lnTo>
                  <a:lnTo>
                    <a:pt x="689390" y="644282"/>
                  </a:lnTo>
                  <a:lnTo>
                    <a:pt x="681173" y="699666"/>
                  </a:lnTo>
                  <a:lnTo>
                    <a:pt x="667953" y="750074"/>
                  </a:lnTo>
                  <a:lnTo>
                    <a:pt x="650118" y="795538"/>
                  </a:lnTo>
                  <a:lnTo>
                    <a:pt x="628059" y="836086"/>
                  </a:lnTo>
                  <a:lnTo>
                    <a:pt x="602163" y="871750"/>
                  </a:lnTo>
                  <a:lnTo>
                    <a:pt x="572819" y="902560"/>
                  </a:lnTo>
                  <a:lnTo>
                    <a:pt x="540417" y="928547"/>
                  </a:lnTo>
                  <a:lnTo>
                    <a:pt x="505345" y="949740"/>
                  </a:lnTo>
                  <a:lnTo>
                    <a:pt x="467991" y="966171"/>
                  </a:lnTo>
                  <a:lnTo>
                    <a:pt x="428746" y="977869"/>
                  </a:lnTo>
                  <a:lnTo>
                    <a:pt x="387997" y="984866"/>
                  </a:lnTo>
                  <a:lnTo>
                    <a:pt x="346133" y="987192"/>
                  </a:lnTo>
                  <a:close/>
                </a:path>
              </a:pathLst>
            </a:custGeom>
            <a:solidFill>
              <a:srgbClr val="F6D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14828" y="4964176"/>
              <a:ext cx="346710" cy="987425"/>
            </a:xfrm>
            <a:custGeom>
              <a:avLst/>
              <a:gdLst/>
              <a:ahLst/>
              <a:cxnLst/>
              <a:rect l="l" t="t" r="r" b="b"/>
              <a:pathLst>
                <a:path w="346710" h="987425">
                  <a:moveTo>
                    <a:pt x="346133" y="987192"/>
                  </a:moveTo>
                  <a:lnTo>
                    <a:pt x="304259" y="984866"/>
                  </a:lnTo>
                  <a:lnTo>
                    <a:pt x="263500" y="977869"/>
                  </a:lnTo>
                  <a:lnTo>
                    <a:pt x="224247" y="966171"/>
                  </a:lnTo>
                  <a:lnTo>
                    <a:pt x="186887" y="949740"/>
                  </a:lnTo>
                  <a:lnTo>
                    <a:pt x="151810" y="928547"/>
                  </a:lnTo>
                  <a:lnTo>
                    <a:pt x="119404" y="902560"/>
                  </a:lnTo>
                  <a:lnTo>
                    <a:pt x="90057" y="871750"/>
                  </a:lnTo>
                  <a:lnTo>
                    <a:pt x="64159" y="836086"/>
                  </a:lnTo>
                  <a:lnTo>
                    <a:pt x="42098" y="795538"/>
                  </a:lnTo>
                  <a:lnTo>
                    <a:pt x="24263" y="750074"/>
                  </a:lnTo>
                  <a:lnTo>
                    <a:pt x="11042" y="699666"/>
                  </a:lnTo>
                  <a:lnTo>
                    <a:pt x="2825" y="644282"/>
                  </a:lnTo>
                  <a:lnTo>
                    <a:pt x="0" y="583891"/>
                  </a:lnTo>
                  <a:lnTo>
                    <a:pt x="1873" y="532405"/>
                  </a:lnTo>
                  <a:lnTo>
                    <a:pt x="7354" y="480527"/>
                  </a:lnTo>
                  <a:lnTo>
                    <a:pt x="16234" y="428768"/>
                  </a:lnTo>
                  <a:lnTo>
                    <a:pt x="28304" y="377641"/>
                  </a:lnTo>
                  <a:lnTo>
                    <a:pt x="43357" y="327659"/>
                  </a:lnTo>
                  <a:lnTo>
                    <a:pt x="61184" y="279335"/>
                  </a:lnTo>
                  <a:lnTo>
                    <a:pt x="81575" y="233180"/>
                  </a:lnTo>
                  <a:lnTo>
                    <a:pt x="104324" y="189708"/>
                  </a:lnTo>
                  <a:lnTo>
                    <a:pt x="129220" y="149431"/>
                  </a:lnTo>
                  <a:lnTo>
                    <a:pt x="156057" y="112861"/>
                  </a:lnTo>
                  <a:lnTo>
                    <a:pt x="184624" y="80511"/>
                  </a:lnTo>
                  <a:lnTo>
                    <a:pt x="214714" y="52894"/>
                  </a:lnTo>
                  <a:lnTo>
                    <a:pt x="246119" y="30521"/>
                  </a:lnTo>
                  <a:lnTo>
                    <a:pt x="312037" y="3562"/>
                  </a:lnTo>
                  <a:lnTo>
                    <a:pt x="346133" y="0"/>
                  </a:lnTo>
                  <a:lnTo>
                    <a:pt x="346133" y="987192"/>
                  </a:lnTo>
                  <a:close/>
                </a:path>
              </a:pathLst>
            </a:custGeom>
            <a:solidFill>
              <a:srgbClr val="ECD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75927" y="5037498"/>
              <a:ext cx="139867" cy="1695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36598" y="5628451"/>
              <a:ext cx="2616835" cy="88900"/>
            </a:xfrm>
            <a:custGeom>
              <a:avLst/>
              <a:gdLst/>
              <a:ahLst/>
              <a:cxnLst/>
              <a:rect l="l" t="t" r="r" b="b"/>
              <a:pathLst>
                <a:path w="2616835" h="88900">
                  <a:moveTo>
                    <a:pt x="2593870" y="88343"/>
                  </a:moveTo>
                  <a:lnTo>
                    <a:pt x="22650" y="88343"/>
                  </a:lnTo>
                  <a:lnTo>
                    <a:pt x="13854" y="86559"/>
                  </a:lnTo>
                  <a:lnTo>
                    <a:pt x="6652" y="81698"/>
                  </a:lnTo>
                  <a:lnTo>
                    <a:pt x="1786" y="74497"/>
                  </a:lnTo>
                  <a:lnTo>
                    <a:pt x="0" y="65692"/>
                  </a:lnTo>
                  <a:lnTo>
                    <a:pt x="0" y="22650"/>
                  </a:lnTo>
                  <a:lnTo>
                    <a:pt x="1786" y="13846"/>
                  </a:lnTo>
                  <a:lnTo>
                    <a:pt x="6652" y="6645"/>
                  </a:lnTo>
                  <a:lnTo>
                    <a:pt x="13854" y="1784"/>
                  </a:lnTo>
                  <a:lnTo>
                    <a:pt x="22650" y="0"/>
                  </a:lnTo>
                  <a:lnTo>
                    <a:pt x="2593870" y="0"/>
                  </a:lnTo>
                  <a:lnTo>
                    <a:pt x="2602653" y="1784"/>
                  </a:lnTo>
                  <a:lnTo>
                    <a:pt x="2609857" y="6645"/>
                  </a:lnTo>
                  <a:lnTo>
                    <a:pt x="2614730" y="13846"/>
                  </a:lnTo>
                  <a:lnTo>
                    <a:pt x="2616521" y="22650"/>
                  </a:lnTo>
                  <a:lnTo>
                    <a:pt x="2616521" y="65692"/>
                  </a:lnTo>
                  <a:lnTo>
                    <a:pt x="2614730" y="74497"/>
                  </a:lnTo>
                  <a:lnTo>
                    <a:pt x="2609857" y="81698"/>
                  </a:lnTo>
                  <a:lnTo>
                    <a:pt x="2602653" y="86559"/>
                  </a:lnTo>
                  <a:lnTo>
                    <a:pt x="2593870" y="88343"/>
                  </a:lnTo>
                  <a:close/>
                </a:path>
              </a:pathLst>
            </a:custGeom>
            <a:solidFill>
              <a:srgbClr val="EC9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44798" y="5716794"/>
              <a:ext cx="384175" cy="435609"/>
            </a:xfrm>
            <a:custGeom>
              <a:avLst/>
              <a:gdLst/>
              <a:ahLst/>
              <a:cxnLst/>
              <a:rect l="l" t="t" r="r" b="b"/>
              <a:pathLst>
                <a:path w="384175" h="435610">
                  <a:moveTo>
                    <a:pt x="383957" y="435402"/>
                  </a:moveTo>
                  <a:lnTo>
                    <a:pt x="216103" y="435402"/>
                  </a:lnTo>
                  <a:lnTo>
                    <a:pt x="178567" y="288145"/>
                  </a:lnTo>
                  <a:lnTo>
                    <a:pt x="52785" y="234573"/>
                  </a:lnTo>
                  <a:lnTo>
                    <a:pt x="0" y="0"/>
                  </a:lnTo>
                  <a:lnTo>
                    <a:pt x="383957" y="0"/>
                  </a:lnTo>
                  <a:lnTo>
                    <a:pt x="383957" y="435402"/>
                  </a:lnTo>
                  <a:close/>
                </a:path>
              </a:pathLst>
            </a:custGeom>
            <a:solidFill>
              <a:srgbClr val="C18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28756" y="5716794"/>
              <a:ext cx="384175" cy="435609"/>
            </a:xfrm>
            <a:custGeom>
              <a:avLst/>
              <a:gdLst/>
              <a:ahLst/>
              <a:cxnLst/>
              <a:rect l="l" t="t" r="r" b="b"/>
              <a:pathLst>
                <a:path w="384175" h="435610">
                  <a:moveTo>
                    <a:pt x="167904" y="435402"/>
                  </a:moveTo>
                  <a:lnTo>
                    <a:pt x="0" y="435402"/>
                  </a:lnTo>
                  <a:lnTo>
                    <a:pt x="0" y="0"/>
                  </a:lnTo>
                  <a:lnTo>
                    <a:pt x="383988" y="0"/>
                  </a:lnTo>
                  <a:lnTo>
                    <a:pt x="331238" y="234573"/>
                  </a:lnTo>
                  <a:lnTo>
                    <a:pt x="205451" y="288145"/>
                  </a:lnTo>
                  <a:lnTo>
                    <a:pt x="167904" y="435402"/>
                  </a:lnTo>
                  <a:close/>
                </a:path>
              </a:pathLst>
            </a:custGeom>
            <a:solidFill>
              <a:srgbClr val="D68E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60871" y="5716794"/>
              <a:ext cx="384175" cy="435609"/>
            </a:xfrm>
            <a:custGeom>
              <a:avLst/>
              <a:gdLst/>
              <a:ahLst/>
              <a:cxnLst/>
              <a:rect l="l" t="t" r="r" b="b"/>
              <a:pathLst>
                <a:path w="384175" h="435610">
                  <a:moveTo>
                    <a:pt x="383988" y="435402"/>
                  </a:moveTo>
                  <a:lnTo>
                    <a:pt x="216134" y="435402"/>
                  </a:lnTo>
                  <a:lnTo>
                    <a:pt x="178536" y="288145"/>
                  </a:lnTo>
                  <a:lnTo>
                    <a:pt x="52800" y="234573"/>
                  </a:lnTo>
                  <a:lnTo>
                    <a:pt x="0" y="0"/>
                  </a:lnTo>
                  <a:lnTo>
                    <a:pt x="383988" y="0"/>
                  </a:lnTo>
                  <a:lnTo>
                    <a:pt x="383988" y="435402"/>
                  </a:lnTo>
                  <a:close/>
                </a:path>
              </a:pathLst>
            </a:custGeom>
            <a:solidFill>
              <a:srgbClr val="C18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44858" y="5716794"/>
              <a:ext cx="384175" cy="435609"/>
            </a:xfrm>
            <a:custGeom>
              <a:avLst/>
              <a:gdLst/>
              <a:ahLst/>
              <a:cxnLst/>
              <a:rect l="l" t="t" r="r" b="b"/>
              <a:pathLst>
                <a:path w="384175" h="435610">
                  <a:moveTo>
                    <a:pt x="167853" y="435402"/>
                  </a:moveTo>
                  <a:lnTo>
                    <a:pt x="0" y="435402"/>
                  </a:lnTo>
                  <a:lnTo>
                    <a:pt x="0" y="0"/>
                  </a:lnTo>
                  <a:lnTo>
                    <a:pt x="383988" y="0"/>
                  </a:lnTo>
                  <a:lnTo>
                    <a:pt x="331187" y="234573"/>
                  </a:lnTo>
                  <a:lnTo>
                    <a:pt x="205399" y="288145"/>
                  </a:lnTo>
                  <a:lnTo>
                    <a:pt x="167853" y="435402"/>
                  </a:lnTo>
                  <a:close/>
                </a:path>
              </a:pathLst>
            </a:custGeom>
            <a:solidFill>
              <a:srgbClr val="D68E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6973" y="5716794"/>
              <a:ext cx="384175" cy="435609"/>
            </a:xfrm>
            <a:custGeom>
              <a:avLst/>
              <a:gdLst/>
              <a:ahLst/>
              <a:cxnLst/>
              <a:rect l="l" t="t" r="r" b="b"/>
              <a:pathLst>
                <a:path w="384175" h="435610">
                  <a:moveTo>
                    <a:pt x="383988" y="435402"/>
                  </a:moveTo>
                  <a:lnTo>
                    <a:pt x="216083" y="435402"/>
                  </a:lnTo>
                  <a:lnTo>
                    <a:pt x="178536" y="288145"/>
                  </a:lnTo>
                  <a:lnTo>
                    <a:pt x="52749" y="234573"/>
                  </a:lnTo>
                  <a:lnTo>
                    <a:pt x="0" y="0"/>
                  </a:lnTo>
                  <a:lnTo>
                    <a:pt x="383988" y="0"/>
                  </a:lnTo>
                  <a:lnTo>
                    <a:pt x="383988" y="435402"/>
                  </a:lnTo>
                  <a:close/>
                </a:path>
              </a:pathLst>
            </a:custGeom>
            <a:solidFill>
              <a:srgbClr val="C18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60962" y="5716794"/>
              <a:ext cx="384175" cy="435609"/>
            </a:xfrm>
            <a:custGeom>
              <a:avLst/>
              <a:gdLst/>
              <a:ahLst/>
              <a:cxnLst/>
              <a:rect l="l" t="t" r="r" b="b"/>
              <a:pathLst>
                <a:path w="384175" h="435610">
                  <a:moveTo>
                    <a:pt x="167853" y="435402"/>
                  </a:moveTo>
                  <a:lnTo>
                    <a:pt x="0" y="435402"/>
                  </a:lnTo>
                  <a:lnTo>
                    <a:pt x="0" y="0"/>
                  </a:lnTo>
                  <a:lnTo>
                    <a:pt x="383936" y="0"/>
                  </a:lnTo>
                  <a:lnTo>
                    <a:pt x="331187" y="234573"/>
                  </a:lnTo>
                  <a:lnTo>
                    <a:pt x="205399" y="288145"/>
                  </a:lnTo>
                  <a:lnTo>
                    <a:pt x="167853" y="435402"/>
                  </a:lnTo>
                  <a:close/>
                </a:path>
              </a:pathLst>
            </a:custGeom>
            <a:solidFill>
              <a:srgbClr val="D68E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77734" y="5324030"/>
              <a:ext cx="2531745" cy="491490"/>
            </a:xfrm>
            <a:custGeom>
              <a:avLst/>
              <a:gdLst/>
              <a:ahLst/>
              <a:cxnLst/>
              <a:rect l="l" t="t" r="r" b="b"/>
              <a:pathLst>
                <a:path w="2531745" h="491489">
                  <a:moveTo>
                    <a:pt x="1010869" y="304431"/>
                  </a:moveTo>
                  <a:lnTo>
                    <a:pt x="963714" y="229997"/>
                  </a:lnTo>
                  <a:lnTo>
                    <a:pt x="952080" y="206781"/>
                  </a:lnTo>
                  <a:lnTo>
                    <a:pt x="945400" y="181952"/>
                  </a:lnTo>
                  <a:lnTo>
                    <a:pt x="943787" y="156298"/>
                  </a:lnTo>
                  <a:lnTo>
                    <a:pt x="947381" y="130568"/>
                  </a:lnTo>
                  <a:lnTo>
                    <a:pt x="956729" y="92456"/>
                  </a:lnTo>
                  <a:lnTo>
                    <a:pt x="958405" y="81902"/>
                  </a:lnTo>
                  <a:lnTo>
                    <a:pt x="945489" y="33489"/>
                  </a:lnTo>
                  <a:lnTo>
                    <a:pt x="916051" y="0"/>
                  </a:lnTo>
                  <a:lnTo>
                    <a:pt x="802335" y="0"/>
                  </a:lnTo>
                  <a:lnTo>
                    <a:pt x="772909" y="33489"/>
                  </a:lnTo>
                  <a:lnTo>
                    <a:pt x="760056" y="71285"/>
                  </a:lnTo>
                  <a:lnTo>
                    <a:pt x="759993" y="81902"/>
                  </a:lnTo>
                  <a:lnTo>
                    <a:pt x="761657" y="92456"/>
                  </a:lnTo>
                  <a:lnTo>
                    <a:pt x="771004" y="130568"/>
                  </a:lnTo>
                  <a:lnTo>
                    <a:pt x="774573" y="156298"/>
                  </a:lnTo>
                  <a:lnTo>
                    <a:pt x="772972" y="181952"/>
                  </a:lnTo>
                  <a:lnTo>
                    <a:pt x="766292" y="206781"/>
                  </a:lnTo>
                  <a:lnTo>
                    <a:pt x="754672" y="229997"/>
                  </a:lnTo>
                  <a:lnTo>
                    <a:pt x="707517" y="304431"/>
                  </a:lnTo>
                  <a:lnTo>
                    <a:pt x="1010869" y="304431"/>
                  </a:lnTo>
                  <a:close/>
                </a:path>
                <a:path w="2531745" h="491489">
                  <a:moveTo>
                    <a:pt x="1829079" y="304431"/>
                  </a:moveTo>
                  <a:lnTo>
                    <a:pt x="1781873" y="229997"/>
                  </a:lnTo>
                  <a:lnTo>
                    <a:pt x="1770253" y="206781"/>
                  </a:lnTo>
                  <a:lnTo>
                    <a:pt x="1763585" y="181952"/>
                  </a:lnTo>
                  <a:lnTo>
                    <a:pt x="1761985" y="156298"/>
                  </a:lnTo>
                  <a:lnTo>
                    <a:pt x="1765592" y="130568"/>
                  </a:lnTo>
                  <a:lnTo>
                    <a:pt x="1774888" y="92456"/>
                  </a:lnTo>
                  <a:lnTo>
                    <a:pt x="1776590" y="81902"/>
                  </a:lnTo>
                  <a:lnTo>
                    <a:pt x="1763687" y="33489"/>
                  </a:lnTo>
                  <a:lnTo>
                    <a:pt x="1734210" y="0"/>
                  </a:lnTo>
                  <a:lnTo>
                    <a:pt x="1620545" y="0"/>
                  </a:lnTo>
                  <a:lnTo>
                    <a:pt x="1591068" y="33489"/>
                  </a:lnTo>
                  <a:lnTo>
                    <a:pt x="1578216" y="71285"/>
                  </a:lnTo>
                  <a:lnTo>
                    <a:pt x="1578140" y="81902"/>
                  </a:lnTo>
                  <a:lnTo>
                    <a:pt x="1579816" y="92456"/>
                  </a:lnTo>
                  <a:lnTo>
                    <a:pt x="1589163" y="130568"/>
                  </a:lnTo>
                  <a:lnTo>
                    <a:pt x="1592770" y="156298"/>
                  </a:lnTo>
                  <a:lnTo>
                    <a:pt x="1591170" y="181952"/>
                  </a:lnTo>
                  <a:lnTo>
                    <a:pt x="1584502" y="206781"/>
                  </a:lnTo>
                  <a:lnTo>
                    <a:pt x="1572882" y="229997"/>
                  </a:lnTo>
                  <a:lnTo>
                    <a:pt x="1525676" y="304431"/>
                  </a:lnTo>
                  <a:lnTo>
                    <a:pt x="1829079" y="304431"/>
                  </a:lnTo>
                  <a:close/>
                </a:path>
                <a:path w="2531745" h="491489">
                  <a:moveTo>
                    <a:pt x="2531567" y="392772"/>
                  </a:moveTo>
                  <a:lnTo>
                    <a:pt x="0" y="392772"/>
                  </a:lnTo>
                  <a:lnTo>
                    <a:pt x="50482" y="491439"/>
                  </a:lnTo>
                  <a:lnTo>
                    <a:pt x="2481122" y="491439"/>
                  </a:lnTo>
                  <a:lnTo>
                    <a:pt x="2531567" y="392772"/>
                  </a:lnTo>
                  <a:close/>
                </a:path>
              </a:pathLst>
            </a:custGeom>
            <a:solidFill>
              <a:srgbClr val="E19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77744" y="5439637"/>
              <a:ext cx="171947" cy="18881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37396" y="5439637"/>
              <a:ext cx="171911" cy="1888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80723" y="6512581"/>
              <a:ext cx="737562" cy="12591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076874" y="6512581"/>
              <a:ext cx="737562" cy="125917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44448" y="6512581"/>
              <a:ext cx="737562" cy="12591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93325" y="6512581"/>
              <a:ext cx="737562" cy="12591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62432" y="6495177"/>
              <a:ext cx="737562" cy="125917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2384190" y="609874"/>
            <a:ext cx="13510894" cy="1864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50" b="0" spc="560" dirty="0">
                <a:latin typeface="Arial"/>
                <a:cs typeface="Arial"/>
              </a:rPr>
              <a:t>Encuentra </a:t>
            </a:r>
            <a:r>
              <a:rPr sz="8550" b="0" spc="-114" dirty="0">
                <a:latin typeface="Arial"/>
                <a:cs typeface="Arial"/>
              </a:rPr>
              <a:t>las</a:t>
            </a:r>
            <a:r>
              <a:rPr sz="8550" b="0" spc="-1185" dirty="0">
                <a:latin typeface="Arial"/>
                <a:cs typeface="Arial"/>
              </a:rPr>
              <a:t> </a:t>
            </a:r>
            <a:r>
              <a:rPr sz="8550" b="0" spc="545" dirty="0">
                <a:latin typeface="Arial"/>
                <a:cs typeface="Arial"/>
              </a:rPr>
              <a:t>diferencias</a:t>
            </a:r>
            <a:endParaRPr sz="8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1422400" algn="l"/>
              </a:tabLst>
            </a:pPr>
            <a:r>
              <a:rPr sz="3400" b="0" spc="285" dirty="0">
                <a:latin typeface="Arial"/>
                <a:cs typeface="Arial"/>
              </a:rPr>
              <a:t>M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á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-50" dirty="0">
                <a:latin typeface="Arial"/>
                <a:cs typeface="Arial"/>
              </a:rPr>
              <a:t>s	</a:t>
            </a:r>
            <a:r>
              <a:rPr sz="3400" b="0" spc="-40" dirty="0">
                <a:latin typeface="Arial"/>
                <a:cs typeface="Arial"/>
              </a:rPr>
              <a:t>F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40" dirty="0">
                <a:latin typeface="Arial"/>
                <a:cs typeface="Arial"/>
              </a:rPr>
              <a:t>n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a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40" dirty="0">
                <a:latin typeface="Arial"/>
                <a:cs typeface="Arial"/>
              </a:rPr>
              <a:t>u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320" dirty="0">
                <a:latin typeface="Arial"/>
                <a:cs typeface="Arial"/>
              </a:rPr>
              <a:t>d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100" dirty="0">
                <a:latin typeface="Arial"/>
                <a:cs typeface="Arial"/>
              </a:rPr>
              <a:t>i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130" dirty="0">
                <a:latin typeface="Arial"/>
                <a:cs typeface="Arial"/>
              </a:rPr>
              <a:t>l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15" dirty="0">
                <a:latin typeface="Arial"/>
                <a:cs typeface="Arial"/>
              </a:rPr>
              <a:t>o</a:t>
            </a:r>
            <a:r>
              <a:rPr sz="3400" b="0" spc="-15" dirty="0">
                <a:latin typeface="Arial"/>
                <a:cs typeface="Arial"/>
              </a:rPr>
              <a:t> </a:t>
            </a:r>
            <a:r>
              <a:rPr sz="3400" b="0" spc="320" dirty="0">
                <a:latin typeface="Arial"/>
                <a:cs typeface="Arial"/>
              </a:rPr>
              <a:t>g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-90" dirty="0">
                <a:latin typeface="Arial"/>
                <a:cs typeface="Arial"/>
              </a:rPr>
              <a:t>í</a:t>
            </a:r>
            <a:r>
              <a:rPr sz="3400" b="0" spc="-10" dirty="0">
                <a:latin typeface="Arial"/>
                <a:cs typeface="Arial"/>
              </a:rPr>
              <a:t> </a:t>
            </a:r>
            <a:r>
              <a:rPr sz="3400" b="0" spc="20" dirty="0">
                <a:latin typeface="Arial"/>
                <a:cs typeface="Arial"/>
              </a:rPr>
              <a:t>a</a:t>
            </a:r>
            <a:endParaRPr sz="34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993460" y="1578859"/>
            <a:ext cx="4699635" cy="8107045"/>
            <a:chOff x="993460" y="1578859"/>
            <a:chExt cx="4699635" cy="8107045"/>
          </a:xfrm>
        </p:grpSpPr>
        <p:sp>
          <p:nvSpPr>
            <p:cNvPr id="45" name="object 45"/>
            <p:cNvSpPr/>
            <p:nvPr/>
          </p:nvSpPr>
          <p:spPr>
            <a:xfrm>
              <a:off x="1784060" y="2827761"/>
              <a:ext cx="105410" cy="311150"/>
            </a:xfrm>
            <a:custGeom>
              <a:avLst/>
              <a:gdLst/>
              <a:ahLst/>
              <a:cxnLst/>
              <a:rect l="l" t="t" r="r" b="b"/>
              <a:pathLst>
                <a:path w="105410" h="311150">
                  <a:moveTo>
                    <a:pt x="97931" y="310964"/>
                  </a:moveTo>
                  <a:lnTo>
                    <a:pt x="91079" y="310071"/>
                  </a:lnTo>
                  <a:lnTo>
                    <a:pt x="86405" y="305668"/>
                  </a:lnTo>
                  <a:lnTo>
                    <a:pt x="85976" y="296880"/>
                  </a:lnTo>
                  <a:lnTo>
                    <a:pt x="87526" y="287387"/>
                  </a:lnTo>
                  <a:lnTo>
                    <a:pt x="88784" y="280873"/>
                  </a:lnTo>
                  <a:lnTo>
                    <a:pt x="89497" y="269104"/>
                  </a:lnTo>
                  <a:lnTo>
                    <a:pt x="83170" y="208777"/>
                  </a:lnTo>
                  <a:lnTo>
                    <a:pt x="69826" y="160079"/>
                  </a:lnTo>
                  <a:lnTo>
                    <a:pt x="54197" y="116063"/>
                  </a:lnTo>
                  <a:lnTo>
                    <a:pt x="33702" y="78003"/>
                  </a:lnTo>
                  <a:lnTo>
                    <a:pt x="5630" y="51194"/>
                  </a:lnTo>
                  <a:lnTo>
                    <a:pt x="0" y="50833"/>
                  </a:lnTo>
                  <a:lnTo>
                    <a:pt x="2381" y="42009"/>
                  </a:lnTo>
                  <a:lnTo>
                    <a:pt x="6941" y="24679"/>
                  </a:lnTo>
                  <a:lnTo>
                    <a:pt x="11278" y="7718"/>
                  </a:lnTo>
                  <a:lnTo>
                    <a:pt x="12990" y="0"/>
                  </a:lnTo>
                  <a:lnTo>
                    <a:pt x="16326" y="1257"/>
                  </a:lnTo>
                  <a:lnTo>
                    <a:pt x="55129" y="30853"/>
                  </a:lnTo>
                  <a:lnTo>
                    <a:pt x="78357" y="74075"/>
                  </a:lnTo>
                  <a:lnTo>
                    <a:pt x="94877" y="132649"/>
                  </a:lnTo>
                  <a:lnTo>
                    <a:pt x="103532" y="192863"/>
                  </a:lnTo>
                  <a:lnTo>
                    <a:pt x="105249" y="242458"/>
                  </a:lnTo>
                  <a:lnTo>
                    <a:pt x="103972" y="267427"/>
                  </a:lnTo>
                  <a:lnTo>
                    <a:pt x="100642" y="291807"/>
                  </a:lnTo>
                  <a:lnTo>
                    <a:pt x="99808" y="296276"/>
                  </a:lnTo>
                  <a:lnTo>
                    <a:pt x="97931" y="310964"/>
                  </a:lnTo>
                  <a:close/>
                </a:path>
              </a:pathLst>
            </a:custGeom>
            <a:solidFill>
              <a:srgbClr val="4E08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75299" y="2828774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10369" y="50416"/>
                  </a:moveTo>
                  <a:lnTo>
                    <a:pt x="4697" y="46646"/>
                  </a:lnTo>
                  <a:lnTo>
                    <a:pt x="1144" y="39781"/>
                  </a:lnTo>
                  <a:lnTo>
                    <a:pt x="0" y="30783"/>
                  </a:lnTo>
                  <a:lnTo>
                    <a:pt x="1550" y="20611"/>
                  </a:lnTo>
                  <a:lnTo>
                    <a:pt x="5609" y="11161"/>
                  </a:lnTo>
                  <a:lnTo>
                    <a:pt x="11341" y="4133"/>
                  </a:lnTo>
                  <a:lnTo>
                    <a:pt x="17995" y="192"/>
                  </a:lnTo>
                  <a:lnTo>
                    <a:pt x="24819" y="0"/>
                  </a:lnTo>
                  <a:lnTo>
                    <a:pt x="30491" y="3767"/>
                  </a:lnTo>
                  <a:lnTo>
                    <a:pt x="34044" y="10629"/>
                  </a:lnTo>
                  <a:lnTo>
                    <a:pt x="35189" y="19627"/>
                  </a:lnTo>
                  <a:lnTo>
                    <a:pt x="33638" y="29805"/>
                  </a:lnTo>
                  <a:lnTo>
                    <a:pt x="29566" y="39253"/>
                  </a:lnTo>
                  <a:lnTo>
                    <a:pt x="23836" y="46280"/>
                  </a:lnTo>
                  <a:lnTo>
                    <a:pt x="17189" y="50222"/>
                  </a:lnTo>
                  <a:lnTo>
                    <a:pt x="10369" y="50416"/>
                  </a:lnTo>
                  <a:close/>
                </a:path>
              </a:pathLst>
            </a:custGeom>
            <a:solidFill>
              <a:srgbClr val="32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80703" y="3058933"/>
              <a:ext cx="801370" cy="691515"/>
            </a:xfrm>
            <a:custGeom>
              <a:avLst/>
              <a:gdLst/>
              <a:ahLst/>
              <a:cxnLst/>
              <a:rect l="l" t="t" r="r" b="b"/>
              <a:pathLst>
                <a:path w="801369" h="691514">
                  <a:moveTo>
                    <a:pt x="507442" y="691187"/>
                  </a:moveTo>
                  <a:lnTo>
                    <a:pt x="475357" y="688412"/>
                  </a:lnTo>
                  <a:lnTo>
                    <a:pt x="450123" y="680942"/>
                  </a:lnTo>
                  <a:lnTo>
                    <a:pt x="426727" y="673209"/>
                  </a:lnTo>
                  <a:lnTo>
                    <a:pt x="400155" y="669647"/>
                  </a:lnTo>
                  <a:lnTo>
                    <a:pt x="374566" y="673178"/>
                  </a:lnTo>
                  <a:lnTo>
                    <a:pt x="351971" y="680689"/>
                  </a:lnTo>
                  <a:lnTo>
                    <a:pt x="327421" y="687558"/>
                  </a:lnTo>
                  <a:lnTo>
                    <a:pt x="252422" y="682031"/>
                  </a:lnTo>
                  <a:lnTo>
                    <a:pt x="212774" y="667586"/>
                  </a:lnTo>
                  <a:lnTo>
                    <a:pt x="176910" y="646613"/>
                  </a:lnTo>
                  <a:lnTo>
                    <a:pt x="144717" y="619898"/>
                  </a:lnTo>
                  <a:lnTo>
                    <a:pt x="116084" y="588227"/>
                  </a:lnTo>
                  <a:lnTo>
                    <a:pt x="90898" y="552386"/>
                  </a:lnTo>
                  <a:lnTo>
                    <a:pt x="69046" y="513160"/>
                  </a:lnTo>
                  <a:lnTo>
                    <a:pt x="50416" y="471336"/>
                  </a:lnTo>
                  <a:lnTo>
                    <a:pt x="34895" y="427699"/>
                  </a:lnTo>
                  <a:lnTo>
                    <a:pt x="22372" y="383035"/>
                  </a:lnTo>
                  <a:lnTo>
                    <a:pt x="12733" y="338131"/>
                  </a:lnTo>
                  <a:lnTo>
                    <a:pt x="5866" y="293772"/>
                  </a:lnTo>
                  <a:lnTo>
                    <a:pt x="1659" y="250744"/>
                  </a:lnTo>
                  <a:lnTo>
                    <a:pt x="0" y="209833"/>
                  </a:lnTo>
                  <a:lnTo>
                    <a:pt x="775" y="171825"/>
                  </a:lnTo>
                  <a:lnTo>
                    <a:pt x="8781" y="124005"/>
                  </a:lnTo>
                  <a:lnTo>
                    <a:pt x="26190" y="85301"/>
                  </a:lnTo>
                  <a:lnTo>
                    <a:pt x="51559" y="55026"/>
                  </a:lnTo>
                  <a:lnTo>
                    <a:pt x="83446" y="32492"/>
                  </a:lnTo>
                  <a:lnTo>
                    <a:pt x="120410" y="17012"/>
                  </a:lnTo>
                  <a:lnTo>
                    <a:pt x="161007" y="7897"/>
                  </a:lnTo>
                  <a:lnTo>
                    <a:pt x="203796" y="4459"/>
                  </a:lnTo>
                  <a:lnTo>
                    <a:pt x="247336" y="6011"/>
                  </a:lnTo>
                  <a:lnTo>
                    <a:pt x="290184" y="11865"/>
                  </a:lnTo>
                  <a:lnTo>
                    <a:pt x="330899" y="21334"/>
                  </a:lnTo>
                  <a:lnTo>
                    <a:pt x="368037" y="33728"/>
                  </a:lnTo>
                  <a:lnTo>
                    <a:pt x="400158" y="48360"/>
                  </a:lnTo>
                  <a:lnTo>
                    <a:pt x="438681" y="31386"/>
                  </a:lnTo>
                  <a:lnTo>
                    <a:pt x="479495" y="17518"/>
                  </a:lnTo>
                  <a:lnTo>
                    <a:pt x="521619" y="7301"/>
                  </a:lnTo>
                  <a:lnTo>
                    <a:pt x="564067" y="1280"/>
                  </a:lnTo>
                  <a:lnTo>
                    <a:pt x="605857" y="0"/>
                  </a:lnTo>
                  <a:lnTo>
                    <a:pt x="646004" y="4005"/>
                  </a:lnTo>
                  <a:lnTo>
                    <a:pt x="683525" y="13842"/>
                  </a:lnTo>
                  <a:lnTo>
                    <a:pt x="746753" y="53187"/>
                  </a:lnTo>
                  <a:lnTo>
                    <a:pt x="770493" y="83786"/>
                  </a:lnTo>
                  <a:lnTo>
                    <a:pt x="787673" y="122395"/>
                  </a:lnTo>
                  <a:lnTo>
                    <a:pt x="797304" y="169561"/>
                  </a:lnTo>
                  <a:lnTo>
                    <a:pt x="800287" y="209242"/>
                  </a:lnTo>
                  <a:lnTo>
                    <a:pt x="800961" y="251704"/>
                  </a:lnTo>
                  <a:lnTo>
                    <a:pt x="799124" y="296144"/>
                  </a:lnTo>
                  <a:lnTo>
                    <a:pt x="794573" y="341758"/>
                  </a:lnTo>
                  <a:lnTo>
                    <a:pt x="787105" y="387743"/>
                  </a:lnTo>
                  <a:lnTo>
                    <a:pt x="776518" y="433294"/>
                  </a:lnTo>
                  <a:lnTo>
                    <a:pt x="762609" y="477609"/>
                  </a:lnTo>
                  <a:lnTo>
                    <a:pt x="745176" y="519884"/>
                  </a:lnTo>
                  <a:lnTo>
                    <a:pt x="724015" y="559316"/>
                  </a:lnTo>
                  <a:lnTo>
                    <a:pt x="698926" y="595100"/>
                  </a:lnTo>
                  <a:lnTo>
                    <a:pt x="669704" y="626433"/>
                  </a:lnTo>
                  <a:lnTo>
                    <a:pt x="636147" y="652512"/>
                  </a:lnTo>
                  <a:lnTo>
                    <a:pt x="598053" y="672533"/>
                  </a:lnTo>
                  <a:lnTo>
                    <a:pt x="555219" y="685693"/>
                  </a:lnTo>
                  <a:lnTo>
                    <a:pt x="507442" y="691187"/>
                  </a:lnTo>
                  <a:close/>
                </a:path>
              </a:pathLst>
            </a:custGeom>
            <a:solidFill>
              <a:srgbClr val="CF1C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64681" y="2834726"/>
              <a:ext cx="264160" cy="151765"/>
            </a:xfrm>
            <a:custGeom>
              <a:avLst/>
              <a:gdLst/>
              <a:ahLst/>
              <a:cxnLst/>
              <a:rect l="l" t="t" r="r" b="b"/>
              <a:pathLst>
                <a:path w="264160" h="151764">
                  <a:moveTo>
                    <a:pt x="98554" y="151666"/>
                  </a:moveTo>
                  <a:lnTo>
                    <a:pt x="51591" y="150775"/>
                  </a:lnTo>
                  <a:lnTo>
                    <a:pt x="16811" y="140906"/>
                  </a:lnTo>
                  <a:lnTo>
                    <a:pt x="0" y="125208"/>
                  </a:lnTo>
                  <a:lnTo>
                    <a:pt x="3294" y="100679"/>
                  </a:lnTo>
                  <a:lnTo>
                    <a:pt x="23674" y="67687"/>
                  </a:lnTo>
                  <a:lnTo>
                    <a:pt x="59188" y="34494"/>
                  </a:lnTo>
                  <a:lnTo>
                    <a:pt x="107882" y="9362"/>
                  </a:lnTo>
                  <a:lnTo>
                    <a:pt x="161891" y="0"/>
                  </a:lnTo>
                  <a:lnTo>
                    <a:pt x="210246" y="5020"/>
                  </a:lnTo>
                  <a:lnTo>
                    <a:pt x="246411" y="19014"/>
                  </a:lnTo>
                  <a:lnTo>
                    <a:pt x="263852" y="36572"/>
                  </a:lnTo>
                  <a:lnTo>
                    <a:pt x="259912" y="59231"/>
                  </a:lnTo>
                  <a:lnTo>
                    <a:pt x="238140" y="88097"/>
                  </a:lnTo>
                  <a:lnTo>
                    <a:pt x="201241" y="117165"/>
                  </a:lnTo>
                  <a:lnTo>
                    <a:pt x="151917" y="140433"/>
                  </a:lnTo>
                  <a:lnTo>
                    <a:pt x="98554" y="151666"/>
                  </a:lnTo>
                  <a:close/>
                </a:path>
              </a:pathLst>
            </a:custGeom>
            <a:solidFill>
              <a:srgbClr val="7EC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93460" y="8019226"/>
              <a:ext cx="1373203" cy="154579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088743" y="1578859"/>
              <a:ext cx="1223988" cy="213001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811646" y="8251789"/>
              <a:ext cx="138430" cy="394970"/>
            </a:xfrm>
            <a:custGeom>
              <a:avLst/>
              <a:gdLst/>
              <a:ahLst/>
              <a:cxnLst/>
              <a:rect l="l" t="t" r="r" b="b"/>
              <a:pathLst>
                <a:path w="138429" h="394970">
                  <a:moveTo>
                    <a:pt x="71904" y="394609"/>
                  </a:moveTo>
                  <a:lnTo>
                    <a:pt x="28699" y="394609"/>
                  </a:lnTo>
                  <a:lnTo>
                    <a:pt x="21338" y="363245"/>
                  </a:lnTo>
                  <a:lnTo>
                    <a:pt x="10593" y="313270"/>
                  </a:lnTo>
                  <a:lnTo>
                    <a:pt x="3337" y="262848"/>
                  </a:lnTo>
                  <a:lnTo>
                    <a:pt x="0" y="212274"/>
                  </a:lnTo>
                  <a:lnTo>
                    <a:pt x="1012" y="161846"/>
                  </a:lnTo>
                  <a:lnTo>
                    <a:pt x="6805" y="111860"/>
                  </a:lnTo>
                  <a:lnTo>
                    <a:pt x="17811" y="62613"/>
                  </a:lnTo>
                  <a:lnTo>
                    <a:pt x="34459" y="14401"/>
                  </a:lnTo>
                  <a:lnTo>
                    <a:pt x="57502" y="0"/>
                  </a:lnTo>
                  <a:lnTo>
                    <a:pt x="126311" y="0"/>
                  </a:lnTo>
                  <a:lnTo>
                    <a:pt x="132557" y="1635"/>
                  </a:lnTo>
                  <a:lnTo>
                    <a:pt x="136672" y="5880"/>
                  </a:lnTo>
                  <a:lnTo>
                    <a:pt x="138327" y="11746"/>
                  </a:lnTo>
                  <a:lnTo>
                    <a:pt x="137192" y="18242"/>
                  </a:lnTo>
                  <a:lnTo>
                    <a:pt x="118871" y="62126"/>
                  </a:lnTo>
                  <a:lnTo>
                    <a:pt x="104398" y="106843"/>
                  </a:lnTo>
                  <a:lnTo>
                    <a:pt x="93300" y="152325"/>
                  </a:lnTo>
                  <a:lnTo>
                    <a:pt x="85106" y="198504"/>
                  </a:lnTo>
                  <a:lnTo>
                    <a:pt x="79341" y="245314"/>
                  </a:lnTo>
                  <a:lnTo>
                    <a:pt x="75534" y="292686"/>
                  </a:lnTo>
                  <a:lnTo>
                    <a:pt x="73213" y="340553"/>
                  </a:lnTo>
                  <a:lnTo>
                    <a:pt x="71904" y="388848"/>
                  </a:lnTo>
                  <a:lnTo>
                    <a:pt x="71904" y="394609"/>
                  </a:lnTo>
                  <a:close/>
                </a:path>
              </a:pathLst>
            </a:custGeom>
            <a:solidFill>
              <a:srgbClr val="3BB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68406" y="8461743"/>
              <a:ext cx="1584960" cy="1184275"/>
            </a:xfrm>
            <a:custGeom>
              <a:avLst/>
              <a:gdLst/>
              <a:ahLst/>
              <a:cxnLst/>
              <a:rect l="l" t="t" r="r" b="b"/>
              <a:pathLst>
                <a:path w="1584960" h="1184275">
                  <a:moveTo>
                    <a:pt x="389483" y="0"/>
                  </a:moveTo>
                  <a:lnTo>
                    <a:pt x="347154" y="15163"/>
                  </a:lnTo>
                  <a:lnTo>
                    <a:pt x="306641" y="34074"/>
                  </a:lnTo>
                  <a:lnTo>
                    <a:pt x="268071" y="56527"/>
                  </a:lnTo>
                  <a:lnTo>
                    <a:pt x="231571" y="82359"/>
                  </a:lnTo>
                  <a:lnTo>
                    <a:pt x="197256" y="111404"/>
                  </a:lnTo>
                  <a:lnTo>
                    <a:pt x="165265" y="143497"/>
                  </a:lnTo>
                  <a:lnTo>
                    <a:pt x="135712" y="178447"/>
                  </a:lnTo>
                  <a:lnTo>
                    <a:pt x="108724" y="216090"/>
                  </a:lnTo>
                  <a:lnTo>
                    <a:pt x="84416" y="256260"/>
                  </a:lnTo>
                  <a:lnTo>
                    <a:pt x="62928" y="298767"/>
                  </a:lnTo>
                  <a:lnTo>
                    <a:pt x="44361" y="343471"/>
                  </a:lnTo>
                  <a:lnTo>
                    <a:pt x="28854" y="390156"/>
                  </a:lnTo>
                  <a:lnTo>
                    <a:pt x="16535" y="438683"/>
                  </a:lnTo>
                  <a:lnTo>
                    <a:pt x="7505" y="488873"/>
                  </a:lnTo>
                  <a:lnTo>
                    <a:pt x="1917" y="540550"/>
                  </a:lnTo>
                  <a:lnTo>
                    <a:pt x="0" y="591908"/>
                  </a:lnTo>
                  <a:lnTo>
                    <a:pt x="469" y="617689"/>
                  </a:lnTo>
                  <a:lnTo>
                    <a:pt x="1917" y="643280"/>
                  </a:lnTo>
                  <a:lnTo>
                    <a:pt x="1917" y="650633"/>
                  </a:lnTo>
                  <a:lnTo>
                    <a:pt x="8001" y="703211"/>
                  </a:lnTo>
                  <a:lnTo>
                    <a:pt x="17919" y="754240"/>
                  </a:lnTo>
                  <a:lnTo>
                    <a:pt x="31483" y="803554"/>
                  </a:lnTo>
                  <a:lnTo>
                    <a:pt x="48539" y="850988"/>
                  </a:lnTo>
                  <a:lnTo>
                    <a:pt x="68910" y="896366"/>
                  </a:lnTo>
                  <a:lnTo>
                    <a:pt x="92430" y="939520"/>
                  </a:lnTo>
                  <a:lnTo>
                    <a:pt x="118935" y="980274"/>
                  </a:lnTo>
                  <a:lnTo>
                    <a:pt x="148234" y="1018476"/>
                  </a:lnTo>
                  <a:lnTo>
                    <a:pt x="180174" y="1053922"/>
                  </a:lnTo>
                  <a:lnTo>
                    <a:pt x="214579" y="1086472"/>
                  </a:lnTo>
                  <a:lnTo>
                    <a:pt x="251294" y="1115936"/>
                  </a:lnTo>
                  <a:lnTo>
                    <a:pt x="290118" y="1142149"/>
                  </a:lnTo>
                  <a:lnTo>
                    <a:pt x="330911" y="1164945"/>
                  </a:lnTo>
                  <a:lnTo>
                    <a:pt x="373481" y="1184148"/>
                  </a:lnTo>
                  <a:lnTo>
                    <a:pt x="349465" y="1153909"/>
                  </a:lnTo>
                  <a:lnTo>
                    <a:pt x="333540" y="1120609"/>
                  </a:lnTo>
                  <a:lnTo>
                    <a:pt x="324650" y="1084414"/>
                  </a:lnTo>
                  <a:lnTo>
                    <a:pt x="321716" y="1045489"/>
                  </a:lnTo>
                  <a:lnTo>
                    <a:pt x="323659" y="1004011"/>
                  </a:lnTo>
                  <a:lnTo>
                    <a:pt x="329399" y="960132"/>
                  </a:lnTo>
                  <a:lnTo>
                    <a:pt x="337870" y="914044"/>
                  </a:lnTo>
                  <a:lnTo>
                    <a:pt x="347980" y="865886"/>
                  </a:lnTo>
                  <a:lnTo>
                    <a:pt x="358673" y="815835"/>
                  </a:lnTo>
                  <a:lnTo>
                    <a:pt x="368858" y="764070"/>
                  </a:lnTo>
                  <a:lnTo>
                    <a:pt x="377469" y="710742"/>
                  </a:lnTo>
                  <a:lnTo>
                    <a:pt x="383425" y="656018"/>
                  </a:lnTo>
                  <a:lnTo>
                    <a:pt x="385648" y="600075"/>
                  </a:lnTo>
                  <a:lnTo>
                    <a:pt x="383857" y="545757"/>
                  </a:lnTo>
                  <a:lnTo>
                    <a:pt x="379069" y="492620"/>
                  </a:lnTo>
                  <a:lnTo>
                    <a:pt x="372097" y="440804"/>
                  </a:lnTo>
                  <a:lnTo>
                    <a:pt x="363791" y="390474"/>
                  </a:lnTo>
                  <a:lnTo>
                    <a:pt x="346443" y="294792"/>
                  </a:lnTo>
                  <a:lnTo>
                    <a:pt x="339077" y="249745"/>
                  </a:lnTo>
                  <a:lnTo>
                    <a:pt x="333692" y="206756"/>
                  </a:lnTo>
                  <a:lnTo>
                    <a:pt x="331114" y="165950"/>
                  </a:lnTo>
                  <a:lnTo>
                    <a:pt x="332181" y="127495"/>
                  </a:lnTo>
                  <a:lnTo>
                    <a:pt x="337718" y="91528"/>
                  </a:lnTo>
                  <a:lnTo>
                    <a:pt x="348564" y="58191"/>
                  </a:lnTo>
                  <a:lnTo>
                    <a:pt x="365544" y="27635"/>
                  </a:lnTo>
                  <a:lnTo>
                    <a:pt x="389483" y="0"/>
                  </a:lnTo>
                  <a:close/>
                </a:path>
                <a:path w="1584960" h="1184275">
                  <a:moveTo>
                    <a:pt x="1584833" y="591908"/>
                  </a:moveTo>
                  <a:lnTo>
                    <a:pt x="1582915" y="540550"/>
                  </a:lnTo>
                  <a:lnTo>
                    <a:pt x="1576920" y="486727"/>
                  </a:lnTo>
                  <a:lnTo>
                    <a:pt x="1567243" y="434594"/>
                  </a:lnTo>
                  <a:lnTo>
                    <a:pt x="1554022" y="384302"/>
                  </a:lnTo>
                  <a:lnTo>
                    <a:pt x="1537411" y="336054"/>
                  </a:lnTo>
                  <a:lnTo>
                    <a:pt x="1517510" y="290029"/>
                  </a:lnTo>
                  <a:lnTo>
                    <a:pt x="1494485" y="246418"/>
                  </a:lnTo>
                  <a:lnTo>
                    <a:pt x="1468462" y="205384"/>
                  </a:lnTo>
                  <a:lnTo>
                    <a:pt x="1439570" y="167132"/>
                  </a:lnTo>
                  <a:lnTo>
                    <a:pt x="1407947" y="131826"/>
                  </a:lnTo>
                  <a:lnTo>
                    <a:pt x="1373720" y="99669"/>
                  </a:lnTo>
                  <a:lnTo>
                    <a:pt x="1337043" y="70827"/>
                  </a:lnTo>
                  <a:lnTo>
                    <a:pt x="1298041" y="45491"/>
                  </a:lnTo>
                  <a:lnTo>
                    <a:pt x="1256842" y="23850"/>
                  </a:lnTo>
                  <a:lnTo>
                    <a:pt x="1213586" y="6083"/>
                  </a:lnTo>
                  <a:lnTo>
                    <a:pt x="1238465" y="36195"/>
                  </a:lnTo>
                  <a:lnTo>
                    <a:pt x="1255306" y="69545"/>
                  </a:lnTo>
                  <a:lnTo>
                    <a:pt x="1265161" y="105956"/>
                  </a:lnTo>
                  <a:lnTo>
                    <a:pt x="1269085" y="145249"/>
                  </a:lnTo>
                  <a:lnTo>
                    <a:pt x="1268120" y="187236"/>
                  </a:lnTo>
                  <a:lnTo>
                    <a:pt x="1263332" y="231736"/>
                  </a:lnTo>
                  <a:lnTo>
                    <a:pt x="1255776" y="278574"/>
                  </a:lnTo>
                  <a:lnTo>
                    <a:pt x="1246479" y="327558"/>
                  </a:lnTo>
                  <a:lnTo>
                    <a:pt x="1236522" y="378523"/>
                  </a:lnTo>
                  <a:lnTo>
                    <a:pt x="1226947" y="431266"/>
                  </a:lnTo>
                  <a:lnTo>
                    <a:pt x="1218806" y="485635"/>
                  </a:lnTo>
                  <a:lnTo>
                    <a:pt x="1213142" y="541426"/>
                  </a:lnTo>
                  <a:lnTo>
                    <a:pt x="1211033" y="598474"/>
                  </a:lnTo>
                  <a:lnTo>
                    <a:pt x="1213332" y="653122"/>
                  </a:lnTo>
                  <a:lnTo>
                    <a:pt x="1219504" y="706602"/>
                  </a:lnTo>
                  <a:lnTo>
                    <a:pt x="1228471" y="758786"/>
                  </a:lnTo>
                  <a:lnTo>
                    <a:pt x="1239126" y="809498"/>
                  </a:lnTo>
                  <a:lnTo>
                    <a:pt x="1250391" y="858583"/>
                  </a:lnTo>
                  <a:lnTo>
                    <a:pt x="1261160" y="905891"/>
                  </a:lnTo>
                  <a:lnTo>
                    <a:pt x="1270368" y="951268"/>
                  </a:lnTo>
                  <a:lnTo>
                    <a:pt x="1276908" y="994562"/>
                  </a:lnTo>
                  <a:lnTo>
                    <a:pt x="1279702" y="1035608"/>
                  </a:lnTo>
                  <a:lnTo>
                    <a:pt x="1277645" y="1074254"/>
                  </a:lnTo>
                  <a:lnTo>
                    <a:pt x="1269657" y="1110335"/>
                  </a:lnTo>
                  <a:lnTo>
                    <a:pt x="1254633" y="1143711"/>
                  </a:lnTo>
                  <a:lnTo>
                    <a:pt x="1231506" y="1174229"/>
                  </a:lnTo>
                  <a:lnTo>
                    <a:pt x="1271854" y="1154137"/>
                  </a:lnTo>
                  <a:lnTo>
                    <a:pt x="1310474" y="1130744"/>
                  </a:lnTo>
                  <a:lnTo>
                    <a:pt x="1347241" y="1104201"/>
                  </a:lnTo>
                  <a:lnTo>
                    <a:pt x="1381963" y="1074674"/>
                  </a:lnTo>
                  <a:lnTo>
                    <a:pt x="1414500" y="1042314"/>
                  </a:lnTo>
                  <a:lnTo>
                    <a:pt x="1444688" y="1007287"/>
                  </a:lnTo>
                  <a:lnTo>
                    <a:pt x="1472374" y="969759"/>
                  </a:lnTo>
                  <a:lnTo>
                    <a:pt x="1497406" y="929881"/>
                  </a:lnTo>
                  <a:lnTo>
                    <a:pt x="1519618" y="887818"/>
                  </a:lnTo>
                  <a:lnTo>
                    <a:pt x="1538859" y="843724"/>
                  </a:lnTo>
                  <a:lnTo>
                    <a:pt x="1554962" y="797775"/>
                  </a:lnTo>
                  <a:lnTo>
                    <a:pt x="1567776" y="750112"/>
                  </a:lnTo>
                  <a:lnTo>
                    <a:pt x="1577149" y="700913"/>
                  </a:lnTo>
                  <a:lnTo>
                    <a:pt x="1582915" y="650316"/>
                  </a:lnTo>
                  <a:lnTo>
                    <a:pt x="1582915" y="643280"/>
                  </a:lnTo>
                  <a:lnTo>
                    <a:pt x="1584350" y="617689"/>
                  </a:lnTo>
                  <a:lnTo>
                    <a:pt x="1584833" y="591908"/>
                  </a:lnTo>
                  <a:close/>
                </a:path>
              </a:pathLst>
            </a:custGeom>
            <a:solidFill>
              <a:srgbClr val="F18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07942" y="8441257"/>
              <a:ext cx="1316990" cy="1244600"/>
            </a:xfrm>
            <a:custGeom>
              <a:avLst/>
              <a:gdLst/>
              <a:ahLst/>
              <a:cxnLst/>
              <a:rect l="l" t="t" r="r" b="b"/>
              <a:pathLst>
                <a:path w="1316989" h="1244600">
                  <a:moveTo>
                    <a:pt x="586638" y="621512"/>
                  </a:moveTo>
                  <a:lnTo>
                    <a:pt x="584174" y="563854"/>
                  </a:lnTo>
                  <a:lnTo>
                    <a:pt x="577443" y="507326"/>
                  </a:lnTo>
                  <a:lnTo>
                    <a:pt x="567423" y="452170"/>
                  </a:lnTo>
                  <a:lnTo>
                    <a:pt x="555078" y="398589"/>
                  </a:lnTo>
                  <a:lnTo>
                    <a:pt x="541375" y="346837"/>
                  </a:lnTo>
                  <a:lnTo>
                    <a:pt x="513816" y="249669"/>
                  </a:lnTo>
                  <a:lnTo>
                    <a:pt x="501904" y="204711"/>
                  </a:lnTo>
                  <a:lnTo>
                    <a:pt x="492531" y="162483"/>
                  </a:lnTo>
                  <a:lnTo>
                    <a:pt x="486676" y="123190"/>
                  </a:lnTo>
                  <a:lnTo>
                    <a:pt x="485305" y="87071"/>
                  </a:lnTo>
                  <a:lnTo>
                    <a:pt x="489394" y="54343"/>
                  </a:lnTo>
                  <a:lnTo>
                    <a:pt x="499910" y="25247"/>
                  </a:lnTo>
                  <a:lnTo>
                    <a:pt x="517829" y="0"/>
                  </a:lnTo>
                  <a:lnTo>
                    <a:pt x="394614" y="0"/>
                  </a:lnTo>
                  <a:lnTo>
                    <a:pt x="355942" y="1181"/>
                  </a:lnTo>
                  <a:lnTo>
                    <a:pt x="317919" y="4838"/>
                  </a:lnTo>
                  <a:lnTo>
                    <a:pt x="244830" y="20485"/>
                  </a:lnTo>
                  <a:lnTo>
                    <a:pt x="215341" y="50634"/>
                  </a:lnTo>
                  <a:lnTo>
                    <a:pt x="186613" y="84112"/>
                  </a:lnTo>
                  <a:lnTo>
                    <a:pt x="158902" y="120726"/>
                  </a:lnTo>
                  <a:lnTo>
                    <a:pt x="132499" y="160312"/>
                  </a:lnTo>
                  <a:lnTo>
                    <a:pt x="107683" y="202666"/>
                  </a:lnTo>
                  <a:lnTo>
                    <a:pt x="84734" y="247637"/>
                  </a:lnTo>
                  <a:lnTo>
                    <a:pt x="63931" y="295021"/>
                  </a:lnTo>
                  <a:lnTo>
                    <a:pt x="45567" y="344652"/>
                  </a:lnTo>
                  <a:lnTo>
                    <a:pt x="29908" y="396354"/>
                  </a:lnTo>
                  <a:lnTo>
                    <a:pt x="17246" y="449948"/>
                  </a:lnTo>
                  <a:lnTo>
                    <a:pt x="7848" y="505244"/>
                  </a:lnTo>
                  <a:lnTo>
                    <a:pt x="2006" y="562063"/>
                  </a:lnTo>
                  <a:lnTo>
                    <a:pt x="0" y="620242"/>
                  </a:lnTo>
                  <a:lnTo>
                    <a:pt x="1841" y="676186"/>
                  </a:lnTo>
                  <a:lnTo>
                    <a:pt x="7213" y="730910"/>
                  </a:lnTo>
                  <a:lnTo>
                    <a:pt x="15875" y="784250"/>
                  </a:lnTo>
                  <a:lnTo>
                    <a:pt x="27571" y="836041"/>
                  </a:lnTo>
                  <a:lnTo>
                    <a:pt x="42049" y="886117"/>
                  </a:lnTo>
                  <a:lnTo>
                    <a:pt x="59093" y="934326"/>
                  </a:lnTo>
                  <a:lnTo>
                    <a:pt x="78435" y="980503"/>
                  </a:lnTo>
                  <a:lnTo>
                    <a:pt x="99834" y="1024470"/>
                  </a:lnTo>
                  <a:lnTo>
                    <a:pt x="123037" y="1066076"/>
                  </a:lnTo>
                  <a:lnTo>
                    <a:pt x="147828" y="1105154"/>
                  </a:lnTo>
                  <a:lnTo>
                    <a:pt x="173939" y="1141539"/>
                  </a:lnTo>
                  <a:lnTo>
                    <a:pt x="201117" y="1175080"/>
                  </a:lnTo>
                  <a:lnTo>
                    <a:pt x="229146" y="1205585"/>
                  </a:lnTo>
                  <a:lnTo>
                    <a:pt x="275945" y="1221765"/>
                  </a:lnTo>
                  <a:lnTo>
                    <a:pt x="324154" y="1233957"/>
                  </a:lnTo>
                  <a:lnTo>
                    <a:pt x="373748" y="1241640"/>
                  </a:lnTo>
                  <a:lnTo>
                    <a:pt x="424688" y="1244320"/>
                  </a:lnTo>
                  <a:lnTo>
                    <a:pt x="517499" y="1244320"/>
                  </a:lnTo>
                  <a:lnTo>
                    <a:pt x="499592" y="1216583"/>
                  </a:lnTo>
                  <a:lnTo>
                    <a:pt x="489089" y="1185735"/>
                  </a:lnTo>
                  <a:lnTo>
                    <a:pt x="485025" y="1151902"/>
                  </a:lnTo>
                  <a:lnTo>
                    <a:pt x="486422" y="1115225"/>
                  </a:lnTo>
                  <a:lnTo>
                    <a:pt x="492315" y="1075829"/>
                  </a:lnTo>
                  <a:lnTo>
                    <a:pt x="501713" y="1033856"/>
                  </a:lnTo>
                  <a:lnTo>
                    <a:pt x="513664" y="989444"/>
                  </a:lnTo>
                  <a:lnTo>
                    <a:pt x="541286" y="893838"/>
                  </a:lnTo>
                  <a:lnTo>
                    <a:pt x="555015" y="842899"/>
                  </a:lnTo>
                  <a:lnTo>
                    <a:pt x="567385" y="790079"/>
                  </a:lnTo>
                  <a:lnTo>
                    <a:pt x="577430" y="735469"/>
                  </a:lnTo>
                  <a:lnTo>
                    <a:pt x="584174" y="679246"/>
                  </a:lnTo>
                  <a:lnTo>
                    <a:pt x="586638" y="621512"/>
                  </a:lnTo>
                  <a:close/>
                </a:path>
                <a:path w="1316989" h="1244600">
                  <a:moveTo>
                    <a:pt x="1316647" y="620242"/>
                  </a:moveTo>
                  <a:lnTo>
                    <a:pt x="1314970" y="563194"/>
                  </a:lnTo>
                  <a:lnTo>
                    <a:pt x="1309522" y="507377"/>
                  </a:lnTo>
                  <a:lnTo>
                    <a:pt x="1300594" y="452996"/>
                  </a:lnTo>
                  <a:lnTo>
                    <a:pt x="1288440" y="400215"/>
                  </a:lnTo>
                  <a:lnTo>
                    <a:pt x="1273340" y="349237"/>
                  </a:lnTo>
                  <a:lnTo>
                    <a:pt x="1255560" y="300228"/>
                  </a:lnTo>
                  <a:lnTo>
                    <a:pt x="1235379" y="253365"/>
                  </a:lnTo>
                  <a:lnTo>
                    <a:pt x="1213053" y="208864"/>
                  </a:lnTo>
                  <a:lnTo>
                    <a:pt x="1188859" y="166865"/>
                  </a:lnTo>
                  <a:lnTo>
                    <a:pt x="1163078" y="127596"/>
                  </a:lnTo>
                  <a:lnTo>
                    <a:pt x="1135964" y="91211"/>
                  </a:lnTo>
                  <a:lnTo>
                    <a:pt x="1107795" y="57899"/>
                  </a:lnTo>
                  <a:lnTo>
                    <a:pt x="1078852" y="27838"/>
                  </a:lnTo>
                  <a:lnTo>
                    <a:pt x="1039101" y="15392"/>
                  </a:lnTo>
                  <a:lnTo>
                    <a:pt x="997762" y="6718"/>
                  </a:lnTo>
                  <a:lnTo>
                    <a:pt x="955040" y="1651"/>
                  </a:lnTo>
                  <a:lnTo>
                    <a:pt x="911148" y="0"/>
                  </a:lnTo>
                  <a:lnTo>
                    <a:pt x="798817" y="0"/>
                  </a:lnTo>
                  <a:lnTo>
                    <a:pt x="816800" y="25247"/>
                  </a:lnTo>
                  <a:lnTo>
                    <a:pt x="827354" y="54343"/>
                  </a:lnTo>
                  <a:lnTo>
                    <a:pt x="831469" y="87071"/>
                  </a:lnTo>
                  <a:lnTo>
                    <a:pt x="830110" y="123190"/>
                  </a:lnTo>
                  <a:lnTo>
                    <a:pt x="824242" y="162483"/>
                  </a:lnTo>
                  <a:lnTo>
                    <a:pt x="814870" y="204711"/>
                  </a:lnTo>
                  <a:lnTo>
                    <a:pt x="802944" y="249669"/>
                  </a:lnTo>
                  <a:lnTo>
                    <a:pt x="775347" y="346837"/>
                  </a:lnTo>
                  <a:lnTo>
                    <a:pt x="761619" y="398589"/>
                  </a:lnTo>
                  <a:lnTo>
                    <a:pt x="749249" y="452170"/>
                  </a:lnTo>
                  <a:lnTo>
                    <a:pt x="739216" y="507326"/>
                  </a:lnTo>
                  <a:lnTo>
                    <a:pt x="732472" y="563854"/>
                  </a:lnTo>
                  <a:lnTo>
                    <a:pt x="730008" y="621512"/>
                  </a:lnTo>
                  <a:lnTo>
                    <a:pt x="732472" y="679005"/>
                  </a:lnTo>
                  <a:lnTo>
                    <a:pt x="739190" y="735063"/>
                  </a:lnTo>
                  <a:lnTo>
                    <a:pt x="749223" y="789559"/>
                  </a:lnTo>
                  <a:lnTo>
                    <a:pt x="761568" y="842314"/>
                  </a:lnTo>
                  <a:lnTo>
                    <a:pt x="775258" y="893203"/>
                  </a:lnTo>
                  <a:lnTo>
                    <a:pt x="802817" y="988809"/>
                  </a:lnTo>
                  <a:lnTo>
                    <a:pt x="814730" y="1033221"/>
                  </a:lnTo>
                  <a:lnTo>
                    <a:pt x="824103" y="1075169"/>
                  </a:lnTo>
                  <a:lnTo>
                    <a:pt x="829970" y="1114526"/>
                  </a:lnTo>
                  <a:lnTo>
                    <a:pt x="831342" y="1151140"/>
                  </a:lnTo>
                  <a:lnTo>
                    <a:pt x="827252" y="1184859"/>
                  </a:lnTo>
                  <a:lnTo>
                    <a:pt x="816737" y="1215542"/>
                  </a:lnTo>
                  <a:lnTo>
                    <a:pt x="798817" y="1243037"/>
                  </a:lnTo>
                  <a:lnTo>
                    <a:pt x="879792" y="1243037"/>
                  </a:lnTo>
                  <a:lnTo>
                    <a:pt x="936358" y="1239735"/>
                  </a:lnTo>
                  <a:lnTo>
                    <a:pt x="991527" y="1230312"/>
                  </a:lnTo>
                  <a:lnTo>
                    <a:pt x="1044829" y="1215491"/>
                  </a:lnTo>
                  <a:lnTo>
                    <a:pt x="1095819" y="1195984"/>
                  </a:lnTo>
                  <a:lnTo>
                    <a:pt x="1123010" y="1165542"/>
                  </a:lnTo>
                  <a:lnTo>
                    <a:pt x="1149337" y="1132205"/>
                  </a:lnTo>
                  <a:lnTo>
                    <a:pt x="1174572" y="1096149"/>
                  </a:lnTo>
                  <a:lnTo>
                    <a:pt x="1198486" y="1057516"/>
                  </a:lnTo>
                  <a:lnTo>
                    <a:pt x="1220851" y="1016469"/>
                  </a:lnTo>
                  <a:lnTo>
                    <a:pt x="1241437" y="973162"/>
                  </a:lnTo>
                  <a:lnTo>
                    <a:pt x="1260017" y="927773"/>
                  </a:lnTo>
                  <a:lnTo>
                    <a:pt x="1276375" y="880440"/>
                  </a:lnTo>
                  <a:lnTo>
                    <a:pt x="1290256" y="831329"/>
                  </a:lnTo>
                  <a:lnTo>
                    <a:pt x="1301457" y="780592"/>
                  </a:lnTo>
                  <a:lnTo>
                    <a:pt x="1309738" y="728395"/>
                  </a:lnTo>
                  <a:lnTo>
                    <a:pt x="1314881" y="674890"/>
                  </a:lnTo>
                  <a:lnTo>
                    <a:pt x="1316647" y="620242"/>
                  </a:lnTo>
                  <a:close/>
                </a:path>
              </a:pathLst>
            </a:custGeom>
            <a:solidFill>
              <a:srgbClr val="F59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550709" y="8441252"/>
              <a:ext cx="632460" cy="1243330"/>
            </a:xfrm>
            <a:custGeom>
              <a:avLst/>
              <a:gdLst/>
              <a:ahLst/>
              <a:cxnLst/>
              <a:rect l="l" t="t" r="r" b="b"/>
              <a:pathLst>
                <a:path w="632460" h="1243329">
                  <a:moveTo>
                    <a:pt x="458617" y="1243035"/>
                  </a:moveTo>
                  <a:lnTo>
                    <a:pt x="172501" y="1243035"/>
                  </a:lnTo>
                  <a:lnTo>
                    <a:pt x="149458" y="1213290"/>
                  </a:lnTo>
                  <a:lnTo>
                    <a:pt x="127666" y="1179865"/>
                  </a:lnTo>
                  <a:lnTo>
                    <a:pt x="107228" y="1142942"/>
                  </a:lnTo>
                  <a:lnTo>
                    <a:pt x="88247" y="1102704"/>
                  </a:lnTo>
                  <a:lnTo>
                    <a:pt x="70826" y="1059333"/>
                  </a:lnTo>
                  <a:lnTo>
                    <a:pt x="55068" y="1013012"/>
                  </a:lnTo>
                  <a:lnTo>
                    <a:pt x="41077" y="963925"/>
                  </a:lnTo>
                  <a:lnTo>
                    <a:pt x="28955" y="912252"/>
                  </a:lnTo>
                  <a:lnTo>
                    <a:pt x="18806" y="858178"/>
                  </a:lnTo>
                  <a:lnTo>
                    <a:pt x="10733" y="801885"/>
                  </a:lnTo>
                  <a:lnTo>
                    <a:pt x="4839" y="743555"/>
                  </a:lnTo>
                  <a:lnTo>
                    <a:pt x="1226" y="683372"/>
                  </a:lnTo>
                  <a:lnTo>
                    <a:pt x="0" y="621517"/>
                  </a:lnTo>
                  <a:lnTo>
                    <a:pt x="1221" y="559463"/>
                  </a:lnTo>
                  <a:lnTo>
                    <a:pt x="4819" y="498748"/>
                  </a:lnTo>
                  <a:lnTo>
                    <a:pt x="10694" y="439655"/>
                  </a:lnTo>
                  <a:lnTo>
                    <a:pt x="18743" y="382465"/>
                  </a:lnTo>
                  <a:lnTo>
                    <a:pt x="28868" y="327461"/>
                  </a:lnTo>
                  <a:lnTo>
                    <a:pt x="40967" y="274925"/>
                  </a:lnTo>
                  <a:lnTo>
                    <a:pt x="54940" y="225140"/>
                  </a:lnTo>
                  <a:lnTo>
                    <a:pt x="70686" y="178387"/>
                  </a:lnTo>
                  <a:lnTo>
                    <a:pt x="88105" y="134950"/>
                  </a:lnTo>
                  <a:lnTo>
                    <a:pt x="107097" y="95110"/>
                  </a:lnTo>
                  <a:lnTo>
                    <a:pt x="127561" y="59151"/>
                  </a:lnTo>
                  <a:lnTo>
                    <a:pt x="149395" y="27353"/>
                  </a:lnTo>
                  <a:lnTo>
                    <a:pt x="172501" y="0"/>
                  </a:lnTo>
                  <a:lnTo>
                    <a:pt x="459897" y="0"/>
                  </a:lnTo>
                  <a:lnTo>
                    <a:pt x="504732" y="59151"/>
                  </a:lnTo>
                  <a:lnTo>
                    <a:pt x="525170" y="95110"/>
                  </a:lnTo>
                  <a:lnTo>
                    <a:pt x="544151" y="134950"/>
                  </a:lnTo>
                  <a:lnTo>
                    <a:pt x="561572" y="178387"/>
                  </a:lnTo>
                  <a:lnTo>
                    <a:pt x="577330" y="225140"/>
                  </a:lnTo>
                  <a:lnTo>
                    <a:pt x="591321" y="274925"/>
                  </a:lnTo>
                  <a:lnTo>
                    <a:pt x="603443" y="327461"/>
                  </a:lnTo>
                  <a:lnTo>
                    <a:pt x="613592" y="382465"/>
                  </a:lnTo>
                  <a:lnTo>
                    <a:pt x="621665" y="439655"/>
                  </a:lnTo>
                  <a:lnTo>
                    <a:pt x="627559" y="498748"/>
                  </a:lnTo>
                  <a:lnTo>
                    <a:pt x="631172" y="559463"/>
                  </a:lnTo>
                  <a:lnTo>
                    <a:pt x="632399" y="621517"/>
                  </a:lnTo>
                  <a:lnTo>
                    <a:pt x="631171" y="683624"/>
                  </a:lnTo>
                  <a:lnTo>
                    <a:pt x="627555" y="743978"/>
                  </a:lnTo>
                  <a:lnTo>
                    <a:pt x="621649" y="802410"/>
                  </a:lnTo>
                  <a:lnTo>
                    <a:pt x="613555" y="858745"/>
                  </a:lnTo>
                  <a:lnTo>
                    <a:pt x="603370" y="912812"/>
                  </a:lnTo>
                  <a:lnTo>
                    <a:pt x="591195" y="964439"/>
                  </a:lnTo>
                  <a:lnTo>
                    <a:pt x="577130" y="1013453"/>
                  </a:lnTo>
                  <a:lnTo>
                    <a:pt x="561274" y="1059683"/>
                  </a:lnTo>
                  <a:lnTo>
                    <a:pt x="543726" y="1102956"/>
                  </a:lnTo>
                  <a:lnTo>
                    <a:pt x="524587" y="1143099"/>
                  </a:lnTo>
                  <a:lnTo>
                    <a:pt x="503956" y="1179942"/>
                  </a:lnTo>
                  <a:lnTo>
                    <a:pt x="481933" y="1213311"/>
                  </a:lnTo>
                  <a:lnTo>
                    <a:pt x="458617" y="1243035"/>
                  </a:lnTo>
                  <a:close/>
                </a:path>
              </a:pathLst>
            </a:custGeom>
            <a:solidFill>
              <a:srgbClr val="FAA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98201" y="8254715"/>
              <a:ext cx="655101" cy="8012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12180" y="8800413"/>
              <a:ext cx="442595" cy="299085"/>
            </a:xfrm>
            <a:custGeom>
              <a:avLst/>
              <a:gdLst/>
              <a:ahLst/>
              <a:cxnLst/>
              <a:rect l="l" t="t" r="r" b="b"/>
              <a:pathLst>
                <a:path w="442594" h="299084">
                  <a:moveTo>
                    <a:pt x="127704" y="298640"/>
                  </a:moveTo>
                  <a:lnTo>
                    <a:pt x="161170" y="293689"/>
                  </a:lnTo>
                  <a:lnTo>
                    <a:pt x="187202" y="282814"/>
                  </a:lnTo>
                  <a:lnTo>
                    <a:pt x="204082" y="271942"/>
                  </a:lnTo>
                  <a:lnTo>
                    <a:pt x="210090" y="267000"/>
                  </a:lnTo>
                  <a:lnTo>
                    <a:pt x="189927" y="285292"/>
                  </a:lnTo>
                  <a:lnTo>
                    <a:pt x="174624" y="294685"/>
                  </a:lnTo>
                  <a:lnTo>
                    <a:pt x="156458" y="298145"/>
                  </a:lnTo>
                  <a:lnTo>
                    <a:pt x="127704" y="298640"/>
                  </a:lnTo>
                  <a:close/>
                </a:path>
                <a:path w="442594" h="299084">
                  <a:moveTo>
                    <a:pt x="17" y="284601"/>
                  </a:moveTo>
                  <a:lnTo>
                    <a:pt x="22415" y="283100"/>
                  </a:lnTo>
                  <a:lnTo>
                    <a:pt x="40174" y="279798"/>
                  </a:lnTo>
                  <a:lnTo>
                    <a:pt x="51872" y="276496"/>
                  </a:lnTo>
                  <a:lnTo>
                    <a:pt x="56088" y="274996"/>
                  </a:lnTo>
                  <a:lnTo>
                    <a:pt x="41854" y="280549"/>
                  </a:lnTo>
                  <a:lnTo>
                    <a:pt x="31269" y="283400"/>
                  </a:lnTo>
                  <a:lnTo>
                    <a:pt x="19075" y="284450"/>
                  </a:lnTo>
                  <a:lnTo>
                    <a:pt x="17" y="284601"/>
                  </a:lnTo>
                  <a:close/>
                </a:path>
                <a:path w="442594" h="299084">
                  <a:moveTo>
                    <a:pt x="232981" y="270253"/>
                  </a:moveTo>
                  <a:lnTo>
                    <a:pt x="297471" y="252358"/>
                  </a:lnTo>
                  <a:lnTo>
                    <a:pt x="331594" y="230437"/>
                  </a:lnTo>
                  <a:lnTo>
                    <a:pt x="364348" y="200164"/>
                  </a:lnTo>
                  <a:lnTo>
                    <a:pt x="393765" y="161762"/>
                  </a:lnTo>
                  <a:lnTo>
                    <a:pt x="417880" y="115452"/>
                  </a:lnTo>
                  <a:lnTo>
                    <a:pt x="434725" y="61457"/>
                  </a:lnTo>
                  <a:lnTo>
                    <a:pt x="442336" y="0"/>
                  </a:lnTo>
                  <a:lnTo>
                    <a:pt x="434725" y="61458"/>
                  </a:lnTo>
                  <a:lnTo>
                    <a:pt x="417880" y="115455"/>
                  </a:lnTo>
                  <a:lnTo>
                    <a:pt x="393765" y="161767"/>
                  </a:lnTo>
                  <a:lnTo>
                    <a:pt x="364348" y="200171"/>
                  </a:lnTo>
                  <a:lnTo>
                    <a:pt x="331594" y="230445"/>
                  </a:lnTo>
                  <a:lnTo>
                    <a:pt x="297471" y="252365"/>
                  </a:lnTo>
                  <a:lnTo>
                    <a:pt x="263944" y="265709"/>
                  </a:lnTo>
                  <a:lnTo>
                    <a:pt x="232981" y="270253"/>
                  </a:lnTo>
                  <a:close/>
                </a:path>
              </a:pathLst>
            </a:custGeom>
            <a:solidFill>
              <a:srgbClr val="EDD9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45867" y="8263950"/>
              <a:ext cx="708873" cy="83509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01422" y="8512798"/>
              <a:ext cx="191135" cy="521334"/>
            </a:xfrm>
            <a:custGeom>
              <a:avLst/>
              <a:gdLst/>
              <a:ahLst/>
              <a:cxnLst/>
              <a:rect l="l" t="t" r="r" b="b"/>
              <a:pathLst>
                <a:path w="191135" h="521334">
                  <a:moveTo>
                    <a:pt x="30287" y="259792"/>
                  </a:moveTo>
                  <a:lnTo>
                    <a:pt x="6642" y="259792"/>
                  </a:lnTo>
                  <a:lnTo>
                    <a:pt x="6831" y="258988"/>
                  </a:lnTo>
                  <a:lnTo>
                    <a:pt x="20264" y="216113"/>
                  </a:lnTo>
                  <a:lnTo>
                    <a:pt x="38909" y="176576"/>
                  </a:lnTo>
                  <a:lnTo>
                    <a:pt x="60642" y="140768"/>
                  </a:lnTo>
                  <a:lnTo>
                    <a:pt x="91528" y="98993"/>
                  </a:lnTo>
                  <a:lnTo>
                    <a:pt x="121763" y="64186"/>
                  </a:lnTo>
                  <a:lnTo>
                    <a:pt x="148937" y="36527"/>
                  </a:lnTo>
                  <a:lnTo>
                    <a:pt x="182115" y="6968"/>
                  </a:lnTo>
                  <a:lnTo>
                    <a:pt x="185522" y="4160"/>
                  </a:lnTo>
                  <a:lnTo>
                    <a:pt x="188963" y="1455"/>
                  </a:lnTo>
                  <a:lnTo>
                    <a:pt x="190778" y="0"/>
                  </a:lnTo>
                  <a:lnTo>
                    <a:pt x="187020" y="4316"/>
                  </a:lnTo>
                  <a:lnTo>
                    <a:pt x="155235" y="42920"/>
                  </a:lnTo>
                  <a:lnTo>
                    <a:pt x="131574" y="73294"/>
                  </a:lnTo>
                  <a:lnTo>
                    <a:pt x="104899" y="110053"/>
                  </a:lnTo>
                  <a:lnTo>
                    <a:pt x="77420" y="152427"/>
                  </a:lnTo>
                  <a:lnTo>
                    <a:pt x="61232" y="181493"/>
                  </a:lnTo>
                  <a:lnTo>
                    <a:pt x="55026" y="193548"/>
                  </a:lnTo>
                  <a:lnTo>
                    <a:pt x="36614" y="237651"/>
                  </a:lnTo>
                  <a:lnTo>
                    <a:pt x="32769" y="250718"/>
                  </a:lnTo>
                  <a:lnTo>
                    <a:pt x="30287" y="259792"/>
                  </a:lnTo>
                  <a:close/>
                </a:path>
                <a:path w="191135" h="521334">
                  <a:moveTo>
                    <a:pt x="97435" y="521280"/>
                  </a:moveTo>
                  <a:lnTo>
                    <a:pt x="95500" y="519996"/>
                  </a:lnTo>
                  <a:lnTo>
                    <a:pt x="91922" y="517702"/>
                  </a:lnTo>
                  <a:lnTo>
                    <a:pt x="88206" y="515528"/>
                  </a:lnTo>
                  <a:lnTo>
                    <a:pt x="83122" y="511778"/>
                  </a:lnTo>
                  <a:lnTo>
                    <a:pt x="76838" y="506659"/>
                  </a:lnTo>
                  <a:lnTo>
                    <a:pt x="66891" y="497585"/>
                  </a:lnTo>
                  <a:lnTo>
                    <a:pt x="63364" y="494126"/>
                  </a:lnTo>
                  <a:lnTo>
                    <a:pt x="59906" y="490069"/>
                  </a:lnTo>
                  <a:lnTo>
                    <a:pt x="56002" y="485874"/>
                  </a:lnTo>
                  <a:lnTo>
                    <a:pt x="52475" y="481371"/>
                  </a:lnTo>
                  <a:lnTo>
                    <a:pt x="48503" y="476663"/>
                  </a:lnTo>
                  <a:lnTo>
                    <a:pt x="44736" y="471407"/>
                  </a:lnTo>
                  <a:lnTo>
                    <a:pt x="41141" y="465997"/>
                  </a:lnTo>
                  <a:lnTo>
                    <a:pt x="37118" y="460432"/>
                  </a:lnTo>
                  <a:lnTo>
                    <a:pt x="33728" y="454115"/>
                  </a:lnTo>
                  <a:lnTo>
                    <a:pt x="14261" y="411638"/>
                  </a:lnTo>
                  <a:lnTo>
                    <a:pt x="4320" y="373655"/>
                  </a:lnTo>
                  <a:lnTo>
                    <a:pt x="387" y="337642"/>
                  </a:lnTo>
                  <a:lnTo>
                    <a:pt x="0" y="331906"/>
                  </a:lnTo>
                  <a:lnTo>
                    <a:pt x="2172" y="287909"/>
                  </a:lnTo>
                  <a:lnTo>
                    <a:pt x="6574" y="259758"/>
                  </a:lnTo>
                  <a:lnTo>
                    <a:pt x="30287" y="259792"/>
                  </a:lnTo>
                  <a:lnTo>
                    <a:pt x="23671" y="297825"/>
                  </a:lnTo>
                  <a:lnTo>
                    <a:pt x="22993" y="304427"/>
                  </a:lnTo>
                  <a:lnTo>
                    <a:pt x="22359" y="308758"/>
                  </a:lnTo>
                  <a:lnTo>
                    <a:pt x="22325" y="313261"/>
                  </a:lnTo>
                  <a:lnTo>
                    <a:pt x="21983" y="322198"/>
                  </a:lnTo>
                  <a:lnTo>
                    <a:pt x="21623" y="326650"/>
                  </a:lnTo>
                  <a:lnTo>
                    <a:pt x="21577" y="331906"/>
                  </a:lnTo>
                  <a:lnTo>
                    <a:pt x="21726" y="337642"/>
                  </a:lnTo>
                  <a:lnTo>
                    <a:pt x="21818" y="344201"/>
                  </a:lnTo>
                  <a:lnTo>
                    <a:pt x="22048" y="350698"/>
                  </a:lnTo>
                  <a:lnTo>
                    <a:pt x="28125" y="394055"/>
                  </a:lnTo>
                  <a:lnTo>
                    <a:pt x="33094" y="413110"/>
                  </a:lnTo>
                  <a:lnTo>
                    <a:pt x="34841" y="420592"/>
                  </a:lnTo>
                  <a:lnTo>
                    <a:pt x="37597" y="427389"/>
                  </a:lnTo>
                  <a:lnTo>
                    <a:pt x="40045" y="434255"/>
                  </a:lnTo>
                  <a:lnTo>
                    <a:pt x="41261" y="437593"/>
                  </a:lnTo>
                  <a:lnTo>
                    <a:pt x="58601" y="472619"/>
                  </a:lnTo>
                  <a:lnTo>
                    <a:pt x="85382" y="508970"/>
                  </a:lnTo>
                  <a:lnTo>
                    <a:pt x="89473" y="513833"/>
                  </a:lnTo>
                  <a:lnTo>
                    <a:pt x="92692" y="516640"/>
                  </a:lnTo>
                  <a:lnTo>
                    <a:pt x="95791" y="519637"/>
                  </a:lnTo>
                  <a:lnTo>
                    <a:pt x="97435" y="521280"/>
                  </a:lnTo>
                  <a:close/>
                </a:path>
                <a:path w="191135" h="521334">
                  <a:moveTo>
                    <a:pt x="28827" y="265134"/>
                  </a:moveTo>
                  <a:close/>
                </a:path>
                <a:path w="191135" h="521334">
                  <a:moveTo>
                    <a:pt x="28796" y="265305"/>
                  </a:moveTo>
                  <a:lnTo>
                    <a:pt x="28827" y="265134"/>
                  </a:lnTo>
                  <a:lnTo>
                    <a:pt x="28796" y="265305"/>
                  </a:lnTo>
                  <a:close/>
                </a:path>
              </a:pathLst>
            </a:custGeom>
            <a:solidFill>
              <a:srgbClr val="ECD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426538" y="8567140"/>
              <a:ext cx="158115" cy="413384"/>
            </a:xfrm>
            <a:custGeom>
              <a:avLst/>
              <a:gdLst/>
              <a:ahLst/>
              <a:cxnLst/>
              <a:rect l="l" t="t" r="r" b="b"/>
              <a:pathLst>
                <a:path w="158114" h="413384">
                  <a:moveTo>
                    <a:pt x="67282" y="413213"/>
                  </a:moveTo>
                  <a:lnTo>
                    <a:pt x="66100" y="411860"/>
                  </a:lnTo>
                  <a:lnTo>
                    <a:pt x="63875" y="409241"/>
                  </a:lnTo>
                  <a:lnTo>
                    <a:pt x="61717" y="406587"/>
                  </a:lnTo>
                  <a:lnTo>
                    <a:pt x="58379" y="402786"/>
                  </a:lnTo>
                  <a:lnTo>
                    <a:pt x="54698" y="397496"/>
                  </a:lnTo>
                  <a:lnTo>
                    <a:pt x="50914" y="392274"/>
                  </a:lnTo>
                  <a:lnTo>
                    <a:pt x="46394" y="385854"/>
                  </a:lnTo>
                  <a:lnTo>
                    <a:pt x="27253" y="351201"/>
                  </a:lnTo>
                  <a:lnTo>
                    <a:pt x="11349" y="311052"/>
                  </a:lnTo>
                  <a:lnTo>
                    <a:pt x="9624" y="304529"/>
                  </a:lnTo>
                  <a:lnTo>
                    <a:pt x="7624" y="297869"/>
                  </a:lnTo>
                  <a:lnTo>
                    <a:pt x="629" y="254782"/>
                  </a:lnTo>
                  <a:lnTo>
                    <a:pt x="0" y="243335"/>
                  </a:lnTo>
                  <a:lnTo>
                    <a:pt x="186" y="231680"/>
                  </a:lnTo>
                  <a:lnTo>
                    <a:pt x="709" y="219918"/>
                  </a:lnTo>
                  <a:lnTo>
                    <a:pt x="2354" y="207779"/>
                  </a:lnTo>
                  <a:lnTo>
                    <a:pt x="3003" y="203824"/>
                  </a:lnTo>
                  <a:lnTo>
                    <a:pt x="3323" y="199356"/>
                  </a:lnTo>
                  <a:lnTo>
                    <a:pt x="4294" y="195794"/>
                  </a:lnTo>
                  <a:lnTo>
                    <a:pt x="6961" y="184854"/>
                  </a:lnTo>
                  <a:lnTo>
                    <a:pt x="10479" y="173194"/>
                  </a:lnTo>
                  <a:lnTo>
                    <a:pt x="27304" y="133714"/>
                  </a:lnTo>
                  <a:lnTo>
                    <a:pt x="31276" y="127259"/>
                  </a:lnTo>
                  <a:lnTo>
                    <a:pt x="34957" y="120685"/>
                  </a:lnTo>
                  <a:lnTo>
                    <a:pt x="47062" y="102280"/>
                  </a:lnTo>
                  <a:lnTo>
                    <a:pt x="51393" y="96527"/>
                  </a:lnTo>
                  <a:lnTo>
                    <a:pt x="55400" y="90723"/>
                  </a:lnTo>
                  <a:lnTo>
                    <a:pt x="59800" y="85416"/>
                  </a:lnTo>
                  <a:lnTo>
                    <a:pt x="64286" y="80194"/>
                  </a:lnTo>
                  <a:lnTo>
                    <a:pt x="68497" y="74938"/>
                  </a:lnTo>
                  <a:lnTo>
                    <a:pt x="98596" y="44257"/>
                  </a:lnTo>
                  <a:lnTo>
                    <a:pt x="131987" y="16882"/>
                  </a:lnTo>
                  <a:lnTo>
                    <a:pt x="157954" y="0"/>
                  </a:lnTo>
                  <a:lnTo>
                    <a:pt x="154102" y="3715"/>
                  </a:lnTo>
                  <a:lnTo>
                    <a:pt x="143555" y="14467"/>
                  </a:lnTo>
                  <a:lnTo>
                    <a:pt x="107773" y="54050"/>
                  </a:lnTo>
                  <a:lnTo>
                    <a:pt x="81989" y="86837"/>
                  </a:lnTo>
                  <a:lnTo>
                    <a:pt x="78427" y="92213"/>
                  </a:lnTo>
                  <a:lnTo>
                    <a:pt x="74627" y="97537"/>
                  </a:lnTo>
                  <a:lnTo>
                    <a:pt x="63618" y="114299"/>
                  </a:lnTo>
                  <a:lnTo>
                    <a:pt x="53225" y="132139"/>
                  </a:lnTo>
                  <a:lnTo>
                    <a:pt x="50212" y="138388"/>
                  </a:lnTo>
                  <a:lnTo>
                    <a:pt x="46822" y="144569"/>
                  </a:lnTo>
                  <a:lnTo>
                    <a:pt x="32124" y="180578"/>
                  </a:lnTo>
                  <a:lnTo>
                    <a:pt x="26465" y="201461"/>
                  </a:lnTo>
                  <a:lnTo>
                    <a:pt x="25404" y="205194"/>
                  </a:lnTo>
                  <a:lnTo>
                    <a:pt x="25335" y="208276"/>
                  </a:lnTo>
                  <a:lnTo>
                    <a:pt x="24702" y="211700"/>
                  </a:lnTo>
                  <a:lnTo>
                    <a:pt x="23144" y="221715"/>
                  </a:lnTo>
                  <a:lnTo>
                    <a:pt x="22510" y="232176"/>
                  </a:lnTo>
                  <a:lnTo>
                    <a:pt x="22114" y="242599"/>
                  </a:lnTo>
                  <a:lnTo>
                    <a:pt x="22174" y="252957"/>
                  </a:lnTo>
                  <a:lnTo>
                    <a:pt x="22643" y="263206"/>
                  </a:lnTo>
                  <a:lnTo>
                    <a:pt x="23469" y="273301"/>
                  </a:lnTo>
                  <a:lnTo>
                    <a:pt x="24171" y="279995"/>
                  </a:lnTo>
                  <a:lnTo>
                    <a:pt x="25455" y="286467"/>
                  </a:lnTo>
                  <a:lnTo>
                    <a:pt x="26226" y="292938"/>
                  </a:lnTo>
                  <a:lnTo>
                    <a:pt x="27527" y="299290"/>
                  </a:lnTo>
                  <a:lnTo>
                    <a:pt x="28571" y="305625"/>
                  </a:lnTo>
                  <a:lnTo>
                    <a:pt x="30009" y="311652"/>
                  </a:lnTo>
                  <a:lnTo>
                    <a:pt x="42075" y="353053"/>
                  </a:lnTo>
                  <a:lnTo>
                    <a:pt x="55965" y="389038"/>
                  </a:lnTo>
                  <a:lnTo>
                    <a:pt x="58636" y="394876"/>
                  </a:lnTo>
                  <a:lnTo>
                    <a:pt x="63857" y="406656"/>
                  </a:lnTo>
                  <a:lnTo>
                    <a:pt x="67282" y="413213"/>
                  </a:lnTo>
                  <a:close/>
                </a:path>
              </a:pathLst>
            </a:custGeom>
            <a:solidFill>
              <a:srgbClr val="CCA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49928" y="8701231"/>
              <a:ext cx="26034" cy="361950"/>
            </a:xfrm>
            <a:custGeom>
              <a:avLst/>
              <a:gdLst/>
              <a:ahLst/>
              <a:cxnLst/>
              <a:rect l="l" t="t" r="r" b="b"/>
              <a:pathLst>
                <a:path w="26035" h="361950">
                  <a:moveTo>
                    <a:pt x="5413" y="361337"/>
                  </a:moveTo>
                  <a:lnTo>
                    <a:pt x="1677" y="316908"/>
                  </a:lnTo>
                  <a:lnTo>
                    <a:pt x="217" y="277352"/>
                  </a:lnTo>
                  <a:lnTo>
                    <a:pt x="0" y="262781"/>
                  </a:lnTo>
                  <a:lnTo>
                    <a:pt x="5" y="230653"/>
                  </a:lnTo>
                  <a:lnTo>
                    <a:pt x="1338" y="180420"/>
                  </a:lnTo>
                  <a:lnTo>
                    <a:pt x="4189" y="130226"/>
                  </a:lnTo>
                  <a:lnTo>
                    <a:pt x="8285" y="83627"/>
                  </a:lnTo>
                  <a:lnTo>
                    <a:pt x="12993" y="44183"/>
                  </a:lnTo>
                  <a:lnTo>
                    <a:pt x="19144" y="5615"/>
                  </a:lnTo>
                  <a:lnTo>
                    <a:pt x="20377" y="0"/>
                  </a:lnTo>
                  <a:lnTo>
                    <a:pt x="21147" y="5649"/>
                  </a:lnTo>
                  <a:lnTo>
                    <a:pt x="24079" y="44394"/>
                  </a:lnTo>
                  <a:lnTo>
                    <a:pt x="25530" y="83975"/>
                  </a:lnTo>
                  <a:lnTo>
                    <a:pt x="25757" y="130649"/>
                  </a:lnTo>
                  <a:lnTo>
                    <a:pt x="25487" y="147175"/>
                  </a:lnTo>
                  <a:lnTo>
                    <a:pt x="23657" y="197792"/>
                  </a:lnTo>
                  <a:lnTo>
                    <a:pt x="20411" y="247208"/>
                  </a:lnTo>
                  <a:lnTo>
                    <a:pt x="15998" y="291807"/>
                  </a:lnTo>
                  <a:lnTo>
                    <a:pt x="9719" y="337682"/>
                  </a:lnTo>
                  <a:lnTo>
                    <a:pt x="5413" y="361337"/>
                  </a:lnTo>
                  <a:close/>
                </a:path>
              </a:pathLst>
            </a:custGeom>
            <a:solidFill>
              <a:srgbClr val="EBD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846699" y="8556423"/>
              <a:ext cx="57785" cy="254000"/>
            </a:xfrm>
            <a:custGeom>
              <a:avLst/>
              <a:gdLst/>
              <a:ahLst/>
              <a:cxnLst/>
              <a:rect l="l" t="t" r="r" b="b"/>
              <a:pathLst>
                <a:path w="57785" h="254000">
                  <a:moveTo>
                    <a:pt x="45387" y="253697"/>
                  </a:moveTo>
                  <a:lnTo>
                    <a:pt x="44976" y="249383"/>
                  </a:lnTo>
                  <a:lnTo>
                    <a:pt x="44709" y="242774"/>
                  </a:lnTo>
                  <a:lnTo>
                    <a:pt x="44600" y="234299"/>
                  </a:lnTo>
                  <a:lnTo>
                    <a:pt x="43966" y="229334"/>
                  </a:lnTo>
                  <a:lnTo>
                    <a:pt x="43435" y="224386"/>
                  </a:lnTo>
                  <a:lnTo>
                    <a:pt x="42922" y="218856"/>
                  </a:lnTo>
                  <a:lnTo>
                    <a:pt x="42511" y="212898"/>
                  </a:lnTo>
                  <a:lnTo>
                    <a:pt x="40696" y="200468"/>
                  </a:lnTo>
                  <a:lnTo>
                    <a:pt x="39943" y="193688"/>
                  </a:lnTo>
                  <a:lnTo>
                    <a:pt x="36553" y="172441"/>
                  </a:lnTo>
                  <a:lnTo>
                    <a:pt x="32324" y="149842"/>
                  </a:lnTo>
                  <a:lnTo>
                    <a:pt x="30560" y="142189"/>
                  </a:lnTo>
                  <a:lnTo>
                    <a:pt x="29328" y="134347"/>
                  </a:lnTo>
                  <a:lnTo>
                    <a:pt x="27479" y="126574"/>
                  </a:lnTo>
                  <a:lnTo>
                    <a:pt x="25766" y="118784"/>
                  </a:lnTo>
                  <a:lnTo>
                    <a:pt x="24191" y="110960"/>
                  </a:lnTo>
                  <a:lnTo>
                    <a:pt x="22359" y="103290"/>
                  </a:lnTo>
                  <a:lnTo>
                    <a:pt x="19860" y="91853"/>
                  </a:lnTo>
                  <a:lnTo>
                    <a:pt x="17223" y="80708"/>
                  </a:lnTo>
                  <a:lnTo>
                    <a:pt x="12393" y="59490"/>
                  </a:lnTo>
                  <a:lnTo>
                    <a:pt x="10181" y="49606"/>
                  </a:lnTo>
                  <a:lnTo>
                    <a:pt x="8218" y="40302"/>
                  </a:lnTo>
                  <a:lnTo>
                    <a:pt x="6728" y="34395"/>
                  </a:lnTo>
                  <a:lnTo>
                    <a:pt x="5735" y="28865"/>
                  </a:lnTo>
                  <a:lnTo>
                    <a:pt x="4656" y="23969"/>
                  </a:lnTo>
                  <a:lnTo>
                    <a:pt x="3544" y="19124"/>
                  </a:lnTo>
                  <a:lnTo>
                    <a:pt x="2824" y="14775"/>
                  </a:lnTo>
                  <a:lnTo>
                    <a:pt x="2054" y="11265"/>
                  </a:lnTo>
                  <a:lnTo>
                    <a:pt x="684" y="4160"/>
                  </a:lnTo>
                  <a:lnTo>
                    <a:pt x="0" y="0"/>
                  </a:lnTo>
                  <a:lnTo>
                    <a:pt x="2516" y="3252"/>
                  </a:lnTo>
                  <a:lnTo>
                    <a:pt x="24716" y="43832"/>
                  </a:lnTo>
                  <a:lnTo>
                    <a:pt x="39429" y="81187"/>
                  </a:lnTo>
                  <a:lnTo>
                    <a:pt x="44017" y="96647"/>
                  </a:lnTo>
                  <a:lnTo>
                    <a:pt x="46431" y="104420"/>
                  </a:lnTo>
                  <a:lnTo>
                    <a:pt x="48144" y="112587"/>
                  </a:lnTo>
                  <a:lnTo>
                    <a:pt x="50044" y="120634"/>
                  </a:lnTo>
                  <a:lnTo>
                    <a:pt x="51859" y="128749"/>
                  </a:lnTo>
                  <a:lnTo>
                    <a:pt x="53126" y="137052"/>
                  </a:lnTo>
                  <a:lnTo>
                    <a:pt x="54444" y="145151"/>
                  </a:lnTo>
                  <a:lnTo>
                    <a:pt x="55574" y="153317"/>
                  </a:lnTo>
                  <a:lnTo>
                    <a:pt x="56242" y="161484"/>
                  </a:lnTo>
                  <a:lnTo>
                    <a:pt x="56927" y="169308"/>
                  </a:lnTo>
                  <a:lnTo>
                    <a:pt x="57183" y="177235"/>
                  </a:lnTo>
                  <a:lnTo>
                    <a:pt x="57406" y="184888"/>
                  </a:lnTo>
                  <a:lnTo>
                    <a:pt x="57337" y="192148"/>
                  </a:lnTo>
                  <a:lnTo>
                    <a:pt x="56961" y="199475"/>
                  </a:lnTo>
                  <a:lnTo>
                    <a:pt x="55764" y="212898"/>
                  </a:lnTo>
                  <a:lnTo>
                    <a:pt x="54941" y="219027"/>
                  </a:lnTo>
                  <a:lnTo>
                    <a:pt x="53776" y="224780"/>
                  </a:lnTo>
                  <a:lnTo>
                    <a:pt x="52800" y="229848"/>
                  </a:lnTo>
                  <a:lnTo>
                    <a:pt x="52064" y="234933"/>
                  </a:lnTo>
                  <a:lnTo>
                    <a:pt x="50284" y="239213"/>
                  </a:lnTo>
                  <a:lnTo>
                    <a:pt x="49256" y="242774"/>
                  </a:lnTo>
                  <a:lnTo>
                    <a:pt x="46962" y="249828"/>
                  </a:lnTo>
                  <a:lnTo>
                    <a:pt x="45387" y="253697"/>
                  </a:lnTo>
                  <a:close/>
                </a:path>
              </a:pathLst>
            </a:custGeom>
            <a:solidFill>
              <a:srgbClr val="CCA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931482" y="8626755"/>
              <a:ext cx="83185" cy="410845"/>
            </a:xfrm>
            <a:custGeom>
              <a:avLst/>
              <a:gdLst/>
              <a:ahLst/>
              <a:cxnLst/>
              <a:rect l="l" t="t" r="r" b="b"/>
              <a:pathLst>
                <a:path w="83185" h="410845">
                  <a:moveTo>
                    <a:pt x="0" y="410628"/>
                  </a:moveTo>
                  <a:lnTo>
                    <a:pt x="3150" y="404293"/>
                  </a:lnTo>
                  <a:lnTo>
                    <a:pt x="8971" y="393644"/>
                  </a:lnTo>
                  <a:lnTo>
                    <a:pt x="12053" y="388439"/>
                  </a:lnTo>
                  <a:lnTo>
                    <a:pt x="14946" y="381539"/>
                  </a:lnTo>
                  <a:lnTo>
                    <a:pt x="18798" y="374109"/>
                  </a:lnTo>
                  <a:lnTo>
                    <a:pt x="21674" y="368289"/>
                  </a:lnTo>
                  <a:lnTo>
                    <a:pt x="24472" y="362002"/>
                  </a:lnTo>
                  <a:lnTo>
                    <a:pt x="27343" y="355365"/>
                  </a:lnTo>
                  <a:lnTo>
                    <a:pt x="30440" y="348496"/>
                  </a:lnTo>
                  <a:lnTo>
                    <a:pt x="32461" y="343805"/>
                  </a:lnTo>
                  <a:lnTo>
                    <a:pt x="34190" y="338720"/>
                  </a:lnTo>
                  <a:lnTo>
                    <a:pt x="36193" y="333566"/>
                  </a:lnTo>
                  <a:lnTo>
                    <a:pt x="38265" y="328499"/>
                  </a:lnTo>
                  <a:lnTo>
                    <a:pt x="40097" y="323123"/>
                  </a:lnTo>
                  <a:lnTo>
                    <a:pt x="41877" y="317541"/>
                  </a:lnTo>
                  <a:lnTo>
                    <a:pt x="43743" y="312028"/>
                  </a:lnTo>
                  <a:lnTo>
                    <a:pt x="45627" y="306344"/>
                  </a:lnTo>
                  <a:lnTo>
                    <a:pt x="47031" y="300403"/>
                  </a:lnTo>
                  <a:lnTo>
                    <a:pt x="48503" y="294479"/>
                  </a:lnTo>
                  <a:lnTo>
                    <a:pt x="50489" y="288590"/>
                  </a:lnTo>
                  <a:lnTo>
                    <a:pt x="51636" y="282358"/>
                  </a:lnTo>
                  <a:lnTo>
                    <a:pt x="52972" y="276177"/>
                  </a:lnTo>
                  <a:lnTo>
                    <a:pt x="54478" y="269945"/>
                  </a:lnTo>
                  <a:lnTo>
                    <a:pt x="55317" y="263508"/>
                  </a:lnTo>
                  <a:lnTo>
                    <a:pt x="56344" y="257139"/>
                  </a:lnTo>
                  <a:lnTo>
                    <a:pt x="57355" y="250667"/>
                  </a:lnTo>
                  <a:lnTo>
                    <a:pt x="57954" y="244092"/>
                  </a:lnTo>
                  <a:lnTo>
                    <a:pt x="58954" y="234240"/>
                  </a:lnTo>
                  <a:lnTo>
                    <a:pt x="59587" y="224301"/>
                  </a:lnTo>
                  <a:lnTo>
                    <a:pt x="59920" y="214340"/>
                  </a:lnTo>
                  <a:lnTo>
                    <a:pt x="60010" y="203465"/>
                  </a:lnTo>
                  <a:lnTo>
                    <a:pt x="59843" y="194298"/>
                  </a:lnTo>
                  <a:lnTo>
                    <a:pt x="56119" y="154856"/>
                  </a:lnTo>
                  <a:lnTo>
                    <a:pt x="48585" y="117503"/>
                  </a:lnTo>
                  <a:lnTo>
                    <a:pt x="35844" y="75727"/>
                  </a:lnTo>
                  <a:lnTo>
                    <a:pt x="19310" y="35639"/>
                  </a:lnTo>
                  <a:lnTo>
                    <a:pt x="838" y="0"/>
                  </a:lnTo>
                  <a:lnTo>
                    <a:pt x="5940" y="4468"/>
                  </a:lnTo>
                  <a:lnTo>
                    <a:pt x="34367" y="41649"/>
                  </a:lnTo>
                  <a:lnTo>
                    <a:pt x="53641" y="76403"/>
                  </a:lnTo>
                  <a:lnTo>
                    <a:pt x="70469" y="120291"/>
                  </a:lnTo>
                  <a:lnTo>
                    <a:pt x="79526" y="160577"/>
                  </a:lnTo>
                  <a:lnTo>
                    <a:pt x="83156" y="203465"/>
                  </a:lnTo>
                  <a:lnTo>
                    <a:pt x="82970" y="214340"/>
                  </a:lnTo>
                  <a:lnTo>
                    <a:pt x="82492" y="225189"/>
                  </a:lnTo>
                  <a:lnTo>
                    <a:pt x="81610" y="235970"/>
                  </a:lnTo>
                  <a:lnTo>
                    <a:pt x="80211" y="246643"/>
                  </a:lnTo>
                  <a:lnTo>
                    <a:pt x="79680" y="250170"/>
                  </a:lnTo>
                  <a:lnTo>
                    <a:pt x="79269" y="253697"/>
                  </a:lnTo>
                  <a:lnTo>
                    <a:pt x="78653" y="257190"/>
                  </a:lnTo>
                  <a:lnTo>
                    <a:pt x="76410" y="267514"/>
                  </a:lnTo>
                  <a:lnTo>
                    <a:pt x="75092" y="274414"/>
                  </a:lnTo>
                  <a:lnTo>
                    <a:pt x="73106" y="281005"/>
                  </a:lnTo>
                  <a:lnTo>
                    <a:pt x="71274" y="287562"/>
                  </a:lnTo>
                  <a:lnTo>
                    <a:pt x="69562" y="294120"/>
                  </a:lnTo>
                  <a:lnTo>
                    <a:pt x="67353" y="300403"/>
                  </a:lnTo>
                  <a:lnTo>
                    <a:pt x="65059" y="306498"/>
                  </a:lnTo>
                  <a:lnTo>
                    <a:pt x="62953" y="312645"/>
                  </a:lnTo>
                  <a:lnTo>
                    <a:pt x="60368" y="318449"/>
                  </a:lnTo>
                  <a:lnTo>
                    <a:pt x="57834" y="324047"/>
                  </a:lnTo>
                  <a:lnTo>
                    <a:pt x="54156" y="332382"/>
                  </a:lnTo>
                  <a:lnTo>
                    <a:pt x="50185" y="340248"/>
                  </a:lnTo>
                  <a:lnTo>
                    <a:pt x="30190" y="373613"/>
                  </a:lnTo>
                  <a:lnTo>
                    <a:pt x="21178" y="385837"/>
                  </a:lnTo>
                  <a:lnTo>
                    <a:pt x="16846" y="391880"/>
                  </a:lnTo>
                  <a:lnTo>
                    <a:pt x="12703" y="396366"/>
                  </a:lnTo>
                  <a:lnTo>
                    <a:pt x="4708" y="405611"/>
                  </a:lnTo>
                  <a:lnTo>
                    <a:pt x="0" y="410628"/>
                  </a:lnTo>
                  <a:close/>
                </a:path>
              </a:pathLst>
            </a:custGeom>
            <a:solidFill>
              <a:srgbClr val="D5B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037991" y="8717890"/>
              <a:ext cx="65316" cy="24676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02187" y="8703777"/>
              <a:ext cx="655097" cy="8012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16168" y="9249474"/>
              <a:ext cx="442595" cy="299085"/>
            </a:xfrm>
            <a:custGeom>
              <a:avLst/>
              <a:gdLst/>
              <a:ahLst/>
              <a:cxnLst/>
              <a:rect l="l" t="t" r="r" b="b"/>
              <a:pathLst>
                <a:path w="442594" h="299084">
                  <a:moveTo>
                    <a:pt x="127704" y="298640"/>
                  </a:moveTo>
                  <a:lnTo>
                    <a:pt x="161170" y="293689"/>
                  </a:lnTo>
                  <a:lnTo>
                    <a:pt x="187202" y="282814"/>
                  </a:lnTo>
                  <a:lnTo>
                    <a:pt x="204082" y="271942"/>
                  </a:lnTo>
                  <a:lnTo>
                    <a:pt x="210090" y="267000"/>
                  </a:lnTo>
                  <a:lnTo>
                    <a:pt x="189927" y="285292"/>
                  </a:lnTo>
                  <a:lnTo>
                    <a:pt x="174624" y="294685"/>
                  </a:lnTo>
                  <a:lnTo>
                    <a:pt x="156458" y="298145"/>
                  </a:lnTo>
                  <a:lnTo>
                    <a:pt x="127704" y="298640"/>
                  </a:lnTo>
                  <a:close/>
                </a:path>
                <a:path w="442594" h="299084">
                  <a:moveTo>
                    <a:pt x="17" y="284601"/>
                  </a:moveTo>
                  <a:lnTo>
                    <a:pt x="22415" y="283100"/>
                  </a:lnTo>
                  <a:lnTo>
                    <a:pt x="40174" y="279798"/>
                  </a:lnTo>
                  <a:lnTo>
                    <a:pt x="51872" y="276496"/>
                  </a:lnTo>
                  <a:lnTo>
                    <a:pt x="56088" y="274996"/>
                  </a:lnTo>
                  <a:lnTo>
                    <a:pt x="41854" y="280549"/>
                  </a:lnTo>
                  <a:lnTo>
                    <a:pt x="31269" y="283400"/>
                  </a:lnTo>
                  <a:lnTo>
                    <a:pt x="19075" y="284450"/>
                  </a:lnTo>
                  <a:lnTo>
                    <a:pt x="17" y="284601"/>
                  </a:lnTo>
                  <a:close/>
                </a:path>
                <a:path w="442594" h="299084">
                  <a:moveTo>
                    <a:pt x="232981" y="270253"/>
                  </a:moveTo>
                  <a:lnTo>
                    <a:pt x="297471" y="252358"/>
                  </a:lnTo>
                  <a:lnTo>
                    <a:pt x="331594" y="230437"/>
                  </a:lnTo>
                  <a:lnTo>
                    <a:pt x="364348" y="200164"/>
                  </a:lnTo>
                  <a:lnTo>
                    <a:pt x="393765" y="161762"/>
                  </a:lnTo>
                  <a:lnTo>
                    <a:pt x="417880" y="115452"/>
                  </a:lnTo>
                  <a:lnTo>
                    <a:pt x="434725" y="61457"/>
                  </a:lnTo>
                  <a:lnTo>
                    <a:pt x="442336" y="0"/>
                  </a:lnTo>
                  <a:lnTo>
                    <a:pt x="434725" y="61458"/>
                  </a:lnTo>
                  <a:lnTo>
                    <a:pt x="417880" y="115455"/>
                  </a:lnTo>
                  <a:lnTo>
                    <a:pt x="393765" y="161767"/>
                  </a:lnTo>
                  <a:lnTo>
                    <a:pt x="364348" y="200171"/>
                  </a:lnTo>
                  <a:lnTo>
                    <a:pt x="331594" y="230445"/>
                  </a:lnTo>
                  <a:lnTo>
                    <a:pt x="297471" y="252365"/>
                  </a:lnTo>
                  <a:lnTo>
                    <a:pt x="263944" y="265709"/>
                  </a:lnTo>
                  <a:lnTo>
                    <a:pt x="232981" y="270253"/>
                  </a:lnTo>
                  <a:close/>
                </a:path>
              </a:pathLst>
            </a:custGeom>
            <a:solidFill>
              <a:srgbClr val="EDD9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349852" y="8713012"/>
              <a:ext cx="708876" cy="83512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405410" y="8961860"/>
              <a:ext cx="191135" cy="521334"/>
            </a:xfrm>
            <a:custGeom>
              <a:avLst/>
              <a:gdLst/>
              <a:ahLst/>
              <a:cxnLst/>
              <a:rect l="l" t="t" r="r" b="b"/>
              <a:pathLst>
                <a:path w="191135" h="521334">
                  <a:moveTo>
                    <a:pt x="30287" y="259792"/>
                  </a:moveTo>
                  <a:lnTo>
                    <a:pt x="6642" y="259792"/>
                  </a:lnTo>
                  <a:lnTo>
                    <a:pt x="6831" y="258988"/>
                  </a:lnTo>
                  <a:lnTo>
                    <a:pt x="20264" y="216113"/>
                  </a:lnTo>
                  <a:lnTo>
                    <a:pt x="38909" y="176576"/>
                  </a:lnTo>
                  <a:lnTo>
                    <a:pt x="60642" y="140768"/>
                  </a:lnTo>
                  <a:lnTo>
                    <a:pt x="91528" y="98993"/>
                  </a:lnTo>
                  <a:lnTo>
                    <a:pt x="121763" y="64186"/>
                  </a:lnTo>
                  <a:lnTo>
                    <a:pt x="148937" y="36527"/>
                  </a:lnTo>
                  <a:lnTo>
                    <a:pt x="182115" y="6968"/>
                  </a:lnTo>
                  <a:lnTo>
                    <a:pt x="185522" y="4160"/>
                  </a:lnTo>
                  <a:lnTo>
                    <a:pt x="188963" y="1455"/>
                  </a:lnTo>
                  <a:lnTo>
                    <a:pt x="190778" y="0"/>
                  </a:lnTo>
                  <a:lnTo>
                    <a:pt x="187020" y="4316"/>
                  </a:lnTo>
                  <a:lnTo>
                    <a:pt x="155235" y="42920"/>
                  </a:lnTo>
                  <a:lnTo>
                    <a:pt x="131574" y="73294"/>
                  </a:lnTo>
                  <a:lnTo>
                    <a:pt x="104899" y="110053"/>
                  </a:lnTo>
                  <a:lnTo>
                    <a:pt x="77420" y="152427"/>
                  </a:lnTo>
                  <a:lnTo>
                    <a:pt x="61232" y="181493"/>
                  </a:lnTo>
                  <a:lnTo>
                    <a:pt x="55026" y="193548"/>
                  </a:lnTo>
                  <a:lnTo>
                    <a:pt x="36614" y="237651"/>
                  </a:lnTo>
                  <a:lnTo>
                    <a:pt x="32769" y="250718"/>
                  </a:lnTo>
                  <a:lnTo>
                    <a:pt x="30287" y="259792"/>
                  </a:lnTo>
                  <a:close/>
                </a:path>
                <a:path w="191135" h="521334">
                  <a:moveTo>
                    <a:pt x="97435" y="521280"/>
                  </a:moveTo>
                  <a:lnTo>
                    <a:pt x="95500" y="519996"/>
                  </a:lnTo>
                  <a:lnTo>
                    <a:pt x="91922" y="517702"/>
                  </a:lnTo>
                  <a:lnTo>
                    <a:pt x="88206" y="515528"/>
                  </a:lnTo>
                  <a:lnTo>
                    <a:pt x="83122" y="511778"/>
                  </a:lnTo>
                  <a:lnTo>
                    <a:pt x="76838" y="506659"/>
                  </a:lnTo>
                  <a:lnTo>
                    <a:pt x="66891" y="497585"/>
                  </a:lnTo>
                  <a:lnTo>
                    <a:pt x="63364" y="494126"/>
                  </a:lnTo>
                  <a:lnTo>
                    <a:pt x="59906" y="490069"/>
                  </a:lnTo>
                  <a:lnTo>
                    <a:pt x="56002" y="485874"/>
                  </a:lnTo>
                  <a:lnTo>
                    <a:pt x="52475" y="481371"/>
                  </a:lnTo>
                  <a:lnTo>
                    <a:pt x="48503" y="476663"/>
                  </a:lnTo>
                  <a:lnTo>
                    <a:pt x="44736" y="471407"/>
                  </a:lnTo>
                  <a:lnTo>
                    <a:pt x="41141" y="465997"/>
                  </a:lnTo>
                  <a:lnTo>
                    <a:pt x="37118" y="460432"/>
                  </a:lnTo>
                  <a:lnTo>
                    <a:pt x="33728" y="454115"/>
                  </a:lnTo>
                  <a:lnTo>
                    <a:pt x="14261" y="411638"/>
                  </a:lnTo>
                  <a:lnTo>
                    <a:pt x="4320" y="373655"/>
                  </a:lnTo>
                  <a:lnTo>
                    <a:pt x="387" y="337642"/>
                  </a:lnTo>
                  <a:lnTo>
                    <a:pt x="0" y="331906"/>
                  </a:lnTo>
                  <a:lnTo>
                    <a:pt x="2172" y="287909"/>
                  </a:lnTo>
                  <a:lnTo>
                    <a:pt x="6574" y="259758"/>
                  </a:lnTo>
                  <a:lnTo>
                    <a:pt x="30287" y="259792"/>
                  </a:lnTo>
                  <a:lnTo>
                    <a:pt x="23671" y="297825"/>
                  </a:lnTo>
                  <a:lnTo>
                    <a:pt x="22993" y="304427"/>
                  </a:lnTo>
                  <a:lnTo>
                    <a:pt x="22359" y="308758"/>
                  </a:lnTo>
                  <a:lnTo>
                    <a:pt x="22325" y="313261"/>
                  </a:lnTo>
                  <a:lnTo>
                    <a:pt x="21983" y="322198"/>
                  </a:lnTo>
                  <a:lnTo>
                    <a:pt x="21623" y="326650"/>
                  </a:lnTo>
                  <a:lnTo>
                    <a:pt x="21577" y="331906"/>
                  </a:lnTo>
                  <a:lnTo>
                    <a:pt x="21726" y="337642"/>
                  </a:lnTo>
                  <a:lnTo>
                    <a:pt x="21818" y="344201"/>
                  </a:lnTo>
                  <a:lnTo>
                    <a:pt x="22048" y="350698"/>
                  </a:lnTo>
                  <a:lnTo>
                    <a:pt x="28125" y="394055"/>
                  </a:lnTo>
                  <a:lnTo>
                    <a:pt x="33094" y="413110"/>
                  </a:lnTo>
                  <a:lnTo>
                    <a:pt x="34841" y="420592"/>
                  </a:lnTo>
                  <a:lnTo>
                    <a:pt x="37597" y="427389"/>
                  </a:lnTo>
                  <a:lnTo>
                    <a:pt x="40045" y="434255"/>
                  </a:lnTo>
                  <a:lnTo>
                    <a:pt x="41261" y="437593"/>
                  </a:lnTo>
                  <a:lnTo>
                    <a:pt x="58601" y="472619"/>
                  </a:lnTo>
                  <a:lnTo>
                    <a:pt x="85382" y="508970"/>
                  </a:lnTo>
                  <a:lnTo>
                    <a:pt x="89473" y="513833"/>
                  </a:lnTo>
                  <a:lnTo>
                    <a:pt x="92692" y="516640"/>
                  </a:lnTo>
                  <a:lnTo>
                    <a:pt x="95791" y="519637"/>
                  </a:lnTo>
                  <a:lnTo>
                    <a:pt x="97435" y="521280"/>
                  </a:lnTo>
                  <a:close/>
                </a:path>
                <a:path w="191135" h="521334">
                  <a:moveTo>
                    <a:pt x="28827" y="265134"/>
                  </a:moveTo>
                  <a:close/>
                </a:path>
                <a:path w="191135" h="521334">
                  <a:moveTo>
                    <a:pt x="28796" y="265305"/>
                  </a:moveTo>
                  <a:lnTo>
                    <a:pt x="28827" y="265134"/>
                  </a:lnTo>
                  <a:lnTo>
                    <a:pt x="28796" y="265305"/>
                  </a:lnTo>
                  <a:close/>
                </a:path>
              </a:pathLst>
            </a:custGeom>
            <a:solidFill>
              <a:srgbClr val="ECD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330526" y="9016202"/>
              <a:ext cx="158115" cy="413384"/>
            </a:xfrm>
            <a:custGeom>
              <a:avLst/>
              <a:gdLst/>
              <a:ahLst/>
              <a:cxnLst/>
              <a:rect l="l" t="t" r="r" b="b"/>
              <a:pathLst>
                <a:path w="158114" h="413384">
                  <a:moveTo>
                    <a:pt x="67282" y="413213"/>
                  </a:moveTo>
                  <a:lnTo>
                    <a:pt x="66100" y="411860"/>
                  </a:lnTo>
                  <a:lnTo>
                    <a:pt x="63875" y="409241"/>
                  </a:lnTo>
                  <a:lnTo>
                    <a:pt x="61717" y="406587"/>
                  </a:lnTo>
                  <a:lnTo>
                    <a:pt x="58379" y="402786"/>
                  </a:lnTo>
                  <a:lnTo>
                    <a:pt x="54698" y="397496"/>
                  </a:lnTo>
                  <a:lnTo>
                    <a:pt x="50914" y="392274"/>
                  </a:lnTo>
                  <a:lnTo>
                    <a:pt x="46394" y="385854"/>
                  </a:lnTo>
                  <a:lnTo>
                    <a:pt x="27253" y="351201"/>
                  </a:lnTo>
                  <a:lnTo>
                    <a:pt x="11349" y="311052"/>
                  </a:lnTo>
                  <a:lnTo>
                    <a:pt x="9624" y="304529"/>
                  </a:lnTo>
                  <a:lnTo>
                    <a:pt x="7624" y="297869"/>
                  </a:lnTo>
                  <a:lnTo>
                    <a:pt x="629" y="254782"/>
                  </a:lnTo>
                  <a:lnTo>
                    <a:pt x="0" y="243335"/>
                  </a:lnTo>
                  <a:lnTo>
                    <a:pt x="186" y="231680"/>
                  </a:lnTo>
                  <a:lnTo>
                    <a:pt x="709" y="219918"/>
                  </a:lnTo>
                  <a:lnTo>
                    <a:pt x="2354" y="207779"/>
                  </a:lnTo>
                  <a:lnTo>
                    <a:pt x="3003" y="203824"/>
                  </a:lnTo>
                  <a:lnTo>
                    <a:pt x="3323" y="199356"/>
                  </a:lnTo>
                  <a:lnTo>
                    <a:pt x="4294" y="195794"/>
                  </a:lnTo>
                  <a:lnTo>
                    <a:pt x="6961" y="184854"/>
                  </a:lnTo>
                  <a:lnTo>
                    <a:pt x="10479" y="173194"/>
                  </a:lnTo>
                  <a:lnTo>
                    <a:pt x="27304" y="133714"/>
                  </a:lnTo>
                  <a:lnTo>
                    <a:pt x="31276" y="127259"/>
                  </a:lnTo>
                  <a:lnTo>
                    <a:pt x="34957" y="120685"/>
                  </a:lnTo>
                  <a:lnTo>
                    <a:pt x="47062" y="102280"/>
                  </a:lnTo>
                  <a:lnTo>
                    <a:pt x="51393" y="96527"/>
                  </a:lnTo>
                  <a:lnTo>
                    <a:pt x="55400" y="90723"/>
                  </a:lnTo>
                  <a:lnTo>
                    <a:pt x="59800" y="85416"/>
                  </a:lnTo>
                  <a:lnTo>
                    <a:pt x="64286" y="80194"/>
                  </a:lnTo>
                  <a:lnTo>
                    <a:pt x="68497" y="74938"/>
                  </a:lnTo>
                  <a:lnTo>
                    <a:pt x="98596" y="44257"/>
                  </a:lnTo>
                  <a:lnTo>
                    <a:pt x="131987" y="16882"/>
                  </a:lnTo>
                  <a:lnTo>
                    <a:pt x="157954" y="0"/>
                  </a:lnTo>
                  <a:lnTo>
                    <a:pt x="154102" y="3715"/>
                  </a:lnTo>
                  <a:lnTo>
                    <a:pt x="143555" y="14467"/>
                  </a:lnTo>
                  <a:lnTo>
                    <a:pt x="107773" y="54050"/>
                  </a:lnTo>
                  <a:lnTo>
                    <a:pt x="81989" y="86837"/>
                  </a:lnTo>
                  <a:lnTo>
                    <a:pt x="78427" y="92213"/>
                  </a:lnTo>
                  <a:lnTo>
                    <a:pt x="74627" y="97537"/>
                  </a:lnTo>
                  <a:lnTo>
                    <a:pt x="63618" y="114299"/>
                  </a:lnTo>
                  <a:lnTo>
                    <a:pt x="53225" y="132139"/>
                  </a:lnTo>
                  <a:lnTo>
                    <a:pt x="50212" y="138388"/>
                  </a:lnTo>
                  <a:lnTo>
                    <a:pt x="46822" y="144569"/>
                  </a:lnTo>
                  <a:lnTo>
                    <a:pt x="32124" y="180578"/>
                  </a:lnTo>
                  <a:lnTo>
                    <a:pt x="26465" y="201461"/>
                  </a:lnTo>
                  <a:lnTo>
                    <a:pt x="25404" y="205194"/>
                  </a:lnTo>
                  <a:lnTo>
                    <a:pt x="25335" y="208276"/>
                  </a:lnTo>
                  <a:lnTo>
                    <a:pt x="24702" y="211700"/>
                  </a:lnTo>
                  <a:lnTo>
                    <a:pt x="23144" y="221715"/>
                  </a:lnTo>
                  <a:lnTo>
                    <a:pt x="22510" y="232176"/>
                  </a:lnTo>
                  <a:lnTo>
                    <a:pt x="22114" y="242599"/>
                  </a:lnTo>
                  <a:lnTo>
                    <a:pt x="22174" y="252957"/>
                  </a:lnTo>
                  <a:lnTo>
                    <a:pt x="22643" y="263206"/>
                  </a:lnTo>
                  <a:lnTo>
                    <a:pt x="23469" y="273301"/>
                  </a:lnTo>
                  <a:lnTo>
                    <a:pt x="24171" y="279995"/>
                  </a:lnTo>
                  <a:lnTo>
                    <a:pt x="25455" y="286467"/>
                  </a:lnTo>
                  <a:lnTo>
                    <a:pt x="26226" y="292938"/>
                  </a:lnTo>
                  <a:lnTo>
                    <a:pt x="27527" y="299290"/>
                  </a:lnTo>
                  <a:lnTo>
                    <a:pt x="28571" y="305625"/>
                  </a:lnTo>
                  <a:lnTo>
                    <a:pt x="30009" y="311652"/>
                  </a:lnTo>
                  <a:lnTo>
                    <a:pt x="42075" y="353053"/>
                  </a:lnTo>
                  <a:lnTo>
                    <a:pt x="55965" y="389038"/>
                  </a:lnTo>
                  <a:lnTo>
                    <a:pt x="58636" y="394876"/>
                  </a:lnTo>
                  <a:lnTo>
                    <a:pt x="63857" y="406656"/>
                  </a:lnTo>
                  <a:lnTo>
                    <a:pt x="67282" y="413213"/>
                  </a:lnTo>
                  <a:close/>
                </a:path>
              </a:pathLst>
            </a:custGeom>
            <a:solidFill>
              <a:srgbClr val="CCA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653916" y="9150293"/>
              <a:ext cx="26034" cy="361950"/>
            </a:xfrm>
            <a:custGeom>
              <a:avLst/>
              <a:gdLst/>
              <a:ahLst/>
              <a:cxnLst/>
              <a:rect l="l" t="t" r="r" b="b"/>
              <a:pathLst>
                <a:path w="26035" h="361950">
                  <a:moveTo>
                    <a:pt x="5413" y="361337"/>
                  </a:moveTo>
                  <a:lnTo>
                    <a:pt x="1677" y="316908"/>
                  </a:lnTo>
                  <a:lnTo>
                    <a:pt x="217" y="277352"/>
                  </a:lnTo>
                  <a:lnTo>
                    <a:pt x="0" y="262781"/>
                  </a:lnTo>
                  <a:lnTo>
                    <a:pt x="5" y="230653"/>
                  </a:lnTo>
                  <a:lnTo>
                    <a:pt x="1338" y="180420"/>
                  </a:lnTo>
                  <a:lnTo>
                    <a:pt x="4189" y="130226"/>
                  </a:lnTo>
                  <a:lnTo>
                    <a:pt x="8285" y="83627"/>
                  </a:lnTo>
                  <a:lnTo>
                    <a:pt x="12993" y="44183"/>
                  </a:lnTo>
                  <a:lnTo>
                    <a:pt x="19144" y="5615"/>
                  </a:lnTo>
                  <a:lnTo>
                    <a:pt x="20377" y="0"/>
                  </a:lnTo>
                  <a:lnTo>
                    <a:pt x="21147" y="5649"/>
                  </a:lnTo>
                  <a:lnTo>
                    <a:pt x="24079" y="44394"/>
                  </a:lnTo>
                  <a:lnTo>
                    <a:pt x="25530" y="83975"/>
                  </a:lnTo>
                  <a:lnTo>
                    <a:pt x="25757" y="130649"/>
                  </a:lnTo>
                  <a:lnTo>
                    <a:pt x="25487" y="147175"/>
                  </a:lnTo>
                  <a:lnTo>
                    <a:pt x="23657" y="197792"/>
                  </a:lnTo>
                  <a:lnTo>
                    <a:pt x="20411" y="247208"/>
                  </a:lnTo>
                  <a:lnTo>
                    <a:pt x="15998" y="291807"/>
                  </a:lnTo>
                  <a:lnTo>
                    <a:pt x="9719" y="337682"/>
                  </a:lnTo>
                  <a:lnTo>
                    <a:pt x="5413" y="361337"/>
                  </a:lnTo>
                  <a:close/>
                </a:path>
              </a:pathLst>
            </a:custGeom>
            <a:solidFill>
              <a:srgbClr val="EBD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750687" y="9005485"/>
              <a:ext cx="57785" cy="254000"/>
            </a:xfrm>
            <a:custGeom>
              <a:avLst/>
              <a:gdLst/>
              <a:ahLst/>
              <a:cxnLst/>
              <a:rect l="l" t="t" r="r" b="b"/>
              <a:pathLst>
                <a:path w="57785" h="254000">
                  <a:moveTo>
                    <a:pt x="45387" y="253697"/>
                  </a:moveTo>
                  <a:lnTo>
                    <a:pt x="44976" y="249383"/>
                  </a:lnTo>
                  <a:lnTo>
                    <a:pt x="44709" y="242774"/>
                  </a:lnTo>
                  <a:lnTo>
                    <a:pt x="44600" y="234299"/>
                  </a:lnTo>
                  <a:lnTo>
                    <a:pt x="43966" y="229334"/>
                  </a:lnTo>
                  <a:lnTo>
                    <a:pt x="43435" y="224386"/>
                  </a:lnTo>
                  <a:lnTo>
                    <a:pt x="42922" y="218856"/>
                  </a:lnTo>
                  <a:lnTo>
                    <a:pt x="42511" y="212898"/>
                  </a:lnTo>
                  <a:lnTo>
                    <a:pt x="40696" y="200468"/>
                  </a:lnTo>
                  <a:lnTo>
                    <a:pt x="39943" y="193688"/>
                  </a:lnTo>
                  <a:lnTo>
                    <a:pt x="36553" y="172441"/>
                  </a:lnTo>
                  <a:lnTo>
                    <a:pt x="32324" y="149842"/>
                  </a:lnTo>
                  <a:lnTo>
                    <a:pt x="30560" y="142189"/>
                  </a:lnTo>
                  <a:lnTo>
                    <a:pt x="29328" y="134347"/>
                  </a:lnTo>
                  <a:lnTo>
                    <a:pt x="27479" y="126574"/>
                  </a:lnTo>
                  <a:lnTo>
                    <a:pt x="25766" y="118784"/>
                  </a:lnTo>
                  <a:lnTo>
                    <a:pt x="24191" y="110960"/>
                  </a:lnTo>
                  <a:lnTo>
                    <a:pt x="22359" y="103290"/>
                  </a:lnTo>
                  <a:lnTo>
                    <a:pt x="19860" y="91853"/>
                  </a:lnTo>
                  <a:lnTo>
                    <a:pt x="17223" y="80708"/>
                  </a:lnTo>
                  <a:lnTo>
                    <a:pt x="12393" y="59490"/>
                  </a:lnTo>
                  <a:lnTo>
                    <a:pt x="10181" y="49606"/>
                  </a:lnTo>
                  <a:lnTo>
                    <a:pt x="8218" y="40302"/>
                  </a:lnTo>
                  <a:lnTo>
                    <a:pt x="6728" y="34395"/>
                  </a:lnTo>
                  <a:lnTo>
                    <a:pt x="5735" y="28865"/>
                  </a:lnTo>
                  <a:lnTo>
                    <a:pt x="4656" y="23969"/>
                  </a:lnTo>
                  <a:lnTo>
                    <a:pt x="3544" y="19124"/>
                  </a:lnTo>
                  <a:lnTo>
                    <a:pt x="2824" y="14775"/>
                  </a:lnTo>
                  <a:lnTo>
                    <a:pt x="2054" y="11265"/>
                  </a:lnTo>
                  <a:lnTo>
                    <a:pt x="684" y="4160"/>
                  </a:lnTo>
                  <a:lnTo>
                    <a:pt x="0" y="0"/>
                  </a:lnTo>
                  <a:lnTo>
                    <a:pt x="2516" y="3252"/>
                  </a:lnTo>
                  <a:lnTo>
                    <a:pt x="24716" y="43832"/>
                  </a:lnTo>
                  <a:lnTo>
                    <a:pt x="39429" y="81187"/>
                  </a:lnTo>
                  <a:lnTo>
                    <a:pt x="44017" y="96647"/>
                  </a:lnTo>
                  <a:lnTo>
                    <a:pt x="46431" y="104420"/>
                  </a:lnTo>
                  <a:lnTo>
                    <a:pt x="48144" y="112587"/>
                  </a:lnTo>
                  <a:lnTo>
                    <a:pt x="50044" y="120634"/>
                  </a:lnTo>
                  <a:lnTo>
                    <a:pt x="51859" y="128749"/>
                  </a:lnTo>
                  <a:lnTo>
                    <a:pt x="53126" y="137052"/>
                  </a:lnTo>
                  <a:lnTo>
                    <a:pt x="54444" y="145151"/>
                  </a:lnTo>
                  <a:lnTo>
                    <a:pt x="55574" y="153317"/>
                  </a:lnTo>
                  <a:lnTo>
                    <a:pt x="56242" y="161484"/>
                  </a:lnTo>
                  <a:lnTo>
                    <a:pt x="56927" y="169308"/>
                  </a:lnTo>
                  <a:lnTo>
                    <a:pt x="57183" y="177235"/>
                  </a:lnTo>
                  <a:lnTo>
                    <a:pt x="57406" y="184888"/>
                  </a:lnTo>
                  <a:lnTo>
                    <a:pt x="57337" y="192148"/>
                  </a:lnTo>
                  <a:lnTo>
                    <a:pt x="56961" y="199475"/>
                  </a:lnTo>
                  <a:lnTo>
                    <a:pt x="55764" y="212898"/>
                  </a:lnTo>
                  <a:lnTo>
                    <a:pt x="54941" y="219027"/>
                  </a:lnTo>
                  <a:lnTo>
                    <a:pt x="53776" y="224780"/>
                  </a:lnTo>
                  <a:lnTo>
                    <a:pt x="52800" y="229848"/>
                  </a:lnTo>
                  <a:lnTo>
                    <a:pt x="52064" y="234933"/>
                  </a:lnTo>
                  <a:lnTo>
                    <a:pt x="50284" y="239213"/>
                  </a:lnTo>
                  <a:lnTo>
                    <a:pt x="49256" y="242774"/>
                  </a:lnTo>
                  <a:lnTo>
                    <a:pt x="46962" y="249828"/>
                  </a:lnTo>
                  <a:lnTo>
                    <a:pt x="45387" y="253697"/>
                  </a:lnTo>
                  <a:close/>
                </a:path>
              </a:pathLst>
            </a:custGeom>
            <a:solidFill>
              <a:srgbClr val="CCA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35470" y="9075817"/>
              <a:ext cx="83185" cy="410845"/>
            </a:xfrm>
            <a:custGeom>
              <a:avLst/>
              <a:gdLst/>
              <a:ahLst/>
              <a:cxnLst/>
              <a:rect l="l" t="t" r="r" b="b"/>
              <a:pathLst>
                <a:path w="83185" h="410845">
                  <a:moveTo>
                    <a:pt x="0" y="410628"/>
                  </a:moveTo>
                  <a:lnTo>
                    <a:pt x="3150" y="404293"/>
                  </a:lnTo>
                  <a:lnTo>
                    <a:pt x="8971" y="393644"/>
                  </a:lnTo>
                  <a:lnTo>
                    <a:pt x="12053" y="388439"/>
                  </a:lnTo>
                  <a:lnTo>
                    <a:pt x="14946" y="381539"/>
                  </a:lnTo>
                  <a:lnTo>
                    <a:pt x="18798" y="374109"/>
                  </a:lnTo>
                  <a:lnTo>
                    <a:pt x="21674" y="368289"/>
                  </a:lnTo>
                  <a:lnTo>
                    <a:pt x="24472" y="362002"/>
                  </a:lnTo>
                  <a:lnTo>
                    <a:pt x="27343" y="355365"/>
                  </a:lnTo>
                  <a:lnTo>
                    <a:pt x="30440" y="348496"/>
                  </a:lnTo>
                  <a:lnTo>
                    <a:pt x="32461" y="343805"/>
                  </a:lnTo>
                  <a:lnTo>
                    <a:pt x="34190" y="338720"/>
                  </a:lnTo>
                  <a:lnTo>
                    <a:pt x="36193" y="333566"/>
                  </a:lnTo>
                  <a:lnTo>
                    <a:pt x="38265" y="328499"/>
                  </a:lnTo>
                  <a:lnTo>
                    <a:pt x="40097" y="323123"/>
                  </a:lnTo>
                  <a:lnTo>
                    <a:pt x="41877" y="317541"/>
                  </a:lnTo>
                  <a:lnTo>
                    <a:pt x="43743" y="312028"/>
                  </a:lnTo>
                  <a:lnTo>
                    <a:pt x="45627" y="306344"/>
                  </a:lnTo>
                  <a:lnTo>
                    <a:pt x="47031" y="300403"/>
                  </a:lnTo>
                  <a:lnTo>
                    <a:pt x="48503" y="294479"/>
                  </a:lnTo>
                  <a:lnTo>
                    <a:pt x="50489" y="288590"/>
                  </a:lnTo>
                  <a:lnTo>
                    <a:pt x="51636" y="282358"/>
                  </a:lnTo>
                  <a:lnTo>
                    <a:pt x="52972" y="276177"/>
                  </a:lnTo>
                  <a:lnTo>
                    <a:pt x="54478" y="269945"/>
                  </a:lnTo>
                  <a:lnTo>
                    <a:pt x="55317" y="263508"/>
                  </a:lnTo>
                  <a:lnTo>
                    <a:pt x="56344" y="257139"/>
                  </a:lnTo>
                  <a:lnTo>
                    <a:pt x="57355" y="250667"/>
                  </a:lnTo>
                  <a:lnTo>
                    <a:pt x="57954" y="244092"/>
                  </a:lnTo>
                  <a:lnTo>
                    <a:pt x="58954" y="234240"/>
                  </a:lnTo>
                  <a:lnTo>
                    <a:pt x="59587" y="224301"/>
                  </a:lnTo>
                  <a:lnTo>
                    <a:pt x="59920" y="214340"/>
                  </a:lnTo>
                  <a:lnTo>
                    <a:pt x="60010" y="203465"/>
                  </a:lnTo>
                  <a:lnTo>
                    <a:pt x="59843" y="194298"/>
                  </a:lnTo>
                  <a:lnTo>
                    <a:pt x="56119" y="154856"/>
                  </a:lnTo>
                  <a:lnTo>
                    <a:pt x="48585" y="117503"/>
                  </a:lnTo>
                  <a:lnTo>
                    <a:pt x="35844" y="75727"/>
                  </a:lnTo>
                  <a:lnTo>
                    <a:pt x="19310" y="35639"/>
                  </a:lnTo>
                  <a:lnTo>
                    <a:pt x="838" y="0"/>
                  </a:lnTo>
                  <a:lnTo>
                    <a:pt x="5940" y="4468"/>
                  </a:lnTo>
                  <a:lnTo>
                    <a:pt x="34367" y="41649"/>
                  </a:lnTo>
                  <a:lnTo>
                    <a:pt x="53641" y="76403"/>
                  </a:lnTo>
                  <a:lnTo>
                    <a:pt x="70469" y="120291"/>
                  </a:lnTo>
                  <a:lnTo>
                    <a:pt x="79526" y="160577"/>
                  </a:lnTo>
                  <a:lnTo>
                    <a:pt x="83156" y="203465"/>
                  </a:lnTo>
                  <a:lnTo>
                    <a:pt x="82970" y="214340"/>
                  </a:lnTo>
                  <a:lnTo>
                    <a:pt x="82492" y="225189"/>
                  </a:lnTo>
                  <a:lnTo>
                    <a:pt x="81610" y="235970"/>
                  </a:lnTo>
                  <a:lnTo>
                    <a:pt x="80211" y="246643"/>
                  </a:lnTo>
                  <a:lnTo>
                    <a:pt x="79680" y="250170"/>
                  </a:lnTo>
                  <a:lnTo>
                    <a:pt x="79269" y="253697"/>
                  </a:lnTo>
                  <a:lnTo>
                    <a:pt x="78653" y="257190"/>
                  </a:lnTo>
                  <a:lnTo>
                    <a:pt x="76410" y="267514"/>
                  </a:lnTo>
                  <a:lnTo>
                    <a:pt x="75092" y="274414"/>
                  </a:lnTo>
                  <a:lnTo>
                    <a:pt x="73106" y="281005"/>
                  </a:lnTo>
                  <a:lnTo>
                    <a:pt x="71274" y="287562"/>
                  </a:lnTo>
                  <a:lnTo>
                    <a:pt x="69562" y="294120"/>
                  </a:lnTo>
                  <a:lnTo>
                    <a:pt x="67353" y="300403"/>
                  </a:lnTo>
                  <a:lnTo>
                    <a:pt x="65059" y="306498"/>
                  </a:lnTo>
                  <a:lnTo>
                    <a:pt x="62953" y="312645"/>
                  </a:lnTo>
                  <a:lnTo>
                    <a:pt x="60368" y="318449"/>
                  </a:lnTo>
                  <a:lnTo>
                    <a:pt x="57834" y="324047"/>
                  </a:lnTo>
                  <a:lnTo>
                    <a:pt x="54156" y="332382"/>
                  </a:lnTo>
                  <a:lnTo>
                    <a:pt x="50185" y="340248"/>
                  </a:lnTo>
                  <a:lnTo>
                    <a:pt x="30190" y="373613"/>
                  </a:lnTo>
                  <a:lnTo>
                    <a:pt x="21178" y="385837"/>
                  </a:lnTo>
                  <a:lnTo>
                    <a:pt x="16846" y="391880"/>
                  </a:lnTo>
                  <a:lnTo>
                    <a:pt x="12703" y="396366"/>
                  </a:lnTo>
                  <a:lnTo>
                    <a:pt x="4708" y="405611"/>
                  </a:lnTo>
                  <a:lnTo>
                    <a:pt x="0" y="410628"/>
                  </a:lnTo>
                  <a:close/>
                </a:path>
              </a:pathLst>
            </a:custGeom>
            <a:solidFill>
              <a:srgbClr val="D5B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941980" y="9166951"/>
              <a:ext cx="65316" cy="24676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984467" y="4191342"/>
              <a:ext cx="1708785" cy="1991995"/>
            </a:xfrm>
            <a:custGeom>
              <a:avLst/>
              <a:gdLst/>
              <a:ahLst/>
              <a:cxnLst/>
              <a:rect l="l" t="t" r="r" b="b"/>
              <a:pathLst>
                <a:path w="1708785" h="1991995">
                  <a:moveTo>
                    <a:pt x="857988" y="1991731"/>
                  </a:moveTo>
                  <a:lnTo>
                    <a:pt x="808793" y="1990929"/>
                  </a:lnTo>
                  <a:lnTo>
                    <a:pt x="759598" y="1989118"/>
                  </a:lnTo>
                  <a:lnTo>
                    <a:pt x="710403" y="1986299"/>
                  </a:lnTo>
                  <a:lnTo>
                    <a:pt x="661208" y="1982471"/>
                  </a:lnTo>
                  <a:lnTo>
                    <a:pt x="612013" y="1977634"/>
                  </a:lnTo>
                  <a:lnTo>
                    <a:pt x="562817" y="1971790"/>
                  </a:lnTo>
                  <a:lnTo>
                    <a:pt x="513622" y="1964936"/>
                  </a:lnTo>
                  <a:lnTo>
                    <a:pt x="464426" y="1957074"/>
                  </a:lnTo>
                  <a:lnTo>
                    <a:pt x="415230" y="1948203"/>
                  </a:lnTo>
                  <a:lnTo>
                    <a:pt x="366035" y="1938324"/>
                  </a:lnTo>
                  <a:lnTo>
                    <a:pt x="316839" y="1927435"/>
                  </a:lnTo>
                  <a:lnTo>
                    <a:pt x="267642" y="1915538"/>
                  </a:lnTo>
                  <a:lnTo>
                    <a:pt x="218446" y="1902632"/>
                  </a:lnTo>
                  <a:lnTo>
                    <a:pt x="169250" y="1888717"/>
                  </a:lnTo>
                  <a:lnTo>
                    <a:pt x="133995" y="1929341"/>
                  </a:lnTo>
                  <a:lnTo>
                    <a:pt x="104613" y="1948303"/>
                  </a:lnTo>
                  <a:lnTo>
                    <a:pt x="65237" y="1950482"/>
                  </a:lnTo>
                  <a:lnTo>
                    <a:pt x="0" y="1940756"/>
                  </a:lnTo>
                  <a:lnTo>
                    <a:pt x="23" y="1880474"/>
                  </a:lnTo>
                  <a:lnTo>
                    <a:pt x="11444" y="1834063"/>
                  </a:lnTo>
                  <a:lnTo>
                    <a:pt x="31673" y="1799762"/>
                  </a:lnTo>
                  <a:lnTo>
                    <a:pt x="88194" y="1760445"/>
                  </a:lnTo>
                  <a:lnTo>
                    <a:pt x="119307" y="1751907"/>
                  </a:lnTo>
                  <a:lnTo>
                    <a:pt x="110829" y="1702011"/>
                  </a:lnTo>
                  <a:lnTo>
                    <a:pt x="102930" y="1652114"/>
                  </a:lnTo>
                  <a:lnTo>
                    <a:pt x="95609" y="1602218"/>
                  </a:lnTo>
                  <a:lnTo>
                    <a:pt x="88867" y="1552321"/>
                  </a:lnTo>
                  <a:lnTo>
                    <a:pt x="82702" y="1502424"/>
                  </a:lnTo>
                  <a:lnTo>
                    <a:pt x="77117" y="1452527"/>
                  </a:lnTo>
                  <a:lnTo>
                    <a:pt x="72109" y="1402630"/>
                  </a:lnTo>
                  <a:lnTo>
                    <a:pt x="67680" y="1352733"/>
                  </a:lnTo>
                  <a:lnTo>
                    <a:pt x="63830" y="1302836"/>
                  </a:lnTo>
                  <a:lnTo>
                    <a:pt x="60558" y="1252938"/>
                  </a:lnTo>
                  <a:lnTo>
                    <a:pt x="57864" y="1203041"/>
                  </a:lnTo>
                  <a:lnTo>
                    <a:pt x="55749" y="1153143"/>
                  </a:lnTo>
                  <a:lnTo>
                    <a:pt x="54212" y="1103245"/>
                  </a:lnTo>
                  <a:lnTo>
                    <a:pt x="53253" y="1053347"/>
                  </a:lnTo>
                  <a:lnTo>
                    <a:pt x="52873" y="1003449"/>
                  </a:lnTo>
                  <a:lnTo>
                    <a:pt x="53071" y="953551"/>
                  </a:lnTo>
                  <a:lnTo>
                    <a:pt x="53848" y="903653"/>
                  </a:lnTo>
                  <a:lnTo>
                    <a:pt x="55203" y="853755"/>
                  </a:lnTo>
                  <a:lnTo>
                    <a:pt x="57136" y="803856"/>
                  </a:lnTo>
                  <a:lnTo>
                    <a:pt x="59648" y="753958"/>
                  </a:lnTo>
                  <a:lnTo>
                    <a:pt x="62738" y="704059"/>
                  </a:lnTo>
                  <a:lnTo>
                    <a:pt x="66406" y="654161"/>
                  </a:lnTo>
                  <a:lnTo>
                    <a:pt x="70653" y="604262"/>
                  </a:lnTo>
                  <a:lnTo>
                    <a:pt x="75478" y="554363"/>
                  </a:lnTo>
                  <a:lnTo>
                    <a:pt x="80881" y="504464"/>
                  </a:lnTo>
                  <a:lnTo>
                    <a:pt x="86863" y="454565"/>
                  </a:lnTo>
                  <a:lnTo>
                    <a:pt x="93423" y="404666"/>
                  </a:lnTo>
                  <a:lnTo>
                    <a:pt x="100562" y="354766"/>
                  </a:lnTo>
                  <a:lnTo>
                    <a:pt x="108279" y="304867"/>
                  </a:lnTo>
                  <a:lnTo>
                    <a:pt x="116574" y="254968"/>
                  </a:lnTo>
                  <a:lnTo>
                    <a:pt x="125448" y="205068"/>
                  </a:lnTo>
                  <a:lnTo>
                    <a:pt x="93427" y="197372"/>
                  </a:lnTo>
                  <a:lnTo>
                    <a:pt x="34113" y="159041"/>
                  </a:lnTo>
                  <a:lnTo>
                    <a:pt x="12559" y="124538"/>
                  </a:lnTo>
                  <a:lnTo>
                    <a:pt x="232" y="77229"/>
                  </a:lnTo>
                  <a:lnTo>
                    <a:pt x="0" y="15179"/>
                  </a:lnTo>
                  <a:lnTo>
                    <a:pt x="22679" y="13137"/>
                  </a:lnTo>
                  <a:lnTo>
                    <a:pt x="76141" y="16615"/>
                  </a:lnTo>
                  <a:lnTo>
                    <a:pt x="138517" y="40020"/>
                  </a:lnTo>
                  <a:lnTo>
                    <a:pt x="187940" y="97762"/>
                  </a:lnTo>
                  <a:lnTo>
                    <a:pt x="237460" y="84147"/>
                  </a:lnTo>
                  <a:lnTo>
                    <a:pt x="286979" y="71552"/>
                  </a:lnTo>
                  <a:lnTo>
                    <a:pt x="336499" y="59977"/>
                  </a:lnTo>
                  <a:lnTo>
                    <a:pt x="386018" y="49421"/>
                  </a:lnTo>
                  <a:lnTo>
                    <a:pt x="435538" y="39886"/>
                  </a:lnTo>
                  <a:lnTo>
                    <a:pt x="485058" y="31371"/>
                  </a:lnTo>
                  <a:lnTo>
                    <a:pt x="534578" y="23876"/>
                  </a:lnTo>
                  <a:lnTo>
                    <a:pt x="584098" y="17402"/>
                  </a:lnTo>
                  <a:lnTo>
                    <a:pt x="633618" y="11949"/>
                  </a:lnTo>
                  <a:lnTo>
                    <a:pt x="683138" y="7516"/>
                  </a:lnTo>
                  <a:lnTo>
                    <a:pt x="732658" y="4105"/>
                  </a:lnTo>
                  <a:lnTo>
                    <a:pt x="782179" y="1715"/>
                  </a:lnTo>
                  <a:lnTo>
                    <a:pt x="831700" y="347"/>
                  </a:lnTo>
                  <a:lnTo>
                    <a:pt x="881221" y="0"/>
                  </a:lnTo>
                  <a:lnTo>
                    <a:pt x="930742" y="674"/>
                  </a:lnTo>
                  <a:lnTo>
                    <a:pt x="980264" y="2371"/>
                  </a:lnTo>
                  <a:lnTo>
                    <a:pt x="1029785" y="5090"/>
                  </a:lnTo>
                  <a:lnTo>
                    <a:pt x="1079307" y="8830"/>
                  </a:lnTo>
                  <a:lnTo>
                    <a:pt x="1128830" y="13594"/>
                  </a:lnTo>
                  <a:lnTo>
                    <a:pt x="1178353" y="19380"/>
                  </a:lnTo>
                  <a:lnTo>
                    <a:pt x="1227876" y="26188"/>
                  </a:lnTo>
                  <a:lnTo>
                    <a:pt x="1277399" y="34020"/>
                  </a:lnTo>
                  <a:lnTo>
                    <a:pt x="1326923" y="42874"/>
                  </a:lnTo>
                  <a:lnTo>
                    <a:pt x="1376447" y="52752"/>
                  </a:lnTo>
                  <a:lnTo>
                    <a:pt x="1425972" y="63653"/>
                  </a:lnTo>
                  <a:lnTo>
                    <a:pt x="1475497" y="75577"/>
                  </a:lnTo>
                  <a:lnTo>
                    <a:pt x="1525023" y="88526"/>
                  </a:lnTo>
                  <a:lnTo>
                    <a:pt x="1556711" y="33559"/>
                  </a:lnTo>
                  <a:lnTo>
                    <a:pt x="1586380" y="7596"/>
                  </a:lnTo>
                  <a:lnTo>
                    <a:pt x="1631226" y="3762"/>
                  </a:lnTo>
                  <a:lnTo>
                    <a:pt x="1708445" y="15179"/>
                  </a:lnTo>
                  <a:lnTo>
                    <a:pt x="1708332" y="76125"/>
                  </a:lnTo>
                  <a:lnTo>
                    <a:pt x="1696557" y="122873"/>
                  </a:lnTo>
                  <a:lnTo>
                    <a:pt x="1675814" y="157256"/>
                  </a:lnTo>
                  <a:lnTo>
                    <a:pt x="1618191" y="196248"/>
                  </a:lnTo>
                  <a:lnTo>
                    <a:pt x="1627281" y="246753"/>
                  </a:lnTo>
                  <a:lnTo>
                    <a:pt x="1635780" y="297258"/>
                  </a:lnTo>
                  <a:lnTo>
                    <a:pt x="1643688" y="347764"/>
                  </a:lnTo>
                  <a:lnTo>
                    <a:pt x="1651003" y="398271"/>
                  </a:lnTo>
                  <a:lnTo>
                    <a:pt x="1657726" y="448778"/>
                  </a:lnTo>
                  <a:lnTo>
                    <a:pt x="1663857" y="499286"/>
                  </a:lnTo>
                  <a:lnTo>
                    <a:pt x="1669396" y="549794"/>
                  </a:lnTo>
                  <a:lnTo>
                    <a:pt x="1674342" y="600302"/>
                  </a:lnTo>
                  <a:lnTo>
                    <a:pt x="1678696" y="650811"/>
                  </a:lnTo>
                  <a:lnTo>
                    <a:pt x="1682458" y="701321"/>
                  </a:lnTo>
                  <a:lnTo>
                    <a:pt x="1685626" y="751831"/>
                  </a:lnTo>
                  <a:lnTo>
                    <a:pt x="1688203" y="802341"/>
                  </a:lnTo>
                  <a:lnTo>
                    <a:pt x="1690186" y="852851"/>
                  </a:lnTo>
                  <a:lnTo>
                    <a:pt x="1691577" y="903362"/>
                  </a:lnTo>
                  <a:lnTo>
                    <a:pt x="1692374" y="953873"/>
                  </a:lnTo>
                  <a:lnTo>
                    <a:pt x="1692579" y="1004384"/>
                  </a:lnTo>
                  <a:lnTo>
                    <a:pt x="1692190" y="1054896"/>
                  </a:lnTo>
                  <a:lnTo>
                    <a:pt x="1691208" y="1105407"/>
                  </a:lnTo>
                  <a:lnTo>
                    <a:pt x="1689633" y="1155919"/>
                  </a:lnTo>
                  <a:lnTo>
                    <a:pt x="1687465" y="1206430"/>
                  </a:lnTo>
                  <a:lnTo>
                    <a:pt x="1684702" y="1256942"/>
                  </a:lnTo>
                  <a:lnTo>
                    <a:pt x="1681347" y="1307454"/>
                  </a:lnTo>
                  <a:lnTo>
                    <a:pt x="1677397" y="1357965"/>
                  </a:lnTo>
                  <a:lnTo>
                    <a:pt x="1672854" y="1408477"/>
                  </a:lnTo>
                  <a:lnTo>
                    <a:pt x="1667717" y="1458988"/>
                  </a:lnTo>
                  <a:lnTo>
                    <a:pt x="1661986" y="1509499"/>
                  </a:lnTo>
                  <a:lnTo>
                    <a:pt x="1655660" y="1560010"/>
                  </a:lnTo>
                  <a:lnTo>
                    <a:pt x="1648741" y="1610521"/>
                  </a:lnTo>
                  <a:lnTo>
                    <a:pt x="1641227" y="1661032"/>
                  </a:lnTo>
                  <a:lnTo>
                    <a:pt x="1633119" y="1711542"/>
                  </a:lnTo>
                  <a:lnTo>
                    <a:pt x="1624406" y="1762075"/>
                  </a:lnTo>
                  <a:lnTo>
                    <a:pt x="1653380" y="1777938"/>
                  </a:lnTo>
                  <a:lnTo>
                    <a:pt x="1678661" y="1802128"/>
                  </a:lnTo>
                  <a:lnTo>
                    <a:pt x="1697857" y="1836254"/>
                  </a:lnTo>
                  <a:lnTo>
                    <a:pt x="1708579" y="1881927"/>
                  </a:lnTo>
                  <a:lnTo>
                    <a:pt x="1708434" y="1940756"/>
                  </a:lnTo>
                  <a:lnTo>
                    <a:pt x="1691536" y="1942500"/>
                  </a:lnTo>
                  <a:lnTo>
                    <a:pt x="1649897" y="1941770"/>
                  </a:lnTo>
                  <a:lnTo>
                    <a:pt x="1597097" y="1929622"/>
                  </a:lnTo>
                  <a:lnTo>
                    <a:pt x="1546718" y="1897114"/>
                  </a:lnTo>
                  <a:lnTo>
                    <a:pt x="1497523" y="1910424"/>
                  </a:lnTo>
                  <a:lnTo>
                    <a:pt x="1448328" y="1922726"/>
                  </a:lnTo>
                  <a:lnTo>
                    <a:pt x="1399133" y="1934020"/>
                  </a:lnTo>
                  <a:lnTo>
                    <a:pt x="1349938" y="1944306"/>
                  </a:lnTo>
                  <a:lnTo>
                    <a:pt x="1300743" y="1953585"/>
                  </a:lnTo>
                  <a:lnTo>
                    <a:pt x="1251548" y="1961856"/>
                  </a:lnTo>
                  <a:lnTo>
                    <a:pt x="1202353" y="1969119"/>
                  </a:lnTo>
                  <a:lnTo>
                    <a:pt x="1153158" y="1975373"/>
                  </a:lnTo>
                  <a:lnTo>
                    <a:pt x="1103963" y="1980620"/>
                  </a:lnTo>
                  <a:lnTo>
                    <a:pt x="1054768" y="1984859"/>
                  </a:lnTo>
                  <a:lnTo>
                    <a:pt x="1005573" y="1988089"/>
                  </a:lnTo>
                  <a:lnTo>
                    <a:pt x="956378" y="1990311"/>
                  </a:lnTo>
                  <a:lnTo>
                    <a:pt x="907183" y="1991526"/>
                  </a:lnTo>
                  <a:lnTo>
                    <a:pt x="857988" y="1991731"/>
                  </a:lnTo>
                  <a:close/>
                </a:path>
              </a:pathLst>
            </a:custGeom>
            <a:solidFill>
              <a:srgbClr val="DAA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105489" y="4860857"/>
              <a:ext cx="1466850" cy="631190"/>
            </a:xfrm>
            <a:custGeom>
              <a:avLst/>
              <a:gdLst/>
              <a:ahLst/>
              <a:cxnLst/>
              <a:rect l="l" t="t" r="r" b="b"/>
              <a:pathLst>
                <a:path w="1466850" h="631189">
                  <a:moveTo>
                    <a:pt x="1454384" y="631154"/>
                  </a:moveTo>
                  <a:lnTo>
                    <a:pt x="12081" y="631154"/>
                  </a:lnTo>
                  <a:lnTo>
                    <a:pt x="8272" y="578545"/>
                  </a:lnTo>
                  <a:lnTo>
                    <a:pt x="5182" y="525941"/>
                  </a:lnTo>
                  <a:lnTo>
                    <a:pt x="2809" y="473341"/>
                  </a:lnTo>
                  <a:lnTo>
                    <a:pt x="1155" y="420743"/>
                  </a:lnTo>
                  <a:lnTo>
                    <a:pt x="219" y="368148"/>
                  </a:lnTo>
                  <a:lnTo>
                    <a:pt x="0" y="315555"/>
                  </a:lnTo>
                  <a:lnTo>
                    <a:pt x="497" y="262963"/>
                  </a:lnTo>
                  <a:lnTo>
                    <a:pt x="1711" y="210371"/>
                  </a:lnTo>
                  <a:lnTo>
                    <a:pt x="3642" y="157780"/>
                  </a:lnTo>
                  <a:lnTo>
                    <a:pt x="6288" y="105188"/>
                  </a:lnTo>
                  <a:lnTo>
                    <a:pt x="9649" y="52595"/>
                  </a:lnTo>
                  <a:lnTo>
                    <a:pt x="13726" y="0"/>
                  </a:lnTo>
                  <a:lnTo>
                    <a:pt x="1452659" y="0"/>
                  </a:lnTo>
                  <a:lnTo>
                    <a:pt x="1456743" y="52595"/>
                  </a:lnTo>
                  <a:lnTo>
                    <a:pt x="1460113" y="105188"/>
                  </a:lnTo>
                  <a:lnTo>
                    <a:pt x="1462767" y="157780"/>
                  </a:lnTo>
                  <a:lnTo>
                    <a:pt x="1464706" y="210371"/>
                  </a:lnTo>
                  <a:lnTo>
                    <a:pt x="1465928" y="262963"/>
                  </a:lnTo>
                  <a:lnTo>
                    <a:pt x="1466433" y="315555"/>
                  </a:lnTo>
                  <a:lnTo>
                    <a:pt x="1466220" y="368148"/>
                  </a:lnTo>
                  <a:lnTo>
                    <a:pt x="1465290" y="420743"/>
                  </a:lnTo>
                  <a:lnTo>
                    <a:pt x="1463640" y="473341"/>
                  </a:lnTo>
                  <a:lnTo>
                    <a:pt x="1461271" y="525941"/>
                  </a:lnTo>
                  <a:lnTo>
                    <a:pt x="1458182" y="578545"/>
                  </a:lnTo>
                  <a:lnTo>
                    <a:pt x="1454373" y="631154"/>
                  </a:lnTo>
                  <a:close/>
                </a:path>
              </a:pathLst>
            </a:custGeom>
            <a:solidFill>
              <a:srgbClr val="A27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469790" y="4938775"/>
              <a:ext cx="760730" cy="490855"/>
            </a:xfrm>
            <a:custGeom>
              <a:avLst/>
              <a:gdLst/>
              <a:ahLst/>
              <a:cxnLst/>
              <a:rect l="l" t="t" r="r" b="b"/>
              <a:pathLst>
                <a:path w="760729" h="490854">
                  <a:moveTo>
                    <a:pt x="99669" y="21082"/>
                  </a:moveTo>
                  <a:lnTo>
                    <a:pt x="66205" y="3263"/>
                  </a:lnTo>
                  <a:lnTo>
                    <a:pt x="58153" y="3403"/>
                  </a:lnTo>
                  <a:lnTo>
                    <a:pt x="50088" y="3721"/>
                  </a:lnTo>
                  <a:lnTo>
                    <a:pt x="43014" y="4178"/>
                  </a:lnTo>
                  <a:lnTo>
                    <a:pt x="35521" y="6515"/>
                  </a:lnTo>
                  <a:lnTo>
                    <a:pt x="28562" y="7493"/>
                  </a:lnTo>
                  <a:lnTo>
                    <a:pt x="21399" y="9740"/>
                  </a:lnTo>
                  <a:lnTo>
                    <a:pt x="15405" y="13868"/>
                  </a:lnTo>
                  <a:lnTo>
                    <a:pt x="11531" y="20193"/>
                  </a:lnTo>
                  <a:lnTo>
                    <a:pt x="10731" y="29019"/>
                  </a:lnTo>
                  <a:lnTo>
                    <a:pt x="11188" y="36042"/>
                  </a:lnTo>
                  <a:lnTo>
                    <a:pt x="12623" y="43078"/>
                  </a:lnTo>
                  <a:lnTo>
                    <a:pt x="12103" y="49644"/>
                  </a:lnTo>
                  <a:lnTo>
                    <a:pt x="10922" y="72097"/>
                  </a:lnTo>
                  <a:lnTo>
                    <a:pt x="6502" y="139560"/>
                  </a:lnTo>
                  <a:lnTo>
                    <a:pt x="6045" y="163347"/>
                  </a:lnTo>
                  <a:lnTo>
                    <a:pt x="6527" y="187058"/>
                  </a:lnTo>
                  <a:lnTo>
                    <a:pt x="6642" y="210781"/>
                  </a:lnTo>
                  <a:lnTo>
                    <a:pt x="5080" y="234607"/>
                  </a:lnTo>
                  <a:lnTo>
                    <a:pt x="4051" y="251879"/>
                  </a:lnTo>
                  <a:lnTo>
                    <a:pt x="4025" y="269290"/>
                  </a:lnTo>
                  <a:lnTo>
                    <a:pt x="4419" y="286804"/>
                  </a:lnTo>
                  <a:lnTo>
                    <a:pt x="4673" y="304355"/>
                  </a:lnTo>
                  <a:lnTo>
                    <a:pt x="4533" y="317766"/>
                  </a:lnTo>
                  <a:lnTo>
                    <a:pt x="3860" y="344957"/>
                  </a:lnTo>
                  <a:lnTo>
                    <a:pt x="3708" y="358622"/>
                  </a:lnTo>
                  <a:lnTo>
                    <a:pt x="3911" y="369620"/>
                  </a:lnTo>
                  <a:lnTo>
                    <a:pt x="4699" y="391909"/>
                  </a:lnTo>
                  <a:lnTo>
                    <a:pt x="4673" y="403123"/>
                  </a:lnTo>
                  <a:lnTo>
                    <a:pt x="3733" y="420065"/>
                  </a:lnTo>
                  <a:lnTo>
                    <a:pt x="1168" y="454101"/>
                  </a:lnTo>
                  <a:lnTo>
                    <a:pt x="0" y="471043"/>
                  </a:lnTo>
                  <a:lnTo>
                    <a:pt x="469" y="477647"/>
                  </a:lnTo>
                  <a:lnTo>
                    <a:pt x="3251" y="484606"/>
                  </a:lnTo>
                  <a:lnTo>
                    <a:pt x="9194" y="489470"/>
                  </a:lnTo>
                  <a:lnTo>
                    <a:pt x="19189" y="489775"/>
                  </a:lnTo>
                  <a:lnTo>
                    <a:pt x="26212" y="487895"/>
                  </a:lnTo>
                  <a:lnTo>
                    <a:pt x="33235" y="480872"/>
                  </a:lnTo>
                  <a:lnTo>
                    <a:pt x="34607" y="473379"/>
                  </a:lnTo>
                  <a:lnTo>
                    <a:pt x="35623" y="466979"/>
                  </a:lnTo>
                  <a:lnTo>
                    <a:pt x="36004" y="460451"/>
                  </a:lnTo>
                  <a:lnTo>
                    <a:pt x="35979" y="447167"/>
                  </a:lnTo>
                  <a:lnTo>
                    <a:pt x="36830" y="406412"/>
                  </a:lnTo>
                  <a:lnTo>
                    <a:pt x="37071" y="386029"/>
                  </a:lnTo>
                  <a:lnTo>
                    <a:pt x="36957" y="365645"/>
                  </a:lnTo>
                  <a:lnTo>
                    <a:pt x="36385" y="351637"/>
                  </a:lnTo>
                  <a:lnTo>
                    <a:pt x="34721" y="323735"/>
                  </a:lnTo>
                  <a:lnTo>
                    <a:pt x="34150" y="309956"/>
                  </a:lnTo>
                  <a:lnTo>
                    <a:pt x="34378" y="300824"/>
                  </a:lnTo>
                  <a:lnTo>
                    <a:pt x="35509" y="282575"/>
                  </a:lnTo>
                  <a:lnTo>
                    <a:pt x="35979" y="273456"/>
                  </a:lnTo>
                  <a:lnTo>
                    <a:pt x="39293" y="193827"/>
                  </a:lnTo>
                  <a:lnTo>
                    <a:pt x="42100" y="194284"/>
                  </a:lnTo>
                  <a:lnTo>
                    <a:pt x="44894" y="194284"/>
                  </a:lnTo>
                  <a:lnTo>
                    <a:pt x="47231" y="195249"/>
                  </a:lnTo>
                  <a:lnTo>
                    <a:pt x="54381" y="196151"/>
                  </a:lnTo>
                  <a:lnTo>
                    <a:pt x="62471" y="195084"/>
                  </a:lnTo>
                  <a:lnTo>
                    <a:pt x="69494" y="190576"/>
                  </a:lnTo>
                  <a:lnTo>
                    <a:pt x="73456" y="181203"/>
                  </a:lnTo>
                  <a:lnTo>
                    <a:pt x="74879" y="172288"/>
                  </a:lnTo>
                  <a:lnTo>
                    <a:pt x="70205" y="167144"/>
                  </a:lnTo>
                  <a:lnTo>
                    <a:pt x="64541" y="164350"/>
                  </a:lnTo>
                  <a:lnTo>
                    <a:pt x="61290" y="162915"/>
                  </a:lnTo>
                  <a:lnTo>
                    <a:pt x="53809" y="162001"/>
                  </a:lnTo>
                  <a:lnTo>
                    <a:pt x="38836" y="159207"/>
                  </a:lnTo>
                  <a:lnTo>
                    <a:pt x="43980" y="40728"/>
                  </a:lnTo>
                  <a:lnTo>
                    <a:pt x="50546" y="40271"/>
                  </a:lnTo>
                  <a:lnTo>
                    <a:pt x="56603" y="40271"/>
                  </a:lnTo>
                  <a:lnTo>
                    <a:pt x="63169" y="40728"/>
                  </a:lnTo>
                  <a:lnTo>
                    <a:pt x="65976" y="40728"/>
                  </a:lnTo>
                  <a:lnTo>
                    <a:pt x="68313" y="41186"/>
                  </a:lnTo>
                  <a:lnTo>
                    <a:pt x="74422" y="41186"/>
                  </a:lnTo>
                  <a:lnTo>
                    <a:pt x="77685" y="42100"/>
                  </a:lnTo>
                  <a:lnTo>
                    <a:pt x="81000" y="41643"/>
                  </a:lnTo>
                  <a:lnTo>
                    <a:pt x="87591" y="40208"/>
                  </a:lnTo>
                  <a:lnTo>
                    <a:pt x="94195" y="36436"/>
                  </a:lnTo>
                  <a:lnTo>
                    <a:pt x="98856" y="30137"/>
                  </a:lnTo>
                  <a:lnTo>
                    <a:pt x="99669" y="21082"/>
                  </a:lnTo>
                  <a:close/>
                </a:path>
                <a:path w="760729" h="490854">
                  <a:moveTo>
                    <a:pt x="231292" y="472871"/>
                  </a:moveTo>
                  <a:lnTo>
                    <a:pt x="230492" y="462343"/>
                  </a:lnTo>
                  <a:lnTo>
                    <a:pt x="225005" y="455574"/>
                  </a:lnTo>
                  <a:lnTo>
                    <a:pt x="216446" y="451954"/>
                  </a:lnTo>
                  <a:lnTo>
                    <a:pt x="206438" y="450875"/>
                  </a:lnTo>
                  <a:lnTo>
                    <a:pt x="199923" y="450875"/>
                  </a:lnTo>
                  <a:lnTo>
                    <a:pt x="191935" y="451853"/>
                  </a:lnTo>
                  <a:lnTo>
                    <a:pt x="184899" y="452310"/>
                  </a:lnTo>
                  <a:lnTo>
                    <a:pt x="184899" y="451332"/>
                  </a:lnTo>
                  <a:lnTo>
                    <a:pt x="184442" y="449961"/>
                  </a:lnTo>
                  <a:lnTo>
                    <a:pt x="183883" y="426427"/>
                  </a:lnTo>
                  <a:lnTo>
                    <a:pt x="182410" y="379349"/>
                  </a:lnTo>
                  <a:lnTo>
                    <a:pt x="182105" y="355828"/>
                  </a:lnTo>
                  <a:lnTo>
                    <a:pt x="182549" y="331317"/>
                  </a:lnTo>
                  <a:lnTo>
                    <a:pt x="184683" y="282486"/>
                  </a:lnTo>
                  <a:lnTo>
                    <a:pt x="185420" y="257975"/>
                  </a:lnTo>
                  <a:lnTo>
                    <a:pt x="185801" y="232346"/>
                  </a:lnTo>
                  <a:lnTo>
                    <a:pt x="185762" y="206705"/>
                  </a:lnTo>
                  <a:lnTo>
                    <a:pt x="185420" y="155435"/>
                  </a:lnTo>
                  <a:lnTo>
                    <a:pt x="184137" y="57454"/>
                  </a:lnTo>
                  <a:lnTo>
                    <a:pt x="183527" y="24790"/>
                  </a:lnTo>
                  <a:lnTo>
                    <a:pt x="183527" y="17310"/>
                  </a:lnTo>
                  <a:lnTo>
                    <a:pt x="182105" y="14058"/>
                  </a:lnTo>
                  <a:lnTo>
                    <a:pt x="180213" y="8851"/>
                  </a:lnTo>
                  <a:lnTo>
                    <a:pt x="175539" y="1828"/>
                  </a:lnTo>
                  <a:lnTo>
                    <a:pt x="150177" y="38608"/>
                  </a:lnTo>
                  <a:lnTo>
                    <a:pt x="150406" y="51955"/>
                  </a:lnTo>
                  <a:lnTo>
                    <a:pt x="152730" y="129222"/>
                  </a:lnTo>
                  <a:lnTo>
                    <a:pt x="153314" y="154495"/>
                  </a:lnTo>
                  <a:lnTo>
                    <a:pt x="153543" y="179768"/>
                  </a:lnTo>
                  <a:lnTo>
                    <a:pt x="153238" y="202603"/>
                  </a:lnTo>
                  <a:lnTo>
                    <a:pt x="151765" y="248056"/>
                  </a:lnTo>
                  <a:lnTo>
                    <a:pt x="150241" y="311327"/>
                  </a:lnTo>
                  <a:lnTo>
                    <a:pt x="149402" y="352031"/>
                  </a:lnTo>
                  <a:lnTo>
                    <a:pt x="147942" y="433108"/>
                  </a:lnTo>
                  <a:lnTo>
                    <a:pt x="147866" y="441820"/>
                  </a:lnTo>
                  <a:lnTo>
                    <a:pt x="147650" y="450380"/>
                  </a:lnTo>
                  <a:lnTo>
                    <a:pt x="146977" y="467271"/>
                  </a:lnTo>
                  <a:lnTo>
                    <a:pt x="147421" y="473862"/>
                  </a:lnTo>
                  <a:lnTo>
                    <a:pt x="149745" y="479869"/>
                  </a:lnTo>
                  <a:lnTo>
                    <a:pt x="154457" y="484746"/>
                  </a:lnTo>
                  <a:lnTo>
                    <a:pt x="162001" y="487895"/>
                  </a:lnTo>
                  <a:lnTo>
                    <a:pt x="179006" y="489178"/>
                  </a:lnTo>
                  <a:lnTo>
                    <a:pt x="201549" y="487260"/>
                  </a:lnTo>
                  <a:lnTo>
                    <a:pt x="221640" y="481888"/>
                  </a:lnTo>
                  <a:lnTo>
                    <a:pt x="231292" y="472871"/>
                  </a:lnTo>
                  <a:close/>
                </a:path>
                <a:path w="760729" h="490854">
                  <a:moveTo>
                    <a:pt x="408673" y="127800"/>
                  </a:moveTo>
                  <a:lnTo>
                    <a:pt x="408317" y="109562"/>
                  </a:lnTo>
                  <a:lnTo>
                    <a:pt x="407263" y="97701"/>
                  </a:lnTo>
                  <a:lnTo>
                    <a:pt x="405409" y="85979"/>
                  </a:lnTo>
                  <a:lnTo>
                    <a:pt x="403466" y="74333"/>
                  </a:lnTo>
                  <a:lnTo>
                    <a:pt x="402196" y="62725"/>
                  </a:lnTo>
                  <a:lnTo>
                    <a:pt x="399757" y="47028"/>
                  </a:lnTo>
                  <a:lnTo>
                    <a:pt x="394881" y="35077"/>
                  </a:lnTo>
                  <a:lnTo>
                    <a:pt x="394131" y="33235"/>
                  </a:lnTo>
                  <a:lnTo>
                    <a:pt x="385876" y="21247"/>
                  </a:lnTo>
                  <a:lnTo>
                    <a:pt x="375780" y="11010"/>
                  </a:lnTo>
                  <a:lnTo>
                    <a:pt x="375780" y="148183"/>
                  </a:lnTo>
                  <a:lnTo>
                    <a:pt x="375780" y="155435"/>
                  </a:lnTo>
                  <a:lnTo>
                    <a:pt x="375577" y="170891"/>
                  </a:lnTo>
                  <a:lnTo>
                    <a:pt x="374548" y="210273"/>
                  </a:lnTo>
                  <a:lnTo>
                    <a:pt x="374421" y="255600"/>
                  </a:lnTo>
                  <a:lnTo>
                    <a:pt x="374129" y="271119"/>
                  </a:lnTo>
                  <a:lnTo>
                    <a:pt x="372719" y="291223"/>
                  </a:lnTo>
                  <a:lnTo>
                    <a:pt x="370967" y="308508"/>
                  </a:lnTo>
                  <a:lnTo>
                    <a:pt x="369760" y="325882"/>
                  </a:lnTo>
                  <a:lnTo>
                    <a:pt x="366331" y="377634"/>
                  </a:lnTo>
                  <a:lnTo>
                    <a:pt x="357708" y="427494"/>
                  </a:lnTo>
                  <a:lnTo>
                    <a:pt x="356781" y="431228"/>
                  </a:lnTo>
                  <a:lnTo>
                    <a:pt x="355815" y="435000"/>
                  </a:lnTo>
                  <a:lnTo>
                    <a:pt x="354444" y="438708"/>
                  </a:lnTo>
                  <a:lnTo>
                    <a:pt x="353555" y="442163"/>
                  </a:lnTo>
                  <a:lnTo>
                    <a:pt x="352564" y="445731"/>
                  </a:lnTo>
                  <a:lnTo>
                    <a:pt x="351193" y="448995"/>
                  </a:lnTo>
                  <a:lnTo>
                    <a:pt x="350215" y="450418"/>
                  </a:lnTo>
                  <a:lnTo>
                    <a:pt x="349300" y="453224"/>
                  </a:lnTo>
                  <a:lnTo>
                    <a:pt x="347878" y="455104"/>
                  </a:lnTo>
                  <a:lnTo>
                    <a:pt x="348843" y="456069"/>
                  </a:lnTo>
                  <a:lnTo>
                    <a:pt x="343192" y="454647"/>
                  </a:lnTo>
                  <a:lnTo>
                    <a:pt x="328231" y="419519"/>
                  </a:lnTo>
                  <a:lnTo>
                    <a:pt x="315963" y="337172"/>
                  </a:lnTo>
                  <a:lnTo>
                    <a:pt x="311835" y="309499"/>
                  </a:lnTo>
                  <a:lnTo>
                    <a:pt x="311531" y="271119"/>
                  </a:lnTo>
                  <a:lnTo>
                    <a:pt x="311429" y="255600"/>
                  </a:lnTo>
                  <a:lnTo>
                    <a:pt x="311594" y="234099"/>
                  </a:lnTo>
                  <a:lnTo>
                    <a:pt x="315645" y="175183"/>
                  </a:lnTo>
                  <a:lnTo>
                    <a:pt x="323684" y="113944"/>
                  </a:lnTo>
                  <a:lnTo>
                    <a:pt x="331495" y="70294"/>
                  </a:lnTo>
                  <a:lnTo>
                    <a:pt x="350672" y="36499"/>
                  </a:lnTo>
                  <a:lnTo>
                    <a:pt x="350215" y="35077"/>
                  </a:lnTo>
                  <a:lnTo>
                    <a:pt x="350672" y="36042"/>
                  </a:lnTo>
                  <a:lnTo>
                    <a:pt x="351650" y="37934"/>
                  </a:lnTo>
                  <a:lnTo>
                    <a:pt x="353021" y="39306"/>
                  </a:lnTo>
                  <a:lnTo>
                    <a:pt x="353936" y="40271"/>
                  </a:lnTo>
                  <a:lnTo>
                    <a:pt x="370522" y="85217"/>
                  </a:lnTo>
                  <a:lnTo>
                    <a:pt x="372605" y="100672"/>
                  </a:lnTo>
                  <a:lnTo>
                    <a:pt x="374510" y="116128"/>
                  </a:lnTo>
                  <a:lnTo>
                    <a:pt x="375526" y="131559"/>
                  </a:lnTo>
                  <a:lnTo>
                    <a:pt x="375780" y="148183"/>
                  </a:lnTo>
                  <a:lnTo>
                    <a:pt x="375780" y="11010"/>
                  </a:lnTo>
                  <a:lnTo>
                    <a:pt x="375526" y="10744"/>
                  </a:lnTo>
                  <a:lnTo>
                    <a:pt x="365544" y="5499"/>
                  </a:lnTo>
                  <a:lnTo>
                    <a:pt x="351561" y="3149"/>
                  </a:lnTo>
                  <a:lnTo>
                    <a:pt x="337489" y="4838"/>
                  </a:lnTo>
                  <a:lnTo>
                    <a:pt x="309753" y="39751"/>
                  </a:lnTo>
                  <a:lnTo>
                    <a:pt x="294741" y="87490"/>
                  </a:lnTo>
                  <a:lnTo>
                    <a:pt x="286842" y="127800"/>
                  </a:lnTo>
                  <a:lnTo>
                    <a:pt x="281774" y="176923"/>
                  </a:lnTo>
                  <a:lnTo>
                    <a:pt x="280187" y="220091"/>
                  </a:lnTo>
                  <a:lnTo>
                    <a:pt x="280073" y="234099"/>
                  </a:lnTo>
                  <a:lnTo>
                    <a:pt x="280187" y="264490"/>
                  </a:lnTo>
                  <a:lnTo>
                    <a:pt x="281584" y="310464"/>
                  </a:lnTo>
                  <a:lnTo>
                    <a:pt x="285305" y="354914"/>
                  </a:lnTo>
                  <a:lnTo>
                    <a:pt x="288861" y="376440"/>
                  </a:lnTo>
                  <a:lnTo>
                    <a:pt x="287045" y="376440"/>
                  </a:lnTo>
                  <a:lnTo>
                    <a:pt x="290842" y="396684"/>
                  </a:lnTo>
                  <a:lnTo>
                    <a:pt x="296379" y="427494"/>
                  </a:lnTo>
                  <a:lnTo>
                    <a:pt x="301040" y="452767"/>
                  </a:lnTo>
                  <a:lnTo>
                    <a:pt x="328498" y="486206"/>
                  </a:lnTo>
                  <a:lnTo>
                    <a:pt x="341185" y="489902"/>
                  </a:lnTo>
                  <a:lnTo>
                    <a:pt x="353479" y="489775"/>
                  </a:lnTo>
                  <a:lnTo>
                    <a:pt x="383921" y="457441"/>
                  </a:lnTo>
                  <a:lnTo>
                    <a:pt x="393852" y="412991"/>
                  </a:lnTo>
                  <a:lnTo>
                    <a:pt x="399910" y="359308"/>
                  </a:lnTo>
                  <a:lnTo>
                    <a:pt x="402653" y="320294"/>
                  </a:lnTo>
                  <a:lnTo>
                    <a:pt x="405422" y="277190"/>
                  </a:lnTo>
                  <a:lnTo>
                    <a:pt x="407797" y="234099"/>
                  </a:lnTo>
                  <a:lnTo>
                    <a:pt x="408381" y="176923"/>
                  </a:lnTo>
                  <a:lnTo>
                    <a:pt x="408444" y="167487"/>
                  </a:lnTo>
                  <a:lnTo>
                    <a:pt x="408571" y="155435"/>
                  </a:lnTo>
                  <a:lnTo>
                    <a:pt x="408673" y="127800"/>
                  </a:lnTo>
                  <a:close/>
                </a:path>
                <a:path w="760729" h="490854">
                  <a:moveTo>
                    <a:pt x="576884" y="33248"/>
                  </a:moveTo>
                  <a:lnTo>
                    <a:pt x="576808" y="26212"/>
                  </a:lnTo>
                  <a:lnTo>
                    <a:pt x="574878" y="18884"/>
                  </a:lnTo>
                  <a:lnTo>
                    <a:pt x="569620" y="12877"/>
                  </a:lnTo>
                  <a:lnTo>
                    <a:pt x="559511" y="9829"/>
                  </a:lnTo>
                  <a:lnTo>
                    <a:pt x="549478" y="11061"/>
                  </a:lnTo>
                  <a:lnTo>
                    <a:pt x="543775" y="15887"/>
                  </a:lnTo>
                  <a:lnTo>
                    <a:pt x="541147" y="22834"/>
                  </a:lnTo>
                  <a:lnTo>
                    <a:pt x="540321" y="30391"/>
                  </a:lnTo>
                  <a:lnTo>
                    <a:pt x="539902" y="49022"/>
                  </a:lnTo>
                  <a:lnTo>
                    <a:pt x="539343" y="67640"/>
                  </a:lnTo>
                  <a:lnTo>
                    <a:pt x="537984" y="104876"/>
                  </a:lnTo>
                  <a:lnTo>
                    <a:pt x="535686" y="145288"/>
                  </a:lnTo>
                  <a:lnTo>
                    <a:pt x="535178" y="158686"/>
                  </a:lnTo>
                  <a:lnTo>
                    <a:pt x="535127" y="171081"/>
                  </a:lnTo>
                  <a:lnTo>
                    <a:pt x="535724" y="195973"/>
                  </a:lnTo>
                  <a:lnTo>
                    <a:pt x="535635" y="208330"/>
                  </a:lnTo>
                  <a:lnTo>
                    <a:pt x="534784" y="228092"/>
                  </a:lnTo>
                  <a:lnTo>
                    <a:pt x="530961" y="295440"/>
                  </a:lnTo>
                  <a:lnTo>
                    <a:pt x="532384" y="295440"/>
                  </a:lnTo>
                  <a:lnTo>
                    <a:pt x="532384" y="300583"/>
                  </a:lnTo>
                  <a:lnTo>
                    <a:pt x="531926" y="302933"/>
                  </a:lnTo>
                  <a:lnTo>
                    <a:pt x="527989" y="352742"/>
                  </a:lnTo>
                  <a:lnTo>
                    <a:pt x="523011" y="402209"/>
                  </a:lnTo>
                  <a:lnTo>
                    <a:pt x="514616" y="435914"/>
                  </a:lnTo>
                  <a:lnTo>
                    <a:pt x="512673" y="442480"/>
                  </a:lnTo>
                  <a:lnTo>
                    <a:pt x="510336" y="449503"/>
                  </a:lnTo>
                  <a:lnTo>
                    <a:pt x="509930" y="448081"/>
                  </a:lnTo>
                  <a:lnTo>
                    <a:pt x="509930" y="446646"/>
                  </a:lnTo>
                  <a:lnTo>
                    <a:pt x="509422" y="444817"/>
                  </a:lnTo>
                  <a:lnTo>
                    <a:pt x="508508" y="440143"/>
                  </a:lnTo>
                  <a:lnTo>
                    <a:pt x="508508" y="435457"/>
                  </a:lnTo>
                  <a:lnTo>
                    <a:pt x="507072" y="430771"/>
                  </a:lnTo>
                  <a:lnTo>
                    <a:pt x="497725" y="375640"/>
                  </a:lnTo>
                  <a:lnTo>
                    <a:pt x="493991" y="319773"/>
                  </a:lnTo>
                  <a:lnTo>
                    <a:pt x="493356" y="293738"/>
                  </a:lnTo>
                  <a:lnTo>
                    <a:pt x="493801" y="267589"/>
                  </a:lnTo>
                  <a:lnTo>
                    <a:pt x="494690" y="241439"/>
                  </a:lnTo>
                  <a:lnTo>
                    <a:pt x="495363" y="215353"/>
                  </a:lnTo>
                  <a:lnTo>
                    <a:pt x="495630" y="198170"/>
                  </a:lnTo>
                  <a:lnTo>
                    <a:pt x="495769" y="180962"/>
                  </a:lnTo>
                  <a:lnTo>
                    <a:pt x="495820" y="146519"/>
                  </a:lnTo>
                  <a:lnTo>
                    <a:pt x="497103" y="53835"/>
                  </a:lnTo>
                  <a:lnTo>
                    <a:pt x="494499" y="10452"/>
                  </a:lnTo>
                  <a:lnTo>
                    <a:pt x="480860" y="3263"/>
                  </a:lnTo>
                  <a:lnTo>
                    <a:pt x="472465" y="3263"/>
                  </a:lnTo>
                  <a:lnTo>
                    <a:pt x="467779" y="8851"/>
                  </a:lnTo>
                  <a:lnTo>
                    <a:pt x="466344" y="14058"/>
                  </a:lnTo>
                  <a:lnTo>
                    <a:pt x="465429" y="16395"/>
                  </a:lnTo>
                  <a:lnTo>
                    <a:pt x="465429" y="22910"/>
                  </a:lnTo>
                  <a:lnTo>
                    <a:pt x="464921" y="27139"/>
                  </a:lnTo>
                  <a:lnTo>
                    <a:pt x="465429" y="31369"/>
                  </a:lnTo>
                  <a:lnTo>
                    <a:pt x="465429" y="38849"/>
                  </a:lnTo>
                  <a:lnTo>
                    <a:pt x="465886" y="42100"/>
                  </a:lnTo>
                  <a:lnTo>
                    <a:pt x="464464" y="132981"/>
                  </a:lnTo>
                  <a:lnTo>
                    <a:pt x="464464" y="140931"/>
                  </a:lnTo>
                  <a:lnTo>
                    <a:pt x="463092" y="148869"/>
                  </a:lnTo>
                  <a:lnTo>
                    <a:pt x="463092" y="156857"/>
                  </a:lnTo>
                  <a:lnTo>
                    <a:pt x="462864" y="175552"/>
                  </a:lnTo>
                  <a:lnTo>
                    <a:pt x="462800" y="213296"/>
                  </a:lnTo>
                  <a:lnTo>
                    <a:pt x="462584" y="232270"/>
                  </a:lnTo>
                  <a:lnTo>
                    <a:pt x="461632" y="253758"/>
                  </a:lnTo>
                  <a:lnTo>
                    <a:pt x="460489" y="275336"/>
                  </a:lnTo>
                  <a:lnTo>
                    <a:pt x="459701" y="296913"/>
                  </a:lnTo>
                  <a:lnTo>
                    <a:pt x="461111" y="341934"/>
                  </a:lnTo>
                  <a:lnTo>
                    <a:pt x="465328" y="388975"/>
                  </a:lnTo>
                  <a:lnTo>
                    <a:pt x="470433" y="429869"/>
                  </a:lnTo>
                  <a:lnTo>
                    <a:pt x="486968" y="478980"/>
                  </a:lnTo>
                  <a:lnTo>
                    <a:pt x="513245" y="490220"/>
                  </a:lnTo>
                  <a:lnTo>
                    <a:pt x="528256" y="486752"/>
                  </a:lnTo>
                  <a:lnTo>
                    <a:pt x="547801" y="450278"/>
                  </a:lnTo>
                  <a:lnTo>
                    <a:pt x="558380" y="384721"/>
                  </a:lnTo>
                  <a:lnTo>
                    <a:pt x="561860" y="345541"/>
                  </a:lnTo>
                  <a:lnTo>
                    <a:pt x="568629" y="189179"/>
                  </a:lnTo>
                  <a:lnTo>
                    <a:pt x="571246" y="134594"/>
                  </a:lnTo>
                  <a:lnTo>
                    <a:pt x="575627" y="51777"/>
                  </a:lnTo>
                  <a:lnTo>
                    <a:pt x="576884" y="33248"/>
                  </a:lnTo>
                  <a:close/>
                </a:path>
                <a:path w="760729" h="490854">
                  <a:moveTo>
                    <a:pt x="760717" y="473583"/>
                  </a:moveTo>
                  <a:lnTo>
                    <a:pt x="760018" y="468236"/>
                  </a:lnTo>
                  <a:lnTo>
                    <a:pt x="759510" y="464934"/>
                  </a:lnTo>
                  <a:lnTo>
                    <a:pt x="759510" y="461670"/>
                  </a:lnTo>
                  <a:lnTo>
                    <a:pt x="742061" y="393382"/>
                  </a:lnTo>
                  <a:lnTo>
                    <a:pt x="730859" y="347395"/>
                  </a:lnTo>
                  <a:lnTo>
                    <a:pt x="725424" y="325120"/>
                  </a:lnTo>
                  <a:lnTo>
                    <a:pt x="719696" y="302933"/>
                  </a:lnTo>
                  <a:lnTo>
                    <a:pt x="713206" y="280098"/>
                  </a:lnTo>
                  <a:lnTo>
                    <a:pt x="699820" y="234099"/>
                  </a:lnTo>
                  <a:lnTo>
                    <a:pt x="693470" y="211645"/>
                  </a:lnTo>
                  <a:lnTo>
                    <a:pt x="690918" y="203123"/>
                  </a:lnTo>
                  <a:lnTo>
                    <a:pt x="685673" y="185750"/>
                  </a:lnTo>
                  <a:lnTo>
                    <a:pt x="683133" y="176974"/>
                  </a:lnTo>
                  <a:lnTo>
                    <a:pt x="686904" y="175145"/>
                  </a:lnTo>
                  <a:lnTo>
                    <a:pt x="688327" y="174167"/>
                  </a:lnTo>
                  <a:lnTo>
                    <a:pt x="690676" y="172796"/>
                  </a:lnTo>
                  <a:lnTo>
                    <a:pt x="707326" y="151498"/>
                  </a:lnTo>
                  <a:lnTo>
                    <a:pt x="709739" y="146977"/>
                  </a:lnTo>
                  <a:lnTo>
                    <a:pt x="718680" y="130263"/>
                  </a:lnTo>
                  <a:lnTo>
                    <a:pt x="724331" y="106413"/>
                  </a:lnTo>
                  <a:lnTo>
                    <a:pt x="722033" y="79578"/>
                  </a:lnTo>
                  <a:lnTo>
                    <a:pt x="720153" y="72555"/>
                  </a:lnTo>
                  <a:lnTo>
                    <a:pt x="718718" y="65519"/>
                  </a:lnTo>
                  <a:lnTo>
                    <a:pt x="715975" y="58953"/>
                  </a:lnTo>
                  <a:lnTo>
                    <a:pt x="714019" y="53809"/>
                  </a:lnTo>
                  <a:lnTo>
                    <a:pt x="713117" y="51473"/>
                  </a:lnTo>
                  <a:lnTo>
                    <a:pt x="708888" y="44450"/>
                  </a:lnTo>
                  <a:lnTo>
                    <a:pt x="701408" y="38392"/>
                  </a:lnTo>
                  <a:lnTo>
                    <a:pt x="689241" y="28917"/>
                  </a:lnTo>
                  <a:lnTo>
                    <a:pt x="689241" y="106413"/>
                  </a:lnTo>
                  <a:lnTo>
                    <a:pt x="689127" y="107226"/>
                  </a:lnTo>
                  <a:lnTo>
                    <a:pt x="686625" y="117068"/>
                  </a:lnTo>
                  <a:lnTo>
                    <a:pt x="680897" y="128117"/>
                  </a:lnTo>
                  <a:lnTo>
                    <a:pt x="673138" y="138544"/>
                  </a:lnTo>
                  <a:lnTo>
                    <a:pt x="664451" y="146977"/>
                  </a:lnTo>
                  <a:lnTo>
                    <a:pt x="668159" y="53809"/>
                  </a:lnTo>
                  <a:lnTo>
                    <a:pt x="677710" y="62877"/>
                  </a:lnTo>
                  <a:lnTo>
                    <a:pt x="684847" y="74307"/>
                  </a:lnTo>
                  <a:lnTo>
                    <a:pt x="688911" y="88734"/>
                  </a:lnTo>
                  <a:lnTo>
                    <a:pt x="689241" y="106413"/>
                  </a:lnTo>
                  <a:lnTo>
                    <a:pt x="689241" y="28917"/>
                  </a:lnTo>
                  <a:lnTo>
                    <a:pt x="678421" y="20472"/>
                  </a:lnTo>
                  <a:lnTo>
                    <a:pt x="670966" y="14516"/>
                  </a:lnTo>
                  <a:lnTo>
                    <a:pt x="662571" y="8851"/>
                  </a:lnTo>
                  <a:lnTo>
                    <a:pt x="659257" y="7493"/>
                  </a:lnTo>
                  <a:lnTo>
                    <a:pt x="655993" y="5600"/>
                  </a:lnTo>
                  <a:lnTo>
                    <a:pt x="643369" y="0"/>
                  </a:lnTo>
                  <a:lnTo>
                    <a:pt x="639152" y="10744"/>
                  </a:lnTo>
                  <a:lnTo>
                    <a:pt x="638238" y="12166"/>
                  </a:lnTo>
                  <a:lnTo>
                    <a:pt x="637717" y="14058"/>
                  </a:lnTo>
                  <a:lnTo>
                    <a:pt x="635381" y="18745"/>
                  </a:lnTo>
                  <a:lnTo>
                    <a:pt x="635279" y="26428"/>
                  </a:lnTo>
                  <a:lnTo>
                    <a:pt x="634834" y="43789"/>
                  </a:lnTo>
                  <a:lnTo>
                    <a:pt x="634085" y="86144"/>
                  </a:lnTo>
                  <a:lnTo>
                    <a:pt x="633552" y="107226"/>
                  </a:lnTo>
                  <a:lnTo>
                    <a:pt x="632472" y="119875"/>
                  </a:lnTo>
                  <a:lnTo>
                    <a:pt x="631075" y="132562"/>
                  </a:lnTo>
                  <a:lnTo>
                    <a:pt x="629843" y="145326"/>
                  </a:lnTo>
                  <a:lnTo>
                    <a:pt x="629323" y="158229"/>
                  </a:lnTo>
                  <a:lnTo>
                    <a:pt x="629348" y="178955"/>
                  </a:lnTo>
                  <a:lnTo>
                    <a:pt x="629831" y="199682"/>
                  </a:lnTo>
                  <a:lnTo>
                    <a:pt x="630415" y="220395"/>
                  </a:lnTo>
                  <a:lnTo>
                    <a:pt x="630593" y="234099"/>
                  </a:lnTo>
                  <a:lnTo>
                    <a:pt x="630478" y="262470"/>
                  </a:lnTo>
                  <a:lnTo>
                    <a:pt x="629539" y="305003"/>
                  </a:lnTo>
                  <a:lnTo>
                    <a:pt x="629424" y="316623"/>
                  </a:lnTo>
                  <a:lnTo>
                    <a:pt x="629475" y="343141"/>
                  </a:lnTo>
                  <a:lnTo>
                    <a:pt x="629691" y="353517"/>
                  </a:lnTo>
                  <a:lnTo>
                    <a:pt x="630694" y="393382"/>
                  </a:lnTo>
                  <a:lnTo>
                    <a:pt x="631393" y="412191"/>
                  </a:lnTo>
                  <a:lnTo>
                    <a:pt x="631939" y="430936"/>
                  </a:lnTo>
                  <a:lnTo>
                    <a:pt x="632218" y="448779"/>
                  </a:lnTo>
                  <a:lnTo>
                    <a:pt x="632256" y="469150"/>
                  </a:lnTo>
                  <a:lnTo>
                    <a:pt x="633361" y="476859"/>
                  </a:lnTo>
                  <a:lnTo>
                    <a:pt x="637095" y="483514"/>
                  </a:lnTo>
                  <a:lnTo>
                    <a:pt x="643369" y="487807"/>
                  </a:lnTo>
                  <a:lnTo>
                    <a:pt x="652233" y="489318"/>
                  </a:lnTo>
                  <a:lnTo>
                    <a:pt x="658799" y="489318"/>
                  </a:lnTo>
                  <a:lnTo>
                    <a:pt x="665365" y="486460"/>
                  </a:lnTo>
                  <a:lnTo>
                    <a:pt x="667702" y="479437"/>
                  </a:lnTo>
                  <a:lnTo>
                    <a:pt x="668616" y="477100"/>
                  </a:lnTo>
                  <a:lnTo>
                    <a:pt x="668616" y="469150"/>
                  </a:lnTo>
                  <a:lnTo>
                    <a:pt x="668159" y="467271"/>
                  </a:lnTo>
                  <a:lnTo>
                    <a:pt x="666775" y="451548"/>
                  </a:lnTo>
                  <a:lnTo>
                    <a:pt x="665594" y="436676"/>
                  </a:lnTo>
                  <a:lnTo>
                    <a:pt x="664552" y="420281"/>
                  </a:lnTo>
                  <a:lnTo>
                    <a:pt x="663943" y="404545"/>
                  </a:lnTo>
                  <a:lnTo>
                    <a:pt x="664044" y="391871"/>
                  </a:lnTo>
                  <a:lnTo>
                    <a:pt x="664476" y="382358"/>
                  </a:lnTo>
                  <a:lnTo>
                    <a:pt x="665073" y="371424"/>
                  </a:lnTo>
                  <a:lnTo>
                    <a:pt x="665365" y="360502"/>
                  </a:lnTo>
                  <a:lnTo>
                    <a:pt x="665073" y="353517"/>
                  </a:lnTo>
                  <a:lnTo>
                    <a:pt x="663778" y="339458"/>
                  </a:lnTo>
                  <a:lnTo>
                    <a:pt x="663486" y="332397"/>
                  </a:lnTo>
                  <a:lnTo>
                    <a:pt x="663219" y="316623"/>
                  </a:lnTo>
                  <a:lnTo>
                    <a:pt x="663117" y="305003"/>
                  </a:lnTo>
                  <a:lnTo>
                    <a:pt x="663028" y="234099"/>
                  </a:lnTo>
                  <a:lnTo>
                    <a:pt x="663943" y="236435"/>
                  </a:lnTo>
                  <a:lnTo>
                    <a:pt x="678929" y="288455"/>
                  </a:lnTo>
                  <a:lnTo>
                    <a:pt x="685444" y="311785"/>
                  </a:lnTo>
                  <a:lnTo>
                    <a:pt x="692048" y="335254"/>
                  </a:lnTo>
                  <a:lnTo>
                    <a:pt x="698169" y="357454"/>
                  </a:lnTo>
                  <a:lnTo>
                    <a:pt x="704405" y="379780"/>
                  </a:lnTo>
                  <a:lnTo>
                    <a:pt x="710565" y="402209"/>
                  </a:lnTo>
                  <a:lnTo>
                    <a:pt x="721321" y="448779"/>
                  </a:lnTo>
                  <a:lnTo>
                    <a:pt x="724827" y="472871"/>
                  </a:lnTo>
                  <a:lnTo>
                    <a:pt x="726960" y="480339"/>
                  </a:lnTo>
                  <a:lnTo>
                    <a:pt x="731227" y="486130"/>
                  </a:lnTo>
                  <a:lnTo>
                    <a:pt x="737679" y="489635"/>
                  </a:lnTo>
                  <a:lnTo>
                    <a:pt x="746366" y="490232"/>
                  </a:lnTo>
                  <a:lnTo>
                    <a:pt x="755599" y="486778"/>
                  </a:lnTo>
                  <a:lnTo>
                    <a:pt x="759828" y="480568"/>
                  </a:lnTo>
                  <a:lnTo>
                    <a:pt x="760717" y="4735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140492" y="8221389"/>
              <a:ext cx="673735" cy="1421130"/>
            </a:xfrm>
            <a:custGeom>
              <a:avLst/>
              <a:gdLst/>
              <a:ahLst/>
              <a:cxnLst/>
              <a:rect l="l" t="t" r="r" b="b"/>
              <a:pathLst>
                <a:path w="673735" h="1421129">
                  <a:moveTo>
                    <a:pt x="183566" y="1317760"/>
                  </a:moveTo>
                  <a:lnTo>
                    <a:pt x="153187" y="1288389"/>
                  </a:lnTo>
                  <a:lnTo>
                    <a:pt x="126374" y="1256576"/>
                  </a:lnTo>
                  <a:lnTo>
                    <a:pt x="102953" y="1222335"/>
                  </a:lnTo>
                  <a:lnTo>
                    <a:pt x="82665" y="1185597"/>
                  </a:lnTo>
                  <a:lnTo>
                    <a:pt x="65252" y="1146296"/>
                  </a:lnTo>
                  <a:lnTo>
                    <a:pt x="50454" y="1104364"/>
                  </a:lnTo>
                  <a:lnTo>
                    <a:pt x="38015" y="1059735"/>
                  </a:lnTo>
                  <a:lnTo>
                    <a:pt x="27675" y="1012341"/>
                  </a:lnTo>
                  <a:lnTo>
                    <a:pt x="19176" y="962114"/>
                  </a:lnTo>
                  <a:lnTo>
                    <a:pt x="12259" y="908988"/>
                  </a:lnTo>
                  <a:lnTo>
                    <a:pt x="6666" y="852894"/>
                  </a:lnTo>
                  <a:lnTo>
                    <a:pt x="2139" y="793767"/>
                  </a:lnTo>
                  <a:lnTo>
                    <a:pt x="0" y="740308"/>
                  </a:lnTo>
                  <a:lnTo>
                    <a:pt x="470" y="684434"/>
                  </a:lnTo>
                  <a:lnTo>
                    <a:pt x="3387" y="626903"/>
                  </a:lnTo>
                  <a:lnTo>
                    <a:pt x="8589" y="568473"/>
                  </a:lnTo>
                  <a:lnTo>
                    <a:pt x="15913" y="509899"/>
                  </a:lnTo>
                  <a:lnTo>
                    <a:pt x="25198" y="451940"/>
                  </a:lnTo>
                  <a:lnTo>
                    <a:pt x="36280" y="395353"/>
                  </a:lnTo>
                  <a:lnTo>
                    <a:pt x="48999" y="340894"/>
                  </a:lnTo>
                  <a:lnTo>
                    <a:pt x="63190" y="289321"/>
                  </a:lnTo>
                  <a:lnTo>
                    <a:pt x="78693" y="241391"/>
                  </a:lnTo>
                  <a:lnTo>
                    <a:pt x="95344" y="197861"/>
                  </a:lnTo>
                  <a:lnTo>
                    <a:pt x="112982" y="159488"/>
                  </a:lnTo>
                  <a:lnTo>
                    <a:pt x="150568" y="101242"/>
                  </a:lnTo>
                  <a:lnTo>
                    <a:pt x="194342" y="55751"/>
                  </a:lnTo>
                  <a:lnTo>
                    <a:pt x="235608" y="23295"/>
                  </a:lnTo>
                  <a:lnTo>
                    <a:pt x="275084" y="4501"/>
                  </a:lnTo>
                  <a:lnTo>
                    <a:pt x="313490" y="0"/>
                  </a:lnTo>
                  <a:lnTo>
                    <a:pt x="351546" y="10418"/>
                  </a:lnTo>
                  <a:lnTo>
                    <a:pt x="389970" y="36385"/>
                  </a:lnTo>
                  <a:lnTo>
                    <a:pt x="419062" y="67404"/>
                  </a:lnTo>
                  <a:lnTo>
                    <a:pt x="440347" y="102786"/>
                  </a:lnTo>
                  <a:lnTo>
                    <a:pt x="454728" y="143323"/>
                  </a:lnTo>
                  <a:lnTo>
                    <a:pt x="463114" y="189806"/>
                  </a:lnTo>
                  <a:lnTo>
                    <a:pt x="466410" y="243028"/>
                  </a:lnTo>
                  <a:lnTo>
                    <a:pt x="465522" y="303780"/>
                  </a:lnTo>
                  <a:lnTo>
                    <a:pt x="461355" y="372854"/>
                  </a:lnTo>
                  <a:lnTo>
                    <a:pt x="459534" y="424899"/>
                  </a:lnTo>
                  <a:lnTo>
                    <a:pt x="461621" y="477709"/>
                  </a:lnTo>
                  <a:lnTo>
                    <a:pt x="467381" y="530652"/>
                  </a:lnTo>
                  <a:lnTo>
                    <a:pt x="476584" y="583092"/>
                  </a:lnTo>
                  <a:lnTo>
                    <a:pt x="488997" y="634395"/>
                  </a:lnTo>
                  <a:lnTo>
                    <a:pt x="504387" y="683927"/>
                  </a:lnTo>
                  <a:lnTo>
                    <a:pt x="522522" y="731054"/>
                  </a:lnTo>
                  <a:lnTo>
                    <a:pt x="543168" y="775141"/>
                  </a:lnTo>
                  <a:lnTo>
                    <a:pt x="566095" y="815554"/>
                  </a:lnTo>
                  <a:lnTo>
                    <a:pt x="617845" y="890882"/>
                  </a:lnTo>
                  <a:lnTo>
                    <a:pt x="639722" y="932413"/>
                  </a:lnTo>
                  <a:lnTo>
                    <a:pt x="656451" y="975828"/>
                  </a:lnTo>
                  <a:lnTo>
                    <a:pt x="667785" y="1020705"/>
                  </a:lnTo>
                  <a:lnTo>
                    <a:pt x="673474" y="1066621"/>
                  </a:lnTo>
                  <a:lnTo>
                    <a:pt x="673271" y="1113154"/>
                  </a:lnTo>
                  <a:lnTo>
                    <a:pt x="666927" y="1159879"/>
                  </a:lnTo>
                  <a:lnTo>
                    <a:pt x="654194" y="1206375"/>
                  </a:lnTo>
                  <a:lnTo>
                    <a:pt x="634824" y="1252219"/>
                  </a:lnTo>
                  <a:lnTo>
                    <a:pt x="608569" y="1296987"/>
                  </a:lnTo>
                  <a:lnTo>
                    <a:pt x="575181" y="1340257"/>
                  </a:lnTo>
                  <a:lnTo>
                    <a:pt x="540888" y="1373598"/>
                  </a:lnTo>
                  <a:lnTo>
                    <a:pt x="504713" y="1397827"/>
                  </a:lnTo>
                  <a:lnTo>
                    <a:pt x="466958" y="1413394"/>
                  </a:lnTo>
                  <a:lnTo>
                    <a:pt x="427922" y="1420753"/>
                  </a:lnTo>
                  <a:lnTo>
                    <a:pt x="387906" y="1420356"/>
                  </a:lnTo>
                  <a:lnTo>
                    <a:pt x="347211" y="1412653"/>
                  </a:lnTo>
                  <a:lnTo>
                    <a:pt x="306137" y="1398099"/>
                  </a:lnTo>
                  <a:lnTo>
                    <a:pt x="264985" y="1377144"/>
                  </a:lnTo>
                  <a:lnTo>
                    <a:pt x="224056" y="1350240"/>
                  </a:lnTo>
                  <a:lnTo>
                    <a:pt x="183566" y="1317760"/>
                  </a:lnTo>
                  <a:close/>
                </a:path>
              </a:pathLst>
            </a:custGeom>
            <a:solidFill>
              <a:srgbClr val="734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268426" y="8085495"/>
              <a:ext cx="346710" cy="337820"/>
            </a:xfrm>
            <a:custGeom>
              <a:avLst/>
              <a:gdLst/>
              <a:ahLst/>
              <a:cxnLst/>
              <a:rect l="l" t="t" r="r" b="b"/>
              <a:pathLst>
                <a:path w="346710" h="337820">
                  <a:moveTo>
                    <a:pt x="0" y="263035"/>
                  </a:moveTo>
                  <a:lnTo>
                    <a:pt x="31746" y="179768"/>
                  </a:lnTo>
                  <a:lnTo>
                    <a:pt x="57252" y="136390"/>
                  </a:lnTo>
                  <a:lnTo>
                    <a:pt x="89947" y="118842"/>
                  </a:lnTo>
                  <a:lnTo>
                    <a:pt x="143264" y="113063"/>
                  </a:lnTo>
                  <a:lnTo>
                    <a:pt x="170545" y="100273"/>
                  </a:lnTo>
                  <a:lnTo>
                    <a:pt x="193404" y="72615"/>
                  </a:lnTo>
                  <a:lnTo>
                    <a:pt x="214221" y="40045"/>
                  </a:lnTo>
                  <a:lnTo>
                    <a:pt x="235376" y="12521"/>
                  </a:lnTo>
                  <a:lnTo>
                    <a:pt x="259247" y="0"/>
                  </a:lnTo>
                  <a:lnTo>
                    <a:pt x="288215" y="12437"/>
                  </a:lnTo>
                  <a:lnTo>
                    <a:pt x="302046" y="34323"/>
                  </a:lnTo>
                  <a:lnTo>
                    <a:pt x="298844" y="57352"/>
                  </a:lnTo>
                  <a:lnTo>
                    <a:pt x="284290" y="81140"/>
                  </a:lnTo>
                  <a:lnTo>
                    <a:pt x="264064" y="105303"/>
                  </a:lnTo>
                  <a:lnTo>
                    <a:pt x="248782" y="134000"/>
                  </a:lnTo>
                  <a:lnTo>
                    <a:pt x="256515" y="154710"/>
                  </a:lnTo>
                  <a:lnTo>
                    <a:pt x="277795" y="172150"/>
                  </a:lnTo>
                  <a:lnTo>
                    <a:pt x="303153" y="191038"/>
                  </a:lnTo>
                  <a:lnTo>
                    <a:pt x="323503" y="225782"/>
                  </a:lnTo>
                  <a:lnTo>
                    <a:pt x="336809" y="274720"/>
                  </a:lnTo>
                  <a:lnTo>
                    <a:pt x="344064" y="318370"/>
                  </a:lnTo>
                  <a:lnTo>
                    <a:pt x="346262" y="337250"/>
                  </a:lnTo>
                  <a:lnTo>
                    <a:pt x="249348" y="252552"/>
                  </a:lnTo>
                  <a:lnTo>
                    <a:pt x="225963" y="250771"/>
                  </a:lnTo>
                  <a:lnTo>
                    <a:pt x="181246" y="293784"/>
                  </a:lnTo>
                  <a:lnTo>
                    <a:pt x="157860" y="292004"/>
                  </a:lnTo>
                  <a:lnTo>
                    <a:pt x="142871" y="270425"/>
                  </a:lnTo>
                  <a:lnTo>
                    <a:pt x="135106" y="226330"/>
                  </a:lnTo>
                  <a:lnTo>
                    <a:pt x="120132" y="204763"/>
                  </a:lnTo>
                  <a:lnTo>
                    <a:pt x="87736" y="201961"/>
                  </a:lnTo>
                  <a:lnTo>
                    <a:pt x="47955" y="223315"/>
                  </a:lnTo>
                  <a:lnTo>
                    <a:pt x="14229" y="249961"/>
                  </a:lnTo>
                  <a:lnTo>
                    <a:pt x="0" y="263035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679522" y="2827761"/>
              <a:ext cx="105410" cy="311150"/>
            </a:xfrm>
            <a:custGeom>
              <a:avLst/>
              <a:gdLst/>
              <a:ahLst/>
              <a:cxnLst/>
              <a:rect l="l" t="t" r="r" b="b"/>
              <a:pathLst>
                <a:path w="105410" h="311150">
                  <a:moveTo>
                    <a:pt x="97931" y="310964"/>
                  </a:moveTo>
                  <a:lnTo>
                    <a:pt x="91079" y="310071"/>
                  </a:lnTo>
                  <a:lnTo>
                    <a:pt x="86405" y="305668"/>
                  </a:lnTo>
                  <a:lnTo>
                    <a:pt x="85976" y="296880"/>
                  </a:lnTo>
                  <a:lnTo>
                    <a:pt x="87526" y="287387"/>
                  </a:lnTo>
                  <a:lnTo>
                    <a:pt x="88784" y="280873"/>
                  </a:lnTo>
                  <a:lnTo>
                    <a:pt x="89497" y="269104"/>
                  </a:lnTo>
                  <a:lnTo>
                    <a:pt x="83170" y="208777"/>
                  </a:lnTo>
                  <a:lnTo>
                    <a:pt x="69826" y="160079"/>
                  </a:lnTo>
                  <a:lnTo>
                    <a:pt x="54197" y="116063"/>
                  </a:lnTo>
                  <a:lnTo>
                    <a:pt x="33702" y="78003"/>
                  </a:lnTo>
                  <a:lnTo>
                    <a:pt x="5630" y="51194"/>
                  </a:lnTo>
                  <a:lnTo>
                    <a:pt x="0" y="50833"/>
                  </a:lnTo>
                  <a:lnTo>
                    <a:pt x="2381" y="42009"/>
                  </a:lnTo>
                  <a:lnTo>
                    <a:pt x="6941" y="24679"/>
                  </a:lnTo>
                  <a:lnTo>
                    <a:pt x="11278" y="7718"/>
                  </a:lnTo>
                  <a:lnTo>
                    <a:pt x="12990" y="0"/>
                  </a:lnTo>
                  <a:lnTo>
                    <a:pt x="16326" y="1257"/>
                  </a:lnTo>
                  <a:lnTo>
                    <a:pt x="55129" y="30853"/>
                  </a:lnTo>
                  <a:lnTo>
                    <a:pt x="78357" y="74075"/>
                  </a:lnTo>
                  <a:lnTo>
                    <a:pt x="94877" y="132649"/>
                  </a:lnTo>
                  <a:lnTo>
                    <a:pt x="103532" y="192863"/>
                  </a:lnTo>
                  <a:lnTo>
                    <a:pt x="105249" y="242458"/>
                  </a:lnTo>
                  <a:lnTo>
                    <a:pt x="103972" y="267427"/>
                  </a:lnTo>
                  <a:lnTo>
                    <a:pt x="100642" y="291807"/>
                  </a:lnTo>
                  <a:lnTo>
                    <a:pt x="99808" y="296276"/>
                  </a:lnTo>
                  <a:lnTo>
                    <a:pt x="97931" y="310964"/>
                  </a:lnTo>
                  <a:close/>
                </a:path>
              </a:pathLst>
            </a:custGeom>
            <a:solidFill>
              <a:srgbClr val="4E08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670762" y="2828774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10369" y="50416"/>
                  </a:moveTo>
                  <a:lnTo>
                    <a:pt x="4697" y="46646"/>
                  </a:lnTo>
                  <a:lnTo>
                    <a:pt x="1144" y="39781"/>
                  </a:lnTo>
                  <a:lnTo>
                    <a:pt x="0" y="30783"/>
                  </a:lnTo>
                  <a:lnTo>
                    <a:pt x="1550" y="20611"/>
                  </a:lnTo>
                  <a:lnTo>
                    <a:pt x="5609" y="11161"/>
                  </a:lnTo>
                  <a:lnTo>
                    <a:pt x="11341" y="4133"/>
                  </a:lnTo>
                  <a:lnTo>
                    <a:pt x="17995" y="192"/>
                  </a:lnTo>
                  <a:lnTo>
                    <a:pt x="24819" y="0"/>
                  </a:lnTo>
                  <a:lnTo>
                    <a:pt x="30491" y="3767"/>
                  </a:lnTo>
                  <a:lnTo>
                    <a:pt x="34044" y="10629"/>
                  </a:lnTo>
                  <a:lnTo>
                    <a:pt x="35189" y="19627"/>
                  </a:lnTo>
                  <a:lnTo>
                    <a:pt x="33638" y="29805"/>
                  </a:lnTo>
                  <a:lnTo>
                    <a:pt x="29566" y="39253"/>
                  </a:lnTo>
                  <a:lnTo>
                    <a:pt x="23836" y="46280"/>
                  </a:lnTo>
                  <a:lnTo>
                    <a:pt x="17189" y="50222"/>
                  </a:lnTo>
                  <a:lnTo>
                    <a:pt x="10369" y="50416"/>
                  </a:lnTo>
                  <a:close/>
                </a:path>
              </a:pathLst>
            </a:custGeom>
            <a:solidFill>
              <a:srgbClr val="32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376166" y="3058933"/>
              <a:ext cx="801370" cy="691515"/>
            </a:xfrm>
            <a:custGeom>
              <a:avLst/>
              <a:gdLst/>
              <a:ahLst/>
              <a:cxnLst/>
              <a:rect l="l" t="t" r="r" b="b"/>
              <a:pathLst>
                <a:path w="801369" h="691514">
                  <a:moveTo>
                    <a:pt x="507442" y="691187"/>
                  </a:moveTo>
                  <a:lnTo>
                    <a:pt x="475357" y="688412"/>
                  </a:lnTo>
                  <a:lnTo>
                    <a:pt x="450123" y="680942"/>
                  </a:lnTo>
                  <a:lnTo>
                    <a:pt x="426727" y="673209"/>
                  </a:lnTo>
                  <a:lnTo>
                    <a:pt x="400155" y="669647"/>
                  </a:lnTo>
                  <a:lnTo>
                    <a:pt x="374566" y="673178"/>
                  </a:lnTo>
                  <a:lnTo>
                    <a:pt x="351971" y="680689"/>
                  </a:lnTo>
                  <a:lnTo>
                    <a:pt x="327421" y="687558"/>
                  </a:lnTo>
                  <a:lnTo>
                    <a:pt x="252422" y="682031"/>
                  </a:lnTo>
                  <a:lnTo>
                    <a:pt x="212774" y="667586"/>
                  </a:lnTo>
                  <a:lnTo>
                    <a:pt x="176910" y="646613"/>
                  </a:lnTo>
                  <a:lnTo>
                    <a:pt x="144717" y="619898"/>
                  </a:lnTo>
                  <a:lnTo>
                    <a:pt x="116084" y="588227"/>
                  </a:lnTo>
                  <a:lnTo>
                    <a:pt x="90898" y="552386"/>
                  </a:lnTo>
                  <a:lnTo>
                    <a:pt x="69046" y="513160"/>
                  </a:lnTo>
                  <a:lnTo>
                    <a:pt x="50416" y="471336"/>
                  </a:lnTo>
                  <a:lnTo>
                    <a:pt x="34895" y="427699"/>
                  </a:lnTo>
                  <a:lnTo>
                    <a:pt x="22372" y="383035"/>
                  </a:lnTo>
                  <a:lnTo>
                    <a:pt x="12733" y="338131"/>
                  </a:lnTo>
                  <a:lnTo>
                    <a:pt x="5866" y="293772"/>
                  </a:lnTo>
                  <a:lnTo>
                    <a:pt x="1659" y="250744"/>
                  </a:lnTo>
                  <a:lnTo>
                    <a:pt x="0" y="209833"/>
                  </a:lnTo>
                  <a:lnTo>
                    <a:pt x="775" y="171825"/>
                  </a:lnTo>
                  <a:lnTo>
                    <a:pt x="8781" y="124005"/>
                  </a:lnTo>
                  <a:lnTo>
                    <a:pt x="26190" y="85301"/>
                  </a:lnTo>
                  <a:lnTo>
                    <a:pt x="51559" y="55026"/>
                  </a:lnTo>
                  <a:lnTo>
                    <a:pt x="83446" y="32492"/>
                  </a:lnTo>
                  <a:lnTo>
                    <a:pt x="120410" y="17012"/>
                  </a:lnTo>
                  <a:lnTo>
                    <a:pt x="161007" y="7897"/>
                  </a:lnTo>
                  <a:lnTo>
                    <a:pt x="203796" y="4459"/>
                  </a:lnTo>
                  <a:lnTo>
                    <a:pt x="247336" y="6011"/>
                  </a:lnTo>
                  <a:lnTo>
                    <a:pt x="290184" y="11865"/>
                  </a:lnTo>
                  <a:lnTo>
                    <a:pt x="330899" y="21334"/>
                  </a:lnTo>
                  <a:lnTo>
                    <a:pt x="368037" y="33728"/>
                  </a:lnTo>
                  <a:lnTo>
                    <a:pt x="400158" y="48360"/>
                  </a:lnTo>
                  <a:lnTo>
                    <a:pt x="438681" y="31386"/>
                  </a:lnTo>
                  <a:lnTo>
                    <a:pt x="479495" y="17518"/>
                  </a:lnTo>
                  <a:lnTo>
                    <a:pt x="521619" y="7301"/>
                  </a:lnTo>
                  <a:lnTo>
                    <a:pt x="564067" y="1280"/>
                  </a:lnTo>
                  <a:lnTo>
                    <a:pt x="605857" y="0"/>
                  </a:lnTo>
                  <a:lnTo>
                    <a:pt x="646004" y="4005"/>
                  </a:lnTo>
                  <a:lnTo>
                    <a:pt x="683525" y="13842"/>
                  </a:lnTo>
                  <a:lnTo>
                    <a:pt x="746753" y="53187"/>
                  </a:lnTo>
                  <a:lnTo>
                    <a:pt x="770493" y="83786"/>
                  </a:lnTo>
                  <a:lnTo>
                    <a:pt x="787673" y="122395"/>
                  </a:lnTo>
                  <a:lnTo>
                    <a:pt x="797304" y="169561"/>
                  </a:lnTo>
                  <a:lnTo>
                    <a:pt x="800287" y="209242"/>
                  </a:lnTo>
                  <a:lnTo>
                    <a:pt x="800961" y="251704"/>
                  </a:lnTo>
                  <a:lnTo>
                    <a:pt x="799124" y="296144"/>
                  </a:lnTo>
                  <a:lnTo>
                    <a:pt x="794573" y="341758"/>
                  </a:lnTo>
                  <a:lnTo>
                    <a:pt x="787105" y="387743"/>
                  </a:lnTo>
                  <a:lnTo>
                    <a:pt x="776518" y="433294"/>
                  </a:lnTo>
                  <a:lnTo>
                    <a:pt x="762609" y="477609"/>
                  </a:lnTo>
                  <a:lnTo>
                    <a:pt x="745176" y="519884"/>
                  </a:lnTo>
                  <a:lnTo>
                    <a:pt x="724015" y="559316"/>
                  </a:lnTo>
                  <a:lnTo>
                    <a:pt x="698926" y="595100"/>
                  </a:lnTo>
                  <a:lnTo>
                    <a:pt x="669704" y="626433"/>
                  </a:lnTo>
                  <a:lnTo>
                    <a:pt x="636147" y="652512"/>
                  </a:lnTo>
                  <a:lnTo>
                    <a:pt x="598053" y="672533"/>
                  </a:lnTo>
                  <a:lnTo>
                    <a:pt x="555219" y="685693"/>
                  </a:lnTo>
                  <a:lnTo>
                    <a:pt x="507442" y="691187"/>
                  </a:lnTo>
                  <a:close/>
                </a:path>
              </a:pathLst>
            </a:custGeom>
            <a:solidFill>
              <a:srgbClr val="CF1C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760144" y="2834726"/>
              <a:ext cx="264160" cy="151765"/>
            </a:xfrm>
            <a:custGeom>
              <a:avLst/>
              <a:gdLst/>
              <a:ahLst/>
              <a:cxnLst/>
              <a:rect l="l" t="t" r="r" b="b"/>
              <a:pathLst>
                <a:path w="264160" h="151764">
                  <a:moveTo>
                    <a:pt x="98554" y="151666"/>
                  </a:moveTo>
                  <a:lnTo>
                    <a:pt x="51591" y="150775"/>
                  </a:lnTo>
                  <a:lnTo>
                    <a:pt x="16811" y="140906"/>
                  </a:lnTo>
                  <a:lnTo>
                    <a:pt x="0" y="125208"/>
                  </a:lnTo>
                  <a:lnTo>
                    <a:pt x="3294" y="100679"/>
                  </a:lnTo>
                  <a:lnTo>
                    <a:pt x="23674" y="67687"/>
                  </a:lnTo>
                  <a:lnTo>
                    <a:pt x="59188" y="34494"/>
                  </a:lnTo>
                  <a:lnTo>
                    <a:pt x="107882" y="9362"/>
                  </a:lnTo>
                  <a:lnTo>
                    <a:pt x="161891" y="0"/>
                  </a:lnTo>
                  <a:lnTo>
                    <a:pt x="210246" y="5020"/>
                  </a:lnTo>
                  <a:lnTo>
                    <a:pt x="246411" y="19014"/>
                  </a:lnTo>
                  <a:lnTo>
                    <a:pt x="263852" y="36572"/>
                  </a:lnTo>
                  <a:lnTo>
                    <a:pt x="259912" y="59231"/>
                  </a:lnTo>
                  <a:lnTo>
                    <a:pt x="238140" y="88097"/>
                  </a:lnTo>
                  <a:lnTo>
                    <a:pt x="201241" y="117165"/>
                  </a:lnTo>
                  <a:lnTo>
                    <a:pt x="151917" y="140433"/>
                  </a:lnTo>
                  <a:lnTo>
                    <a:pt x="98554" y="151666"/>
                  </a:lnTo>
                  <a:close/>
                </a:path>
              </a:pathLst>
            </a:custGeom>
            <a:solidFill>
              <a:srgbClr val="7EC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403082" y="2900159"/>
              <a:ext cx="855980" cy="855980"/>
            </a:xfrm>
            <a:custGeom>
              <a:avLst/>
              <a:gdLst/>
              <a:ahLst/>
              <a:cxnLst/>
              <a:rect l="l" t="t" r="r" b="b"/>
              <a:pathLst>
                <a:path w="855979" h="855979">
                  <a:moveTo>
                    <a:pt x="427805" y="855662"/>
                  </a:moveTo>
                  <a:lnTo>
                    <a:pt x="381191" y="853151"/>
                  </a:lnTo>
                  <a:lnTo>
                    <a:pt x="336031" y="845794"/>
                  </a:lnTo>
                  <a:lnTo>
                    <a:pt x="292587" y="833851"/>
                  </a:lnTo>
                  <a:lnTo>
                    <a:pt x="251117" y="817583"/>
                  </a:lnTo>
                  <a:lnTo>
                    <a:pt x="211885" y="797252"/>
                  </a:lnTo>
                  <a:lnTo>
                    <a:pt x="175150" y="773117"/>
                  </a:lnTo>
                  <a:lnTo>
                    <a:pt x="141174" y="745441"/>
                  </a:lnTo>
                  <a:lnTo>
                    <a:pt x="110218" y="714483"/>
                  </a:lnTo>
                  <a:lnTo>
                    <a:pt x="82542" y="680505"/>
                  </a:lnTo>
                  <a:lnTo>
                    <a:pt x="58408" y="643768"/>
                  </a:lnTo>
                  <a:lnTo>
                    <a:pt x="38077" y="604533"/>
                  </a:lnTo>
                  <a:lnTo>
                    <a:pt x="21810" y="563061"/>
                  </a:lnTo>
                  <a:lnTo>
                    <a:pt x="9867" y="519613"/>
                  </a:lnTo>
                  <a:lnTo>
                    <a:pt x="2510" y="474449"/>
                  </a:lnTo>
                  <a:lnTo>
                    <a:pt x="0" y="427831"/>
                  </a:lnTo>
                  <a:lnTo>
                    <a:pt x="2510" y="381217"/>
                  </a:lnTo>
                  <a:lnTo>
                    <a:pt x="9867" y="336056"/>
                  </a:lnTo>
                  <a:lnTo>
                    <a:pt x="21810" y="292610"/>
                  </a:lnTo>
                  <a:lnTo>
                    <a:pt x="38077" y="251139"/>
                  </a:lnTo>
                  <a:lnTo>
                    <a:pt x="58408" y="211904"/>
                  </a:lnTo>
                  <a:lnTo>
                    <a:pt x="82542" y="175167"/>
                  </a:lnTo>
                  <a:lnTo>
                    <a:pt x="110218" y="141188"/>
                  </a:lnTo>
                  <a:lnTo>
                    <a:pt x="141174" y="110229"/>
                  </a:lnTo>
                  <a:lnTo>
                    <a:pt x="175150" y="82551"/>
                  </a:lnTo>
                  <a:lnTo>
                    <a:pt x="211885" y="58415"/>
                  </a:lnTo>
                  <a:lnTo>
                    <a:pt x="251117" y="38082"/>
                  </a:lnTo>
                  <a:lnTo>
                    <a:pt x="292587" y="21812"/>
                  </a:lnTo>
                  <a:lnTo>
                    <a:pt x="336031" y="9868"/>
                  </a:lnTo>
                  <a:lnTo>
                    <a:pt x="381191" y="2510"/>
                  </a:lnTo>
                  <a:lnTo>
                    <a:pt x="427805" y="0"/>
                  </a:lnTo>
                  <a:lnTo>
                    <a:pt x="474423" y="2510"/>
                  </a:lnTo>
                  <a:lnTo>
                    <a:pt x="519587" y="9867"/>
                  </a:lnTo>
                  <a:lnTo>
                    <a:pt x="563035" y="21810"/>
                  </a:lnTo>
                  <a:lnTo>
                    <a:pt x="604508" y="38078"/>
                  </a:lnTo>
                  <a:lnTo>
                    <a:pt x="643743" y="58409"/>
                  </a:lnTo>
                  <a:lnTo>
                    <a:pt x="680479" y="82544"/>
                  </a:lnTo>
                  <a:lnTo>
                    <a:pt x="714457" y="110220"/>
                  </a:lnTo>
                  <a:lnTo>
                    <a:pt x="745415" y="141178"/>
                  </a:lnTo>
                  <a:lnTo>
                    <a:pt x="773091" y="175156"/>
                  </a:lnTo>
                  <a:lnTo>
                    <a:pt x="797226" y="211893"/>
                  </a:lnTo>
                  <a:lnTo>
                    <a:pt x="817558" y="251128"/>
                  </a:lnTo>
                  <a:lnTo>
                    <a:pt x="833825" y="292600"/>
                  </a:lnTo>
                  <a:lnTo>
                    <a:pt x="845768" y="336048"/>
                  </a:lnTo>
                  <a:lnTo>
                    <a:pt x="853125" y="381212"/>
                  </a:lnTo>
                  <a:lnTo>
                    <a:pt x="855636" y="427831"/>
                  </a:lnTo>
                  <a:lnTo>
                    <a:pt x="853125" y="474449"/>
                  </a:lnTo>
                  <a:lnTo>
                    <a:pt x="845768" y="519613"/>
                  </a:lnTo>
                  <a:lnTo>
                    <a:pt x="833825" y="563061"/>
                  </a:lnTo>
                  <a:lnTo>
                    <a:pt x="817558" y="604533"/>
                  </a:lnTo>
                  <a:lnTo>
                    <a:pt x="797226" y="643768"/>
                  </a:lnTo>
                  <a:lnTo>
                    <a:pt x="773091" y="680505"/>
                  </a:lnTo>
                  <a:lnTo>
                    <a:pt x="745415" y="714483"/>
                  </a:lnTo>
                  <a:lnTo>
                    <a:pt x="714457" y="745441"/>
                  </a:lnTo>
                  <a:lnTo>
                    <a:pt x="680479" y="773117"/>
                  </a:lnTo>
                  <a:lnTo>
                    <a:pt x="643743" y="797252"/>
                  </a:lnTo>
                  <a:lnTo>
                    <a:pt x="604508" y="817583"/>
                  </a:lnTo>
                  <a:lnTo>
                    <a:pt x="563035" y="833851"/>
                  </a:lnTo>
                  <a:lnTo>
                    <a:pt x="519587" y="845794"/>
                  </a:lnTo>
                  <a:lnTo>
                    <a:pt x="474423" y="853151"/>
                  </a:lnTo>
                  <a:lnTo>
                    <a:pt x="427805" y="855662"/>
                  </a:lnTo>
                  <a:close/>
                </a:path>
              </a:pathLst>
            </a:custGeom>
            <a:solidFill>
              <a:srgbClr val="F48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325657" y="2926425"/>
              <a:ext cx="300355" cy="170815"/>
            </a:xfrm>
            <a:custGeom>
              <a:avLst/>
              <a:gdLst/>
              <a:ahLst/>
              <a:cxnLst/>
              <a:rect l="l" t="t" r="r" b="b"/>
              <a:pathLst>
                <a:path w="300354" h="170814">
                  <a:moveTo>
                    <a:pt x="232276" y="170207"/>
                  </a:moveTo>
                  <a:lnTo>
                    <a:pt x="222264" y="165946"/>
                  </a:lnTo>
                  <a:lnTo>
                    <a:pt x="218767" y="159956"/>
                  </a:lnTo>
                  <a:lnTo>
                    <a:pt x="218028" y="152152"/>
                  </a:lnTo>
                  <a:lnTo>
                    <a:pt x="219861" y="143026"/>
                  </a:lnTo>
                  <a:lnTo>
                    <a:pt x="224079" y="133068"/>
                  </a:lnTo>
                  <a:lnTo>
                    <a:pt x="161006" y="95073"/>
                  </a:lnTo>
                  <a:lnTo>
                    <a:pt x="95127" y="69765"/>
                  </a:lnTo>
                  <a:lnTo>
                    <a:pt x="43027" y="55624"/>
                  </a:lnTo>
                  <a:lnTo>
                    <a:pt x="21287" y="51132"/>
                  </a:lnTo>
                  <a:lnTo>
                    <a:pt x="11668" y="47457"/>
                  </a:lnTo>
                  <a:lnTo>
                    <a:pt x="4459" y="40614"/>
                  </a:lnTo>
                  <a:lnTo>
                    <a:pt x="343" y="31569"/>
                  </a:lnTo>
                  <a:lnTo>
                    <a:pt x="0" y="21287"/>
                  </a:lnTo>
                  <a:lnTo>
                    <a:pt x="3663" y="11686"/>
                  </a:lnTo>
                  <a:lnTo>
                    <a:pt x="10485" y="4488"/>
                  </a:lnTo>
                  <a:lnTo>
                    <a:pt x="19518" y="369"/>
                  </a:lnTo>
                  <a:lnTo>
                    <a:pt x="29818" y="0"/>
                  </a:lnTo>
                  <a:lnTo>
                    <a:pt x="48000" y="3553"/>
                  </a:lnTo>
                  <a:lnTo>
                    <a:pt x="89071" y="13743"/>
                  </a:lnTo>
                  <a:lnTo>
                    <a:pt x="144115" y="31729"/>
                  </a:lnTo>
                  <a:lnTo>
                    <a:pt x="204216" y="58672"/>
                  </a:lnTo>
                  <a:lnTo>
                    <a:pt x="260458" y="95730"/>
                  </a:lnTo>
                  <a:lnTo>
                    <a:pt x="296911" y="95730"/>
                  </a:lnTo>
                  <a:lnTo>
                    <a:pt x="299841" y="102645"/>
                  </a:lnTo>
                  <a:lnTo>
                    <a:pt x="297812" y="116334"/>
                  </a:lnTo>
                  <a:lnTo>
                    <a:pt x="290090" y="131914"/>
                  </a:lnTo>
                  <a:lnTo>
                    <a:pt x="277260" y="147614"/>
                  </a:lnTo>
                  <a:lnTo>
                    <a:pt x="261546" y="160447"/>
                  </a:lnTo>
                  <a:lnTo>
                    <a:pt x="245960" y="168176"/>
                  </a:lnTo>
                  <a:lnTo>
                    <a:pt x="232276" y="170207"/>
                  </a:lnTo>
                  <a:close/>
                </a:path>
                <a:path w="300354" h="170814">
                  <a:moveTo>
                    <a:pt x="296911" y="95730"/>
                  </a:moveTo>
                  <a:lnTo>
                    <a:pt x="260458" y="95730"/>
                  </a:lnTo>
                  <a:lnTo>
                    <a:pt x="271078" y="90803"/>
                  </a:lnTo>
                  <a:lnTo>
                    <a:pt x="280854" y="88496"/>
                  </a:lnTo>
                  <a:lnTo>
                    <a:pt x="289216" y="89028"/>
                  </a:lnTo>
                  <a:lnTo>
                    <a:pt x="295592" y="92618"/>
                  </a:lnTo>
                  <a:lnTo>
                    <a:pt x="296911" y="95730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497619" y="2827068"/>
              <a:ext cx="372745" cy="172720"/>
            </a:xfrm>
            <a:custGeom>
              <a:avLst/>
              <a:gdLst/>
              <a:ahLst/>
              <a:cxnLst/>
              <a:rect l="l" t="t" r="r" b="b"/>
              <a:pathLst>
                <a:path w="372745" h="172719">
                  <a:moveTo>
                    <a:pt x="69943" y="172376"/>
                  </a:moveTo>
                  <a:lnTo>
                    <a:pt x="23167" y="167980"/>
                  </a:lnTo>
                  <a:lnTo>
                    <a:pt x="0" y="154767"/>
                  </a:lnTo>
                  <a:lnTo>
                    <a:pt x="3435" y="128174"/>
                  </a:lnTo>
                  <a:lnTo>
                    <a:pt x="27559" y="90071"/>
                  </a:lnTo>
                  <a:lnTo>
                    <a:pt x="70114" y="49356"/>
                  </a:lnTo>
                  <a:lnTo>
                    <a:pt x="128841" y="14931"/>
                  </a:lnTo>
                  <a:lnTo>
                    <a:pt x="204023" y="0"/>
                  </a:lnTo>
                  <a:lnTo>
                    <a:pt x="283545" y="3934"/>
                  </a:lnTo>
                  <a:lnTo>
                    <a:pt x="346550" y="14942"/>
                  </a:lnTo>
                  <a:lnTo>
                    <a:pt x="372187" y="21232"/>
                  </a:lnTo>
                  <a:lnTo>
                    <a:pt x="324041" y="86347"/>
                  </a:lnTo>
                  <a:lnTo>
                    <a:pt x="289029" y="122294"/>
                  </a:lnTo>
                  <a:lnTo>
                    <a:pt x="250083" y="141891"/>
                  </a:lnTo>
                  <a:lnTo>
                    <a:pt x="190138" y="157956"/>
                  </a:lnTo>
                  <a:lnTo>
                    <a:pt x="129282" y="168765"/>
                  </a:lnTo>
                  <a:lnTo>
                    <a:pt x="69943" y="172376"/>
                  </a:lnTo>
                  <a:close/>
                </a:path>
              </a:pathLst>
            </a:custGeom>
            <a:solidFill>
              <a:srgbClr val="5C9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/>
          <p:nvPr/>
        </p:nvSpPr>
        <p:spPr>
          <a:xfrm>
            <a:off x="15657794" y="3577706"/>
            <a:ext cx="2325890" cy="63432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6" name="object 86"/>
          <p:cNvGrpSpPr/>
          <p:nvPr/>
        </p:nvGrpSpPr>
        <p:grpSpPr>
          <a:xfrm>
            <a:off x="9941114" y="1578859"/>
            <a:ext cx="5567045" cy="8446770"/>
            <a:chOff x="9941114" y="1578859"/>
            <a:chExt cx="5567045" cy="8446770"/>
          </a:xfrm>
        </p:grpSpPr>
        <p:sp>
          <p:nvSpPr>
            <p:cNvPr id="87" name="object 87"/>
            <p:cNvSpPr/>
            <p:nvPr/>
          </p:nvSpPr>
          <p:spPr>
            <a:xfrm>
              <a:off x="9941114" y="3753384"/>
              <a:ext cx="5567045" cy="6272530"/>
            </a:xfrm>
            <a:custGeom>
              <a:avLst/>
              <a:gdLst/>
              <a:ahLst/>
              <a:cxnLst/>
              <a:rect l="l" t="t" r="r" b="b"/>
              <a:pathLst>
                <a:path w="5567044" h="6272530">
                  <a:moveTo>
                    <a:pt x="5566879" y="6272114"/>
                  </a:moveTo>
                  <a:lnTo>
                    <a:pt x="0" y="6272114"/>
                  </a:lnTo>
                  <a:lnTo>
                    <a:pt x="0" y="80"/>
                  </a:lnTo>
                  <a:lnTo>
                    <a:pt x="5566879" y="0"/>
                  </a:lnTo>
                  <a:lnTo>
                    <a:pt x="5566879" y="6272114"/>
                  </a:lnTo>
                  <a:close/>
                </a:path>
              </a:pathLst>
            </a:custGeom>
            <a:solidFill>
              <a:srgbClr val="954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0213450" y="4029792"/>
              <a:ext cx="5022215" cy="5764530"/>
            </a:xfrm>
            <a:custGeom>
              <a:avLst/>
              <a:gdLst/>
              <a:ahLst/>
              <a:cxnLst/>
              <a:rect l="l" t="t" r="r" b="b"/>
              <a:pathLst>
                <a:path w="5022215" h="5764530">
                  <a:moveTo>
                    <a:pt x="5022126" y="5764458"/>
                  </a:moveTo>
                  <a:lnTo>
                    <a:pt x="0" y="5764458"/>
                  </a:lnTo>
                  <a:lnTo>
                    <a:pt x="0" y="100"/>
                  </a:lnTo>
                  <a:lnTo>
                    <a:pt x="5022126" y="0"/>
                  </a:lnTo>
                  <a:lnTo>
                    <a:pt x="5022126" y="5764458"/>
                  </a:lnTo>
                  <a:close/>
                </a:path>
              </a:pathLst>
            </a:custGeom>
            <a:solidFill>
              <a:srgbClr val="773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213441" y="4029455"/>
              <a:ext cx="5022215" cy="5765165"/>
            </a:xfrm>
            <a:custGeom>
              <a:avLst/>
              <a:gdLst/>
              <a:ahLst/>
              <a:cxnLst/>
              <a:rect l="l" t="t" r="r" b="b"/>
              <a:pathLst>
                <a:path w="5022215" h="5765165">
                  <a:moveTo>
                    <a:pt x="707923" y="0"/>
                  </a:moveTo>
                  <a:lnTo>
                    <a:pt x="687755" y="0"/>
                  </a:lnTo>
                  <a:lnTo>
                    <a:pt x="687755" y="2483129"/>
                  </a:lnTo>
                  <a:lnTo>
                    <a:pt x="707923" y="2483129"/>
                  </a:lnTo>
                  <a:lnTo>
                    <a:pt x="707923" y="0"/>
                  </a:lnTo>
                  <a:close/>
                </a:path>
                <a:path w="5022215" h="5765165">
                  <a:moveTo>
                    <a:pt x="5022189" y="5764796"/>
                  </a:moveTo>
                  <a:lnTo>
                    <a:pt x="4334497" y="4654524"/>
                  </a:lnTo>
                  <a:lnTo>
                    <a:pt x="4334497" y="4646930"/>
                  </a:lnTo>
                  <a:lnTo>
                    <a:pt x="4334497" y="1270"/>
                  </a:lnTo>
                  <a:lnTo>
                    <a:pt x="4314329" y="1270"/>
                  </a:lnTo>
                  <a:lnTo>
                    <a:pt x="4314329" y="4646930"/>
                  </a:lnTo>
                  <a:lnTo>
                    <a:pt x="707923" y="4646930"/>
                  </a:lnTo>
                  <a:lnTo>
                    <a:pt x="707923" y="2557538"/>
                  </a:lnTo>
                  <a:lnTo>
                    <a:pt x="687755" y="2557538"/>
                  </a:lnTo>
                  <a:lnTo>
                    <a:pt x="687755" y="4646930"/>
                  </a:lnTo>
                  <a:lnTo>
                    <a:pt x="687755" y="4654194"/>
                  </a:lnTo>
                  <a:lnTo>
                    <a:pt x="0" y="5764796"/>
                  </a:lnTo>
                  <a:lnTo>
                    <a:pt x="703453" y="4667250"/>
                  </a:lnTo>
                  <a:lnTo>
                    <a:pt x="4318787" y="4667250"/>
                  </a:lnTo>
                  <a:lnTo>
                    <a:pt x="5022189" y="5764796"/>
                  </a:lnTo>
                  <a:close/>
                </a:path>
              </a:pathLst>
            </a:custGeom>
            <a:solidFill>
              <a:srgbClr val="6432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213308" y="5733404"/>
              <a:ext cx="5022850" cy="615315"/>
            </a:xfrm>
            <a:custGeom>
              <a:avLst/>
              <a:gdLst/>
              <a:ahLst/>
              <a:cxnLst/>
              <a:rect l="l" t="t" r="r" b="b"/>
              <a:pathLst>
                <a:path w="5022850" h="615314">
                  <a:moveTo>
                    <a:pt x="5022530" y="615316"/>
                  </a:moveTo>
                  <a:lnTo>
                    <a:pt x="0" y="615316"/>
                  </a:lnTo>
                  <a:lnTo>
                    <a:pt x="697976" y="0"/>
                  </a:lnTo>
                  <a:lnTo>
                    <a:pt x="4324553" y="0"/>
                  </a:lnTo>
                  <a:lnTo>
                    <a:pt x="5022530" y="615316"/>
                  </a:lnTo>
                  <a:close/>
                </a:path>
              </a:pathLst>
            </a:custGeom>
            <a:solidFill>
              <a:srgbClr val="B95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213308" y="6348720"/>
              <a:ext cx="5022850" cy="82550"/>
            </a:xfrm>
            <a:custGeom>
              <a:avLst/>
              <a:gdLst/>
              <a:ahLst/>
              <a:cxnLst/>
              <a:rect l="l" t="t" r="r" b="b"/>
              <a:pathLst>
                <a:path w="5022850" h="82550">
                  <a:moveTo>
                    <a:pt x="4924184" y="82257"/>
                  </a:moveTo>
                  <a:lnTo>
                    <a:pt x="98426" y="82257"/>
                  </a:lnTo>
                  <a:lnTo>
                    <a:pt x="0" y="0"/>
                  </a:lnTo>
                  <a:lnTo>
                    <a:pt x="5022570" y="0"/>
                  </a:lnTo>
                  <a:lnTo>
                    <a:pt x="4924184" y="82257"/>
                  </a:lnTo>
                  <a:close/>
                </a:path>
              </a:pathLst>
            </a:custGeom>
            <a:solidFill>
              <a:srgbClr val="954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252582" y="5733404"/>
              <a:ext cx="4935474" cy="61531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213308" y="7378146"/>
              <a:ext cx="5022850" cy="615950"/>
            </a:xfrm>
            <a:custGeom>
              <a:avLst/>
              <a:gdLst/>
              <a:ahLst/>
              <a:cxnLst/>
              <a:rect l="l" t="t" r="r" b="b"/>
              <a:pathLst>
                <a:path w="5022850" h="615950">
                  <a:moveTo>
                    <a:pt x="5022530" y="615518"/>
                  </a:moveTo>
                  <a:lnTo>
                    <a:pt x="0" y="615518"/>
                  </a:lnTo>
                  <a:lnTo>
                    <a:pt x="697976" y="0"/>
                  </a:lnTo>
                  <a:lnTo>
                    <a:pt x="4324553" y="0"/>
                  </a:lnTo>
                  <a:lnTo>
                    <a:pt x="5022530" y="615518"/>
                  </a:lnTo>
                  <a:close/>
                </a:path>
              </a:pathLst>
            </a:custGeom>
            <a:solidFill>
              <a:srgbClr val="B95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213308" y="7993664"/>
              <a:ext cx="5022850" cy="82550"/>
            </a:xfrm>
            <a:custGeom>
              <a:avLst/>
              <a:gdLst/>
              <a:ahLst/>
              <a:cxnLst/>
              <a:rect l="l" t="t" r="r" b="b"/>
              <a:pathLst>
                <a:path w="5022850" h="82550">
                  <a:moveTo>
                    <a:pt x="4924184" y="82055"/>
                  </a:moveTo>
                  <a:lnTo>
                    <a:pt x="98426" y="82055"/>
                  </a:lnTo>
                  <a:lnTo>
                    <a:pt x="0" y="0"/>
                  </a:lnTo>
                  <a:lnTo>
                    <a:pt x="5022570" y="0"/>
                  </a:lnTo>
                  <a:lnTo>
                    <a:pt x="4924184" y="82055"/>
                  </a:lnTo>
                  <a:close/>
                </a:path>
              </a:pathLst>
            </a:custGeom>
            <a:solidFill>
              <a:srgbClr val="954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252582" y="7378146"/>
              <a:ext cx="4935474" cy="61551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941134" y="3497036"/>
              <a:ext cx="5567045" cy="256540"/>
            </a:xfrm>
            <a:custGeom>
              <a:avLst/>
              <a:gdLst/>
              <a:ahLst/>
              <a:cxnLst/>
              <a:rect l="l" t="t" r="r" b="b"/>
              <a:pathLst>
                <a:path w="5567044" h="256539">
                  <a:moveTo>
                    <a:pt x="5566879" y="256428"/>
                  </a:moveTo>
                  <a:lnTo>
                    <a:pt x="0" y="256428"/>
                  </a:lnTo>
                  <a:lnTo>
                    <a:pt x="1342930" y="0"/>
                  </a:lnTo>
                  <a:lnTo>
                    <a:pt x="4223949" y="0"/>
                  </a:lnTo>
                  <a:lnTo>
                    <a:pt x="5566879" y="256428"/>
                  </a:lnTo>
                  <a:close/>
                </a:path>
              </a:pathLst>
            </a:custGeom>
            <a:solidFill>
              <a:srgbClr val="AA5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3733447" y="8119567"/>
              <a:ext cx="138430" cy="394970"/>
            </a:xfrm>
            <a:custGeom>
              <a:avLst/>
              <a:gdLst/>
              <a:ahLst/>
              <a:cxnLst/>
              <a:rect l="l" t="t" r="r" b="b"/>
              <a:pathLst>
                <a:path w="138430" h="394970">
                  <a:moveTo>
                    <a:pt x="71904" y="394609"/>
                  </a:moveTo>
                  <a:lnTo>
                    <a:pt x="28699" y="394609"/>
                  </a:lnTo>
                  <a:lnTo>
                    <a:pt x="21338" y="363245"/>
                  </a:lnTo>
                  <a:lnTo>
                    <a:pt x="10593" y="313270"/>
                  </a:lnTo>
                  <a:lnTo>
                    <a:pt x="3337" y="262848"/>
                  </a:lnTo>
                  <a:lnTo>
                    <a:pt x="0" y="212274"/>
                  </a:lnTo>
                  <a:lnTo>
                    <a:pt x="1012" y="161846"/>
                  </a:lnTo>
                  <a:lnTo>
                    <a:pt x="6805" y="111860"/>
                  </a:lnTo>
                  <a:lnTo>
                    <a:pt x="17811" y="62613"/>
                  </a:lnTo>
                  <a:lnTo>
                    <a:pt x="34459" y="14401"/>
                  </a:lnTo>
                  <a:lnTo>
                    <a:pt x="57502" y="0"/>
                  </a:lnTo>
                  <a:lnTo>
                    <a:pt x="126311" y="0"/>
                  </a:lnTo>
                  <a:lnTo>
                    <a:pt x="132557" y="1635"/>
                  </a:lnTo>
                  <a:lnTo>
                    <a:pt x="136672" y="5880"/>
                  </a:lnTo>
                  <a:lnTo>
                    <a:pt x="138327" y="11746"/>
                  </a:lnTo>
                  <a:lnTo>
                    <a:pt x="137192" y="18242"/>
                  </a:lnTo>
                  <a:lnTo>
                    <a:pt x="118871" y="62126"/>
                  </a:lnTo>
                  <a:lnTo>
                    <a:pt x="104398" y="106843"/>
                  </a:lnTo>
                  <a:lnTo>
                    <a:pt x="93300" y="152325"/>
                  </a:lnTo>
                  <a:lnTo>
                    <a:pt x="85106" y="198504"/>
                  </a:lnTo>
                  <a:lnTo>
                    <a:pt x="79341" y="245314"/>
                  </a:lnTo>
                  <a:lnTo>
                    <a:pt x="75534" y="292686"/>
                  </a:lnTo>
                  <a:lnTo>
                    <a:pt x="73213" y="340553"/>
                  </a:lnTo>
                  <a:lnTo>
                    <a:pt x="71904" y="388848"/>
                  </a:lnTo>
                  <a:lnTo>
                    <a:pt x="71904" y="394609"/>
                  </a:lnTo>
                  <a:close/>
                </a:path>
              </a:pathLst>
            </a:custGeom>
            <a:solidFill>
              <a:srgbClr val="3BB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2990208" y="8329523"/>
              <a:ext cx="1584960" cy="1184275"/>
            </a:xfrm>
            <a:custGeom>
              <a:avLst/>
              <a:gdLst/>
              <a:ahLst/>
              <a:cxnLst/>
              <a:rect l="l" t="t" r="r" b="b"/>
              <a:pathLst>
                <a:path w="1584959" h="1184275">
                  <a:moveTo>
                    <a:pt x="389483" y="0"/>
                  </a:moveTo>
                  <a:lnTo>
                    <a:pt x="347154" y="15163"/>
                  </a:lnTo>
                  <a:lnTo>
                    <a:pt x="306641" y="34061"/>
                  </a:lnTo>
                  <a:lnTo>
                    <a:pt x="268071" y="56515"/>
                  </a:lnTo>
                  <a:lnTo>
                    <a:pt x="231571" y="82359"/>
                  </a:lnTo>
                  <a:lnTo>
                    <a:pt x="197256" y="111404"/>
                  </a:lnTo>
                  <a:lnTo>
                    <a:pt x="165265" y="143497"/>
                  </a:lnTo>
                  <a:lnTo>
                    <a:pt x="135712" y="178447"/>
                  </a:lnTo>
                  <a:lnTo>
                    <a:pt x="108724" y="216090"/>
                  </a:lnTo>
                  <a:lnTo>
                    <a:pt x="84416" y="256260"/>
                  </a:lnTo>
                  <a:lnTo>
                    <a:pt x="62928" y="298767"/>
                  </a:lnTo>
                  <a:lnTo>
                    <a:pt x="44361" y="343458"/>
                  </a:lnTo>
                  <a:lnTo>
                    <a:pt x="28854" y="390156"/>
                  </a:lnTo>
                  <a:lnTo>
                    <a:pt x="16535" y="438683"/>
                  </a:lnTo>
                  <a:lnTo>
                    <a:pt x="7505" y="488873"/>
                  </a:lnTo>
                  <a:lnTo>
                    <a:pt x="1917" y="540537"/>
                  </a:lnTo>
                  <a:lnTo>
                    <a:pt x="0" y="591908"/>
                  </a:lnTo>
                  <a:lnTo>
                    <a:pt x="469" y="617677"/>
                  </a:lnTo>
                  <a:lnTo>
                    <a:pt x="1917" y="643280"/>
                  </a:lnTo>
                  <a:lnTo>
                    <a:pt x="1917" y="650633"/>
                  </a:lnTo>
                  <a:lnTo>
                    <a:pt x="8001" y="703211"/>
                  </a:lnTo>
                  <a:lnTo>
                    <a:pt x="17919" y="754240"/>
                  </a:lnTo>
                  <a:lnTo>
                    <a:pt x="31483" y="803554"/>
                  </a:lnTo>
                  <a:lnTo>
                    <a:pt x="48539" y="850988"/>
                  </a:lnTo>
                  <a:lnTo>
                    <a:pt x="68910" y="896366"/>
                  </a:lnTo>
                  <a:lnTo>
                    <a:pt x="92430" y="939520"/>
                  </a:lnTo>
                  <a:lnTo>
                    <a:pt x="118935" y="980274"/>
                  </a:lnTo>
                  <a:lnTo>
                    <a:pt x="148234" y="1018463"/>
                  </a:lnTo>
                  <a:lnTo>
                    <a:pt x="180174" y="1053922"/>
                  </a:lnTo>
                  <a:lnTo>
                    <a:pt x="214579" y="1086459"/>
                  </a:lnTo>
                  <a:lnTo>
                    <a:pt x="251294" y="1115936"/>
                  </a:lnTo>
                  <a:lnTo>
                    <a:pt x="290118" y="1142149"/>
                  </a:lnTo>
                  <a:lnTo>
                    <a:pt x="330911" y="1164945"/>
                  </a:lnTo>
                  <a:lnTo>
                    <a:pt x="373481" y="1184148"/>
                  </a:lnTo>
                  <a:lnTo>
                    <a:pt x="349465" y="1153896"/>
                  </a:lnTo>
                  <a:lnTo>
                    <a:pt x="333540" y="1120597"/>
                  </a:lnTo>
                  <a:lnTo>
                    <a:pt x="324650" y="1084402"/>
                  </a:lnTo>
                  <a:lnTo>
                    <a:pt x="321716" y="1045489"/>
                  </a:lnTo>
                  <a:lnTo>
                    <a:pt x="323659" y="1004011"/>
                  </a:lnTo>
                  <a:lnTo>
                    <a:pt x="329399" y="960132"/>
                  </a:lnTo>
                  <a:lnTo>
                    <a:pt x="337870" y="914031"/>
                  </a:lnTo>
                  <a:lnTo>
                    <a:pt x="347980" y="865886"/>
                  </a:lnTo>
                  <a:lnTo>
                    <a:pt x="358673" y="815835"/>
                  </a:lnTo>
                  <a:lnTo>
                    <a:pt x="368858" y="764057"/>
                  </a:lnTo>
                  <a:lnTo>
                    <a:pt x="377469" y="710730"/>
                  </a:lnTo>
                  <a:lnTo>
                    <a:pt x="383425" y="656018"/>
                  </a:lnTo>
                  <a:lnTo>
                    <a:pt x="385648" y="600075"/>
                  </a:lnTo>
                  <a:lnTo>
                    <a:pt x="383857" y="545744"/>
                  </a:lnTo>
                  <a:lnTo>
                    <a:pt x="379069" y="492607"/>
                  </a:lnTo>
                  <a:lnTo>
                    <a:pt x="372097" y="440804"/>
                  </a:lnTo>
                  <a:lnTo>
                    <a:pt x="363791" y="390474"/>
                  </a:lnTo>
                  <a:lnTo>
                    <a:pt x="346443" y="294792"/>
                  </a:lnTo>
                  <a:lnTo>
                    <a:pt x="339077" y="249745"/>
                  </a:lnTo>
                  <a:lnTo>
                    <a:pt x="333692" y="206756"/>
                  </a:lnTo>
                  <a:lnTo>
                    <a:pt x="331114" y="165950"/>
                  </a:lnTo>
                  <a:lnTo>
                    <a:pt x="332181" y="127495"/>
                  </a:lnTo>
                  <a:lnTo>
                    <a:pt x="337718" y="91528"/>
                  </a:lnTo>
                  <a:lnTo>
                    <a:pt x="348564" y="58191"/>
                  </a:lnTo>
                  <a:lnTo>
                    <a:pt x="365544" y="27635"/>
                  </a:lnTo>
                  <a:lnTo>
                    <a:pt x="389483" y="0"/>
                  </a:lnTo>
                  <a:close/>
                </a:path>
                <a:path w="1584959" h="1184275">
                  <a:moveTo>
                    <a:pt x="1584833" y="591908"/>
                  </a:moveTo>
                  <a:lnTo>
                    <a:pt x="1582915" y="540537"/>
                  </a:lnTo>
                  <a:lnTo>
                    <a:pt x="1576920" y="486727"/>
                  </a:lnTo>
                  <a:lnTo>
                    <a:pt x="1567243" y="434581"/>
                  </a:lnTo>
                  <a:lnTo>
                    <a:pt x="1554022" y="384302"/>
                  </a:lnTo>
                  <a:lnTo>
                    <a:pt x="1537411" y="336054"/>
                  </a:lnTo>
                  <a:lnTo>
                    <a:pt x="1517510" y="290029"/>
                  </a:lnTo>
                  <a:lnTo>
                    <a:pt x="1494485" y="246405"/>
                  </a:lnTo>
                  <a:lnTo>
                    <a:pt x="1468462" y="205384"/>
                  </a:lnTo>
                  <a:lnTo>
                    <a:pt x="1439570" y="167119"/>
                  </a:lnTo>
                  <a:lnTo>
                    <a:pt x="1407947" y="131826"/>
                  </a:lnTo>
                  <a:lnTo>
                    <a:pt x="1373720" y="99656"/>
                  </a:lnTo>
                  <a:lnTo>
                    <a:pt x="1337043" y="70827"/>
                  </a:lnTo>
                  <a:lnTo>
                    <a:pt x="1298041" y="45491"/>
                  </a:lnTo>
                  <a:lnTo>
                    <a:pt x="1256842" y="23850"/>
                  </a:lnTo>
                  <a:lnTo>
                    <a:pt x="1213586" y="6070"/>
                  </a:lnTo>
                  <a:lnTo>
                    <a:pt x="1238465" y="36195"/>
                  </a:lnTo>
                  <a:lnTo>
                    <a:pt x="1255306" y="69545"/>
                  </a:lnTo>
                  <a:lnTo>
                    <a:pt x="1265161" y="105956"/>
                  </a:lnTo>
                  <a:lnTo>
                    <a:pt x="1269085" y="145249"/>
                  </a:lnTo>
                  <a:lnTo>
                    <a:pt x="1268120" y="187236"/>
                  </a:lnTo>
                  <a:lnTo>
                    <a:pt x="1263332" y="231736"/>
                  </a:lnTo>
                  <a:lnTo>
                    <a:pt x="1255776" y="278561"/>
                  </a:lnTo>
                  <a:lnTo>
                    <a:pt x="1246479" y="327558"/>
                  </a:lnTo>
                  <a:lnTo>
                    <a:pt x="1236522" y="378510"/>
                  </a:lnTo>
                  <a:lnTo>
                    <a:pt x="1226947" y="431266"/>
                  </a:lnTo>
                  <a:lnTo>
                    <a:pt x="1218806" y="485635"/>
                  </a:lnTo>
                  <a:lnTo>
                    <a:pt x="1213142" y="541426"/>
                  </a:lnTo>
                  <a:lnTo>
                    <a:pt x="1211033" y="598474"/>
                  </a:lnTo>
                  <a:lnTo>
                    <a:pt x="1213332" y="653110"/>
                  </a:lnTo>
                  <a:lnTo>
                    <a:pt x="1219504" y="706602"/>
                  </a:lnTo>
                  <a:lnTo>
                    <a:pt x="1228471" y="758786"/>
                  </a:lnTo>
                  <a:lnTo>
                    <a:pt x="1239126" y="809498"/>
                  </a:lnTo>
                  <a:lnTo>
                    <a:pt x="1250391" y="858583"/>
                  </a:lnTo>
                  <a:lnTo>
                    <a:pt x="1261160" y="905891"/>
                  </a:lnTo>
                  <a:lnTo>
                    <a:pt x="1270368" y="951268"/>
                  </a:lnTo>
                  <a:lnTo>
                    <a:pt x="1276908" y="994562"/>
                  </a:lnTo>
                  <a:lnTo>
                    <a:pt x="1279702" y="1035608"/>
                  </a:lnTo>
                  <a:lnTo>
                    <a:pt x="1277645" y="1074242"/>
                  </a:lnTo>
                  <a:lnTo>
                    <a:pt x="1269657" y="1110335"/>
                  </a:lnTo>
                  <a:lnTo>
                    <a:pt x="1254633" y="1143711"/>
                  </a:lnTo>
                  <a:lnTo>
                    <a:pt x="1231506" y="1174216"/>
                  </a:lnTo>
                  <a:lnTo>
                    <a:pt x="1271854" y="1154137"/>
                  </a:lnTo>
                  <a:lnTo>
                    <a:pt x="1310474" y="1130744"/>
                  </a:lnTo>
                  <a:lnTo>
                    <a:pt x="1347241" y="1104201"/>
                  </a:lnTo>
                  <a:lnTo>
                    <a:pt x="1381963" y="1074674"/>
                  </a:lnTo>
                  <a:lnTo>
                    <a:pt x="1414500" y="1042314"/>
                  </a:lnTo>
                  <a:lnTo>
                    <a:pt x="1444688" y="1007287"/>
                  </a:lnTo>
                  <a:lnTo>
                    <a:pt x="1472374" y="969759"/>
                  </a:lnTo>
                  <a:lnTo>
                    <a:pt x="1497406" y="929881"/>
                  </a:lnTo>
                  <a:lnTo>
                    <a:pt x="1519618" y="887818"/>
                  </a:lnTo>
                  <a:lnTo>
                    <a:pt x="1538859" y="843724"/>
                  </a:lnTo>
                  <a:lnTo>
                    <a:pt x="1554962" y="797775"/>
                  </a:lnTo>
                  <a:lnTo>
                    <a:pt x="1567776" y="750112"/>
                  </a:lnTo>
                  <a:lnTo>
                    <a:pt x="1577149" y="700913"/>
                  </a:lnTo>
                  <a:lnTo>
                    <a:pt x="1582915" y="650316"/>
                  </a:lnTo>
                  <a:lnTo>
                    <a:pt x="1582915" y="643280"/>
                  </a:lnTo>
                  <a:lnTo>
                    <a:pt x="1584350" y="617677"/>
                  </a:lnTo>
                  <a:lnTo>
                    <a:pt x="1584833" y="591908"/>
                  </a:lnTo>
                  <a:close/>
                </a:path>
              </a:pathLst>
            </a:custGeom>
            <a:solidFill>
              <a:srgbClr val="F18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3129742" y="8309038"/>
              <a:ext cx="1316990" cy="1244600"/>
            </a:xfrm>
            <a:custGeom>
              <a:avLst/>
              <a:gdLst/>
              <a:ahLst/>
              <a:cxnLst/>
              <a:rect l="l" t="t" r="r" b="b"/>
              <a:pathLst>
                <a:path w="1316990" h="1244600">
                  <a:moveTo>
                    <a:pt x="586638" y="621512"/>
                  </a:moveTo>
                  <a:lnTo>
                    <a:pt x="584174" y="563854"/>
                  </a:lnTo>
                  <a:lnTo>
                    <a:pt x="577443" y="507326"/>
                  </a:lnTo>
                  <a:lnTo>
                    <a:pt x="567423" y="452170"/>
                  </a:lnTo>
                  <a:lnTo>
                    <a:pt x="555078" y="398589"/>
                  </a:lnTo>
                  <a:lnTo>
                    <a:pt x="541375" y="346837"/>
                  </a:lnTo>
                  <a:lnTo>
                    <a:pt x="513829" y="249669"/>
                  </a:lnTo>
                  <a:lnTo>
                    <a:pt x="501904" y="204711"/>
                  </a:lnTo>
                  <a:lnTo>
                    <a:pt x="492531" y="162483"/>
                  </a:lnTo>
                  <a:lnTo>
                    <a:pt x="486676" y="123190"/>
                  </a:lnTo>
                  <a:lnTo>
                    <a:pt x="485305" y="87071"/>
                  </a:lnTo>
                  <a:lnTo>
                    <a:pt x="489394" y="54343"/>
                  </a:lnTo>
                  <a:lnTo>
                    <a:pt x="499910" y="25247"/>
                  </a:lnTo>
                  <a:lnTo>
                    <a:pt x="517829" y="0"/>
                  </a:lnTo>
                  <a:lnTo>
                    <a:pt x="394614" y="0"/>
                  </a:lnTo>
                  <a:lnTo>
                    <a:pt x="355942" y="1168"/>
                  </a:lnTo>
                  <a:lnTo>
                    <a:pt x="317919" y="4838"/>
                  </a:lnTo>
                  <a:lnTo>
                    <a:pt x="244830" y="20485"/>
                  </a:lnTo>
                  <a:lnTo>
                    <a:pt x="215341" y="50634"/>
                  </a:lnTo>
                  <a:lnTo>
                    <a:pt x="186613" y="84112"/>
                  </a:lnTo>
                  <a:lnTo>
                    <a:pt x="158902" y="120726"/>
                  </a:lnTo>
                  <a:lnTo>
                    <a:pt x="132499" y="160299"/>
                  </a:lnTo>
                  <a:lnTo>
                    <a:pt x="107683" y="202666"/>
                  </a:lnTo>
                  <a:lnTo>
                    <a:pt x="84734" y="247624"/>
                  </a:lnTo>
                  <a:lnTo>
                    <a:pt x="63931" y="295021"/>
                  </a:lnTo>
                  <a:lnTo>
                    <a:pt x="45567" y="344652"/>
                  </a:lnTo>
                  <a:lnTo>
                    <a:pt x="29908" y="396354"/>
                  </a:lnTo>
                  <a:lnTo>
                    <a:pt x="17246" y="449948"/>
                  </a:lnTo>
                  <a:lnTo>
                    <a:pt x="7848" y="505244"/>
                  </a:lnTo>
                  <a:lnTo>
                    <a:pt x="2006" y="562063"/>
                  </a:lnTo>
                  <a:lnTo>
                    <a:pt x="0" y="620229"/>
                  </a:lnTo>
                  <a:lnTo>
                    <a:pt x="1841" y="676186"/>
                  </a:lnTo>
                  <a:lnTo>
                    <a:pt x="7213" y="730897"/>
                  </a:lnTo>
                  <a:lnTo>
                    <a:pt x="15875" y="784237"/>
                  </a:lnTo>
                  <a:lnTo>
                    <a:pt x="27571" y="836041"/>
                  </a:lnTo>
                  <a:lnTo>
                    <a:pt x="42049" y="886117"/>
                  </a:lnTo>
                  <a:lnTo>
                    <a:pt x="59093" y="934326"/>
                  </a:lnTo>
                  <a:lnTo>
                    <a:pt x="78435" y="980503"/>
                  </a:lnTo>
                  <a:lnTo>
                    <a:pt x="99834" y="1024470"/>
                  </a:lnTo>
                  <a:lnTo>
                    <a:pt x="123037" y="1066076"/>
                  </a:lnTo>
                  <a:lnTo>
                    <a:pt x="147828" y="1105154"/>
                  </a:lnTo>
                  <a:lnTo>
                    <a:pt x="173939" y="1141539"/>
                  </a:lnTo>
                  <a:lnTo>
                    <a:pt x="201117" y="1175080"/>
                  </a:lnTo>
                  <a:lnTo>
                    <a:pt x="229146" y="1205585"/>
                  </a:lnTo>
                  <a:lnTo>
                    <a:pt x="275945" y="1221765"/>
                  </a:lnTo>
                  <a:lnTo>
                    <a:pt x="324154" y="1233957"/>
                  </a:lnTo>
                  <a:lnTo>
                    <a:pt x="373748" y="1241640"/>
                  </a:lnTo>
                  <a:lnTo>
                    <a:pt x="424688" y="1244307"/>
                  </a:lnTo>
                  <a:lnTo>
                    <a:pt x="517499" y="1244307"/>
                  </a:lnTo>
                  <a:lnTo>
                    <a:pt x="499592" y="1216583"/>
                  </a:lnTo>
                  <a:lnTo>
                    <a:pt x="489089" y="1185735"/>
                  </a:lnTo>
                  <a:lnTo>
                    <a:pt x="485025" y="1151902"/>
                  </a:lnTo>
                  <a:lnTo>
                    <a:pt x="486422" y="1115212"/>
                  </a:lnTo>
                  <a:lnTo>
                    <a:pt x="492315" y="1075829"/>
                  </a:lnTo>
                  <a:lnTo>
                    <a:pt x="501713" y="1033856"/>
                  </a:lnTo>
                  <a:lnTo>
                    <a:pt x="513664" y="989444"/>
                  </a:lnTo>
                  <a:lnTo>
                    <a:pt x="541286" y="893826"/>
                  </a:lnTo>
                  <a:lnTo>
                    <a:pt x="555015" y="842899"/>
                  </a:lnTo>
                  <a:lnTo>
                    <a:pt x="567385" y="790067"/>
                  </a:lnTo>
                  <a:lnTo>
                    <a:pt x="577430" y="735469"/>
                  </a:lnTo>
                  <a:lnTo>
                    <a:pt x="584174" y="679246"/>
                  </a:lnTo>
                  <a:lnTo>
                    <a:pt x="586638" y="621512"/>
                  </a:lnTo>
                  <a:close/>
                </a:path>
                <a:path w="1316990" h="1244600">
                  <a:moveTo>
                    <a:pt x="1316647" y="620229"/>
                  </a:moveTo>
                  <a:lnTo>
                    <a:pt x="1314970" y="563194"/>
                  </a:lnTo>
                  <a:lnTo>
                    <a:pt x="1309522" y="507377"/>
                  </a:lnTo>
                  <a:lnTo>
                    <a:pt x="1300594" y="452996"/>
                  </a:lnTo>
                  <a:lnTo>
                    <a:pt x="1288440" y="400215"/>
                  </a:lnTo>
                  <a:lnTo>
                    <a:pt x="1273340" y="349237"/>
                  </a:lnTo>
                  <a:lnTo>
                    <a:pt x="1255560" y="300215"/>
                  </a:lnTo>
                  <a:lnTo>
                    <a:pt x="1235379" y="253365"/>
                  </a:lnTo>
                  <a:lnTo>
                    <a:pt x="1213053" y="208851"/>
                  </a:lnTo>
                  <a:lnTo>
                    <a:pt x="1188859" y="166865"/>
                  </a:lnTo>
                  <a:lnTo>
                    <a:pt x="1163078" y="127584"/>
                  </a:lnTo>
                  <a:lnTo>
                    <a:pt x="1135964" y="91198"/>
                  </a:lnTo>
                  <a:lnTo>
                    <a:pt x="1107795" y="57899"/>
                  </a:lnTo>
                  <a:lnTo>
                    <a:pt x="1078852" y="27838"/>
                  </a:lnTo>
                  <a:lnTo>
                    <a:pt x="1039101" y="15392"/>
                  </a:lnTo>
                  <a:lnTo>
                    <a:pt x="997762" y="6718"/>
                  </a:lnTo>
                  <a:lnTo>
                    <a:pt x="955040" y="1651"/>
                  </a:lnTo>
                  <a:lnTo>
                    <a:pt x="911148" y="0"/>
                  </a:lnTo>
                  <a:lnTo>
                    <a:pt x="798817" y="0"/>
                  </a:lnTo>
                  <a:lnTo>
                    <a:pt x="816800" y="25247"/>
                  </a:lnTo>
                  <a:lnTo>
                    <a:pt x="827354" y="54343"/>
                  </a:lnTo>
                  <a:lnTo>
                    <a:pt x="831469" y="87071"/>
                  </a:lnTo>
                  <a:lnTo>
                    <a:pt x="830110" y="123190"/>
                  </a:lnTo>
                  <a:lnTo>
                    <a:pt x="824242" y="162483"/>
                  </a:lnTo>
                  <a:lnTo>
                    <a:pt x="814870" y="204711"/>
                  </a:lnTo>
                  <a:lnTo>
                    <a:pt x="802944" y="249669"/>
                  </a:lnTo>
                  <a:lnTo>
                    <a:pt x="775347" y="346837"/>
                  </a:lnTo>
                  <a:lnTo>
                    <a:pt x="761619" y="398589"/>
                  </a:lnTo>
                  <a:lnTo>
                    <a:pt x="749249" y="452170"/>
                  </a:lnTo>
                  <a:lnTo>
                    <a:pt x="739216" y="507326"/>
                  </a:lnTo>
                  <a:lnTo>
                    <a:pt x="732472" y="563854"/>
                  </a:lnTo>
                  <a:lnTo>
                    <a:pt x="730008" y="621512"/>
                  </a:lnTo>
                  <a:lnTo>
                    <a:pt x="732472" y="679005"/>
                  </a:lnTo>
                  <a:lnTo>
                    <a:pt x="739190" y="735063"/>
                  </a:lnTo>
                  <a:lnTo>
                    <a:pt x="749223" y="789546"/>
                  </a:lnTo>
                  <a:lnTo>
                    <a:pt x="761568" y="842314"/>
                  </a:lnTo>
                  <a:lnTo>
                    <a:pt x="775258" y="893203"/>
                  </a:lnTo>
                  <a:lnTo>
                    <a:pt x="802817" y="988796"/>
                  </a:lnTo>
                  <a:lnTo>
                    <a:pt x="814730" y="1033208"/>
                  </a:lnTo>
                  <a:lnTo>
                    <a:pt x="824103" y="1075169"/>
                  </a:lnTo>
                  <a:lnTo>
                    <a:pt x="829970" y="1114526"/>
                  </a:lnTo>
                  <a:lnTo>
                    <a:pt x="831342" y="1151140"/>
                  </a:lnTo>
                  <a:lnTo>
                    <a:pt x="827252" y="1184859"/>
                  </a:lnTo>
                  <a:lnTo>
                    <a:pt x="816737" y="1215542"/>
                  </a:lnTo>
                  <a:lnTo>
                    <a:pt x="798817" y="1243037"/>
                  </a:lnTo>
                  <a:lnTo>
                    <a:pt x="879792" y="1243037"/>
                  </a:lnTo>
                  <a:lnTo>
                    <a:pt x="936358" y="1239735"/>
                  </a:lnTo>
                  <a:lnTo>
                    <a:pt x="991527" y="1230312"/>
                  </a:lnTo>
                  <a:lnTo>
                    <a:pt x="1044829" y="1215491"/>
                  </a:lnTo>
                  <a:lnTo>
                    <a:pt x="1095819" y="1195984"/>
                  </a:lnTo>
                  <a:lnTo>
                    <a:pt x="1123010" y="1165542"/>
                  </a:lnTo>
                  <a:lnTo>
                    <a:pt x="1149337" y="1132205"/>
                  </a:lnTo>
                  <a:lnTo>
                    <a:pt x="1174572" y="1096137"/>
                  </a:lnTo>
                  <a:lnTo>
                    <a:pt x="1198486" y="1057503"/>
                  </a:lnTo>
                  <a:lnTo>
                    <a:pt x="1220851" y="1016457"/>
                  </a:lnTo>
                  <a:lnTo>
                    <a:pt x="1241437" y="973162"/>
                  </a:lnTo>
                  <a:lnTo>
                    <a:pt x="1260017" y="927773"/>
                  </a:lnTo>
                  <a:lnTo>
                    <a:pt x="1276375" y="880427"/>
                  </a:lnTo>
                  <a:lnTo>
                    <a:pt x="1290256" y="831316"/>
                  </a:lnTo>
                  <a:lnTo>
                    <a:pt x="1301457" y="780580"/>
                  </a:lnTo>
                  <a:lnTo>
                    <a:pt x="1309738" y="728383"/>
                  </a:lnTo>
                  <a:lnTo>
                    <a:pt x="1314881" y="674890"/>
                  </a:lnTo>
                  <a:lnTo>
                    <a:pt x="1316647" y="620229"/>
                  </a:lnTo>
                  <a:close/>
                </a:path>
              </a:pathLst>
            </a:custGeom>
            <a:solidFill>
              <a:srgbClr val="F59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3472510" y="8309030"/>
              <a:ext cx="632460" cy="1243330"/>
            </a:xfrm>
            <a:custGeom>
              <a:avLst/>
              <a:gdLst/>
              <a:ahLst/>
              <a:cxnLst/>
              <a:rect l="l" t="t" r="r" b="b"/>
              <a:pathLst>
                <a:path w="632459" h="1243329">
                  <a:moveTo>
                    <a:pt x="458617" y="1243035"/>
                  </a:moveTo>
                  <a:lnTo>
                    <a:pt x="172501" y="1243035"/>
                  </a:lnTo>
                  <a:lnTo>
                    <a:pt x="149458" y="1213290"/>
                  </a:lnTo>
                  <a:lnTo>
                    <a:pt x="127666" y="1179865"/>
                  </a:lnTo>
                  <a:lnTo>
                    <a:pt x="107228" y="1142942"/>
                  </a:lnTo>
                  <a:lnTo>
                    <a:pt x="88247" y="1102704"/>
                  </a:lnTo>
                  <a:lnTo>
                    <a:pt x="70826" y="1059333"/>
                  </a:lnTo>
                  <a:lnTo>
                    <a:pt x="55068" y="1013012"/>
                  </a:lnTo>
                  <a:lnTo>
                    <a:pt x="41077" y="963925"/>
                  </a:lnTo>
                  <a:lnTo>
                    <a:pt x="28955" y="912252"/>
                  </a:lnTo>
                  <a:lnTo>
                    <a:pt x="18806" y="858178"/>
                  </a:lnTo>
                  <a:lnTo>
                    <a:pt x="10733" y="801885"/>
                  </a:lnTo>
                  <a:lnTo>
                    <a:pt x="4839" y="743555"/>
                  </a:lnTo>
                  <a:lnTo>
                    <a:pt x="1226" y="683372"/>
                  </a:lnTo>
                  <a:lnTo>
                    <a:pt x="0" y="621517"/>
                  </a:lnTo>
                  <a:lnTo>
                    <a:pt x="1221" y="559463"/>
                  </a:lnTo>
                  <a:lnTo>
                    <a:pt x="4819" y="498748"/>
                  </a:lnTo>
                  <a:lnTo>
                    <a:pt x="10694" y="439655"/>
                  </a:lnTo>
                  <a:lnTo>
                    <a:pt x="18743" y="382465"/>
                  </a:lnTo>
                  <a:lnTo>
                    <a:pt x="28868" y="327461"/>
                  </a:lnTo>
                  <a:lnTo>
                    <a:pt x="40967" y="274925"/>
                  </a:lnTo>
                  <a:lnTo>
                    <a:pt x="54940" y="225140"/>
                  </a:lnTo>
                  <a:lnTo>
                    <a:pt x="70686" y="178387"/>
                  </a:lnTo>
                  <a:lnTo>
                    <a:pt x="88105" y="134950"/>
                  </a:lnTo>
                  <a:lnTo>
                    <a:pt x="107097" y="95110"/>
                  </a:lnTo>
                  <a:lnTo>
                    <a:pt x="127561" y="59151"/>
                  </a:lnTo>
                  <a:lnTo>
                    <a:pt x="149395" y="27353"/>
                  </a:lnTo>
                  <a:lnTo>
                    <a:pt x="172501" y="0"/>
                  </a:lnTo>
                  <a:lnTo>
                    <a:pt x="459897" y="0"/>
                  </a:lnTo>
                  <a:lnTo>
                    <a:pt x="504732" y="59151"/>
                  </a:lnTo>
                  <a:lnTo>
                    <a:pt x="525170" y="95110"/>
                  </a:lnTo>
                  <a:lnTo>
                    <a:pt x="544151" y="134950"/>
                  </a:lnTo>
                  <a:lnTo>
                    <a:pt x="561572" y="178387"/>
                  </a:lnTo>
                  <a:lnTo>
                    <a:pt x="577330" y="225140"/>
                  </a:lnTo>
                  <a:lnTo>
                    <a:pt x="591321" y="274925"/>
                  </a:lnTo>
                  <a:lnTo>
                    <a:pt x="603443" y="327461"/>
                  </a:lnTo>
                  <a:lnTo>
                    <a:pt x="613592" y="382465"/>
                  </a:lnTo>
                  <a:lnTo>
                    <a:pt x="621665" y="439655"/>
                  </a:lnTo>
                  <a:lnTo>
                    <a:pt x="627559" y="498748"/>
                  </a:lnTo>
                  <a:lnTo>
                    <a:pt x="631172" y="559463"/>
                  </a:lnTo>
                  <a:lnTo>
                    <a:pt x="632399" y="621517"/>
                  </a:lnTo>
                  <a:lnTo>
                    <a:pt x="631171" y="683624"/>
                  </a:lnTo>
                  <a:lnTo>
                    <a:pt x="627555" y="743978"/>
                  </a:lnTo>
                  <a:lnTo>
                    <a:pt x="621649" y="802410"/>
                  </a:lnTo>
                  <a:lnTo>
                    <a:pt x="613555" y="858745"/>
                  </a:lnTo>
                  <a:lnTo>
                    <a:pt x="603370" y="912812"/>
                  </a:lnTo>
                  <a:lnTo>
                    <a:pt x="591195" y="964439"/>
                  </a:lnTo>
                  <a:lnTo>
                    <a:pt x="577130" y="1013453"/>
                  </a:lnTo>
                  <a:lnTo>
                    <a:pt x="561274" y="1059683"/>
                  </a:lnTo>
                  <a:lnTo>
                    <a:pt x="543726" y="1102956"/>
                  </a:lnTo>
                  <a:lnTo>
                    <a:pt x="524587" y="1143099"/>
                  </a:lnTo>
                  <a:lnTo>
                    <a:pt x="503956" y="1179942"/>
                  </a:lnTo>
                  <a:lnTo>
                    <a:pt x="481933" y="1213311"/>
                  </a:lnTo>
                  <a:lnTo>
                    <a:pt x="458617" y="1243035"/>
                  </a:lnTo>
                  <a:close/>
                </a:path>
              </a:pathLst>
            </a:custGeom>
            <a:solidFill>
              <a:srgbClr val="FAA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562333" y="4964176"/>
              <a:ext cx="692785" cy="987425"/>
            </a:xfrm>
            <a:custGeom>
              <a:avLst/>
              <a:gdLst/>
              <a:ahLst/>
              <a:cxnLst/>
              <a:rect l="l" t="t" r="r" b="b"/>
              <a:pathLst>
                <a:path w="692784" h="987425">
                  <a:moveTo>
                    <a:pt x="346097" y="987192"/>
                  </a:moveTo>
                  <a:lnTo>
                    <a:pt x="304233" y="984866"/>
                  </a:lnTo>
                  <a:lnTo>
                    <a:pt x="263484" y="977869"/>
                  </a:lnTo>
                  <a:lnTo>
                    <a:pt x="224237" y="966171"/>
                  </a:lnTo>
                  <a:lnTo>
                    <a:pt x="186882" y="949740"/>
                  </a:lnTo>
                  <a:lnTo>
                    <a:pt x="151808" y="928547"/>
                  </a:lnTo>
                  <a:lnTo>
                    <a:pt x="119404" y="902560"/>
                  </a:lnTo>
                  <a:lnTo>
                    <a:pt x="90059" y="871750"/>
                  </a:lnTo>
                  <a:lnTo>
                    <a:pt x="64161" y="836086"/>
                  </a:lnTo>
                  <a:lnTo>
                    <a:pt x="42100" y="795538"/>
                  </a:lnTo>
                  <a:lnTo>
                    <a:pt x="24264" y="750074"/>
                  </a:lnTo>
                  <a:lnTo>
                    <a:pt x="11043" y="699666"/>
                  </a:lnTo>
                  <a:lnTo>
                    <a:pt x="2825" y="644282"/>
                  </a:lnTo>
                  <a:lnTo>
                    <a:pt x="0" y="583891"/>
                  </a:lnTo>
                  <a:lnTo>
                    <a:pt x="1873" y="532405"/>
                  </a:lnTo>
                  <a:lnTo>
                    <a:pt x="7354" y="480527"/>
                  </a:lnTo>
                  <a:lnTo>
                    <a:pt x="16235" y="428768"/>
                  </a:lnTo>
                  <a:lnTo>
                    <a:pt x="28306" y="377641"/>
                  </a:lnTo>
                  <a:lnTo>
                    <a:pt x="43359" y="327659"/>
                  </a:lnTo>
                  <a:lnTo>
                    <a:pt x="61186" y="279335"/>
                  </a:lnTo>
                  <a:lnTo>
                    <a:pt x="81577" y="233180"/>
                  </a:lnTo>
                  <a:lnTo>
                    <a:pt x="104325" y="189708"/>
                  </a:lnTo>
                  <a:lnTo>
                    <a:pt x="129220" y="149431"/>
                  </a:lnTo>
                  <a:lnTo>
                    <a:pt x="156055" y="112861"/>
                  </a:lnTo>
                  <a:lnTo>
                    <a:pt x="184619" y="80511"/>
                  </a:lnTo>
                  <a:lnTo>
                    <a:pt x="214706" y="52894"/>
                  </a:lnTo>
                  <a:lnTo>
                    <a:pt x="246105" y="30521"/>
                  </a:lnTo>
                  <a:lnTo>
                    <a:pt x="312010" y="3562"/>
                  </a:lnTo>
                  <a:lnTo>
                    <a:pt x="346097" y="0"/>
                  </a:lnTo>
                  <a:lnTo>
                    <a:pt x="380194" y="3562"/>
                  </a:lnTo>
                  <a:lnTo>
                    <a:pt x="446112" y="30521"/>
                  </a:lnTo>
                  <a:lnTo>
                    <a:pt x="477516" y="52894"/>
                  </a:lnTo>
                  <a:lnTo>
                    <a:pt x="507606" y="80511"/>
                  </a:lnTo>
                  <a:lnTo>
                    <a:pt x="536174" y="112861"/>
                  </a:lnTo>
                  <a:lnTo>
                    <a:pt x="563010" y="149431"/>
                  </a:lnTo>
                  <a:lnTo>
                    <a:pt x="587907" y="189708"/>
                  </a:lnTo>
                  <a:lnTo>
                    <a:pt x="610655" y="233180"/>
                  </a:lnTo>
                  <a:lnTo>
                    <a:pt x="631047" y="279335"/>
                  </a:lnTo>
                  <a:lnTo>
                    <a:pt x="648873" y="327659"/>
                  </a:lnTo>
                  <a:lnTo>
                    <a:pt x="663926" y="377641"/>
                  </a:lnTo>
                  <a:lnTo>
                    <a:pt x="675997" y="428768"/>
                  </a:lnTo>
                  <a:lnTo>
                    <a:pt x="684877" y="480527"/>
                  </a:lnTo>
                  <a:lnTo>
                    <a:pt x="690358" y="532405"/>
                  </a:lnTo>
                  <a:lnTo>
                    <a:pt x="692231" y="583891"/>
                  </a:lnTo>
                  <a:lnTo>
                    <a:pt x="689405" y="644282"/>
                  </a:lnTo>
                  <a:lnTo>
                    <a:pt x="681188" y="699666"/>
                  </a:lnTo>
                  <a:lnTo>
                    <a:pt x="667967" y="750074"/>
                  </a:lnTo>
                  <a:lnTo>
                    <a:pt x="650132" y="795538"/>
                  </a:lnTo>
                  <a:lnTo>
                    <a:pt x="628071" y="836086"/>
                  </a:lnTo>
                  <a:lnTo>
                    <a:pt x="602173" y="871750"/>
                  </a:lnTo>
                  <a:lnTo>
                    <a:pt x="572827" y="902560"/>
                  </a:lnTo>
                  <a:lnTo>
                    <a:pt x="540420" y="928547"/>
                  </a:lnTo>
                  <a:lnTo>
                    <a:pt x="505343" y="949740"/>
                  </a:lnTo>
                  <a:lnTo>
                    <a:pt x="467983" y="966171"/>
                  </a:lnTo>
                  <a:lnTo>
                    <a:pt x="428730" y="977869"/>
                  </a:lnTo>
                  <a:lnTo>
                    <a:pt x="387972" y="984866"/>
                  </a:lnTo>
                  <a:lnTo>
                    <a:pt x="346097" y="987192"/>
                  </a:lnTo>
                  <a:close/>
                </a:path>
              </a:pathLst>
            </a:custGeom>
            <a:solidFill>
              <a:srgbClr val="F6D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562333" y="4964176"/>
              <a:ext cx="346710" cy="987425"/>
            </a:xfrm>
            <a:custGeom>
              <a:avLst/>
              <a:gdLst/>
              <a:ahLst/>
              <a:cxnLst/>
              <a:rect l="l" t="t" r="r" b="b"/>
              <a:pathLst>
                <a:path w="346709" h="987425">
                  <a:moveTo>
                    <a:pt x="346097" y="987192"/>
                  </a:moveTo>
                  <a:lnTo>
                    <a:pt x="304233" y="984866"/>
                  </a:lnTo>
                  <a:lnTo>
                    <a:pt x="263484" y="977869"/>
                  </a:lnTo>
                  <a:lnTo>
                    <a:pt x="224237" y="966171"/>
                  </a:lnTo>
                  <a:lnTo>
                    <a:pt x="186882" y="949740"/>
                  </a:lnTo>
                  <a:lnTo>
                    <a:pt x="151808" y="928547"/>
                  </a:lnTo>
                  <a:lnTo>
                    <a:pt x="119404" y="902560"/>
                  </a:lnTo>
                  <a:lnTo>
                    <a:pt x="90059" y="871750"/>
                  </a:lnTo>
                  <a:lnTo>
                    <a:pt x="64161" y="836086"/>
                  </a:lnTo>
                  <a:lnTo>
                    <a:pt x="42100" y="795538"/>
                  </a:lnTo>
                  <a:lnTo>
                    <a:pt x="24264" y="750074"/>
                  </a:lnTo>
                  <a:lnTo>
                    <a:pt x="11043" y="699666"/>
                  </a:lnTo>
                  <a:lnTo>
                    <a:pt x="2825" y="644282"/>
                  </a:lnTo>
                  <a:lnTo>
                    <a:pt x="0" y="583891"/>
                  </a:lnTo>
                  <a:lnTo>
                    <a:pt x="1873" y="532405"/>
                  </a:lnTo>
                  <a:lnTo>
                    <a:pt x="7354" y="480527"/>
                  </a:lnTo>
                  <a:lnTo>
                    <a:pt x="16235" y="428768"/>
                  </a:lnTo>
                  <a:lnTo>
                    <a:pt x="28306" y="377641"/>
                  </a:lnTo>
                  <a:lnTo>
                    <a:pt x="43359" y="327659"/>
                  </a:lnTo>
                  <a:lnTo>
                    <a:pt x="61186" y="279335"/>
                  </a:lnTo>
                  <a:lnTo>
                    <a:pt x="81577" y="233180"/>
                  </a:lnTo>
                  <a:lnTo>
                    <a:pt x="104325" y="189708"/>
                  </a:lnTo>
                  <a:lnTo>
                    <a:pt x="129220" y="149431"/>
                  </a:lnTo>
                  <a:lnTo>
                    <a:pt x="156055" y="112861"/>
                  </a:lnTo>
                  <a:lnTo>
                    <a:pt x="184619" y="80511"/>
                  </a:lnTo>
                  <a:lnTo>
                    <a:pt x="214706" y="52894"/>
                  </a:lnTo>
                  <a:lnTo>
                    <a:pt x="246105" y="30521"/>
                  </a:lnTo>
                  <a:lnTo>
                    <a:pt x="312010" y="3562"/>
                  </a:lnTo>
                  <a:lnTo>
                    <a:pt x="346097" y="0"/>
                  </a:lnTo>
                  <a:lnTo>
                    <a:pt x="346097" y="987192"/>
                  </a:lnTo>
                  <a:close/>
                </a:path>
              </a:pathLst>
            </a:custGeom>
            <a:solidFill>
              <a:srgbClr val="ECD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723448" y="5037498"/>
              <a:ext cx="139867" cy="1695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1378400" y="4964176"/>
              <a:ext cx="692785" cy="987425"/>
            </a:xfrm>
            <a:custGeom>
              <a:avLst/>
              <a:gdLst/>
              <a:ahLst/>
              <a:cxnLst/>
              <a:rect l="l" t="t" r="r" b="b"/>
              <a:pathLst>
                <a:path w="692784" h="987425">
                  <a:moveTo>
                    <a:pt x="346133" y="987192"/>
                  </a:moveTo>
                  <a:lnTo>
                    <a:pt x="304269" y="984866"/>
                  </a:lnTo>
                  <a:lnTo>
                    <a:pt x="263517" y="977869"/>
                  </a:lnTo>
                  <a:lnTo>
                    <a:pt x="224268" y="966171"/>
                  </a:lnTo>
                  <a:lnTo>
                    <a:pt x="186910" y="949740"/>
                  </a:lnTo>
                  <a:lnTo>
                    <a:pt x="151832" y="928547"/>
                  </a:lnTo>
                  <a:lnTo>
                    <a:pt x="119424" y="902560"/>
                  </a:lnTo>
                  <a:lnTo>
                    <a:pt x="90075" y="871750"/>
                  </a:lnTo>
                  <a:lnTo>
                    <a:pt x="64173" y="836086"/>
                  </a:lnTo>
                  <a:lnTo>
                    <a:pt x="42108" y="795538"/>
                  </a:lnTo>
                  <a:lnTo>
                    <a:pt x="24269" y="750074"/>
                  </a:lnTo>
                  <a:lnTo>
                    <a:pt x="11046" y="699666"/>
                  </a:lnTo>
                  <a:lnTo>
                    <a:pt x="2826" y="644282"/>
                  </a:lnTo>
                  <a:lnTo>
                    <a:pt x="0" y="583891"/>
                  </a:lnTo>
                  <a:lnTo>
                    <a:pt x="1873" y="532405"/>
                  </a:lnTo>
                  <a:lnTo>
                    <a:pt x="7356" y="480527"/>
                  </a:lnTo>
                  <a:lnTo>
                    <a:pt x="16238" y="428768"/>
                  </a:lnTo>
                  <a:lnTo>
                    <a:pt x="28312" y="377641"/>
                  </a:lnTo>
                  <a:lnTo>
                    <a:pt x="43368" y="327659"/>
                  </a:lnTo>
                  <a:lnTo>
                    <a:pt x="61197" y="279335"/>
                  </a:lnTo>
                  <a:lnTo>
                    <a:pt x="81592" y="233180"/>
                  </a:lnTo>
                  <a:lnTo>
                    <a:pt x="104343" y="189708"/>
                  </a:lnTo>
                  <a:lnTo>
                    <a:pt x="129242" y="149431"/>
                  </a:lnTo>
                  <a:lnTo>
                    <a:pt x="156079" y="112861"/>
                  </a:lnTo>
                  <a:lnTo>
                    <a:pt x="184647" y="80511"/>
                  </a:lnTo>
                  <a:lnTo>
                    <a:pt x="214736" y="52894"/>
                  </a:lnTo>
                  <a:lnTo>
                    <a:pt x="246138" y="30521"/>
                  </a:lnTo>
                  <a:lnTo>
                    <a:pt x="312045" y="3562"/>
                  </a:lnTo>
                  <a:lnTo>
                    <a:pt x="346133" y="0"/>
                  </a:lnTo>
                  <a:lnTo>
                    <a:pt x="380221" y="3562"/>
                  </a:lnTo>
                  <a:lnTo>
                    <a:pt x="446128" y="30521"/>
                  </a:lnTo>
                  <a:lnTo>
                    <a:pt x="477530" y="52894"/>
                  </a:lnTo>
                  <a:lnTo>
                    <a:pt x="507620" y="80511"/>
                  </a:lnTo>
                  <a:lnTo>
                    <a:pt x="536187" y="112861"/>
                  </a:lnTo>
                  <a:lnTo>
                    <a:pt x="563025" y="149431"/>
                  </a:lnTo>
                  <a:lnTo>
                    <a:pt x="587923" y="189708"/>
                  </a:lnTo>
                  <a:lnTo>
                    <a:pt x="610674" y="233180"/>
                  </a:lnTo>
                  <a:lnTo>
                    <a:pt x="631069" y="279335"/>
                  </a:lnTo>
                  <a:lnTo>
                    <a:pt x="648899" y="327659"/>
                  </a:lnTo>
                  <a:lnTo>
                    <a:pt x="663955" y="377641"/>
                  </a:lnTo>
                  <a:lnTo>
                    <a:pt x="676028" y="428768"/>
                  </a:lnTo>
                  <a:lnTo>
                    <a:pt x="684910" y="480527"/>
                  </a:lnTo>
                  <a:lnTo>
                    <a:pt x="690393" y="532405"/>
                  </a:lnTo>
                  <a:lnTo>
                    <a:pt x="692267" y="583891"/>
                  </a:lnTo>
                  <a:lnTo>
                    <a:pt x="689440" y="644282"/>
                  </a:lnTo>
                  <a:lnTo>
                    <a:pt x="681221" y="699666"/>
                  </a:lnTo>
                  <a:lnTo>
                    <a:pt x="667997" y="750074"/>
                  </a:lnTo>
                  <a:lnTo>
                    <a:pt x="650158" y="795538"/>
                  </a:lnTo>
                  <a:lnTo>
                    <a:pt x="628093" y="836086"/>
                  </a:lnTo>
                  <a:lnTo>
                    <a:pt x="602191" y="871750"/>
                  </a:lnTo>
                  <a:lnTo>
                    <a:pt x="572842" y="902560"/>
                  </a:lnTo>
                  <a:lnTo>
                    <a:pt x="540434" y="928547"/>
                  </a:lnTo>
                  <a:lnTo>
                    <a:pt x="505356" y="949740"/>
                  </a:lnTo>
                  <a:lnTo>
                    <a:pt x="467998" y="966171"/>
                  </a:lnTo>
                  <a:lnTo>
                    <a:pt x="428749" y="977869"/>
                  </a:lnTo>
                  <a:lnTo>
                    <a:pt x="387998" y="984866"/>
                  </a:lnTo>
                  <a:lnTo>
                    <a:pt x="346133" y="987192"/>
                  </a:lnTo>
                  <a:close/>
                </a:path>
              </a:pathLst>
            </a:custGeom>
            <a:solidFill>
              <a:srgbClr val="F6D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1378400" y="4964176"/>
              <a:ext cx="346710" cy="987425"/>
            </a:xfrm>
            <a:custGeom>
              <a:avLst/>
              <a:gdLst/>
              <a:ahLst/>
              <a:cxnLst/>
              <a:rect l="l" t="t" r="r" b="b"/>
              <a:pathLst>
                <a:path w="346709" h="987425">
                  <a:moveTo>
                    <a:pt x="346133" y="987192"/>
                  </a:moveTo>
                  <a:lnTo>
                    <a:pt x="304269" y="984866"/>
                  </a:lnTo>
                  <a:lnTo>
                    <a:pt x="263517" y="977869"/>
                  </a:lnTo>
                  <a:lnTo>
                    <a:pt x="224268" y="966171"/>
                  </a:lnTo>
                  <a:lnTo>
                    <a:pt x="186910" y="949740"/>
                  </a:lnTo>
                  <a:lnTo>
                    <a:pt x="151832" y="928547"/>
                  </a:lnTo>
                  <a:lnTo>
                    <a:pt x="119424" y="902560"/>
                  </a:lnTo>
                  <a:lnTo>
                    <a:pt x="90075" y="871750"/>
                  </a:lnTo>
                  <a:lnTo>
                    <a:pt x="64173" y="836086"/>
                  </a:lnTo>
                  <a:lnTo>
                    <a:pt x="42108" y="795538"/>
                  </a:lnTo>
                  <a:lnTo>
                    <a:pt x="24269" y="750074"/>
                  </a:lnTo>
                  <a:lnTo>
                    <a:pt x="11046" y="699666"/>
                  </a:lnTo>
                  <a:lnTo>
                    <a:pt x="2826" y="644282"/>
                  </a:lnTo>
                  <a:lnTo>
                    <a:pt x="0" y="583891"/>
                  </a:lnTo>
                  <a:lnTo>
                    <a:pt x="1873" y="532405"/>
                  </a:lnTo>
                  <a:lnTo>
                    <a:pt x="7356" y="480527"/>
                  </a:lnTo>
                  <a:lnTo>
                    <a:pt x="16238" y="428768"/>
                  </a:lnTo>
                  <a:lnTo>
                    <a:pt x="28312" y="377641"/>
                  </a:lnTo>
                  <a:lnTo>
                    <a:pt x="43368" y="327659"/>
                  </a:lnTo>
                  <a:lnTo>
                    <a:pt x="61197" y="279335"/>
                  </a:lnTo>
                  <a:lnTo>
                    <a:pt x="81592" y="233180"/>
                  </a:lnTo>
                  <a:lnTo>
                    <a:pt x="104343" y="189708"/>
                  </a:lnTo>
                  <a:lnTo>
                    <a:pt x="129242" y="149431"/>
                  </a:lnTo>
                  <a:lnTo>
                    <a:pt x="156079" y="112861"/>
                  </a:lnTo>
                  <a:lnTo>
                    <a:pt x="184647" y="80511"/>
                  </a:lnTo>
                  <a:lnTo>
                    <a:pt x="214736" y="52894"/>
                  </a:lnTo>
                  <a:lnTo>
                    <a:pt x="246138" y="30521"/>
                  </a:lnTo>
                  <a:lnTo>
                    <a:pt x="312045" y="3562"/>
                  </a:lnTo>
                  <a:lnTo>
                    <a:pt x="346133" y="0"/>
                  </a:lnTo>
                  <a:lnTo>
                    <a:pt x="346133" y="987192"/>
                  </a:lnTo>
                  <a:close/>
                </a:path>
              </a:pathLst>
            </a:custGeom>
            <a:solidFill>
              <a:srgbClr val="ECD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1539544" y="5037498"/>
              <a:ext cx="139867" cy="1695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2194503" y="4964176"/>
              <a:ext cx="692785" cy="987425"/>
            </a:xfrm>
            <a:custGeom>
              <a:avLst/>
              <a:gdLst/>
              <a:ahLst/>
              <a:cxnLst/>
              <a:rect l="l" t="t" r="r" b="b"/>
              <a:pathLst>
                <a:path w="692784" h="987425">
                  <a:moveTo>
                    <a:pt x="346133" y="987192"/>
                  </a:moveTo>
                  <a:lnTo>
                    <a:pt x="304259" y="984866"/>
                  </a:lnTo>
                  <a:lnTo>
                    <a:pt x="263500" y="977869"/>
                  </a:lnTo>
                  <a:lnTo>
                    <a:pt x="224247" y="966171"/>
                  </a:lnTo>
                  <a:lnTo>
                    <a:pt x="186887" y="949740"/>
                  </a:lnTo>
                  <a:lnTo>
                    <a:pt x="151810" y="928547"/>
                  </a:lnTo>
                  <a:lnTo>
                    <a:pt x="119404" y="902560"/>
                  </a:lnTo>
                  <a:lnTo>
                    <a:pt x="90057" y="871750"/>
                  </a:lnTo>
                  <a:lnTo>
                    <a:pt x="64159" y="836086"/>
                  </a:lnTo>
                  <a:lnTo>
                    <a:pt x="42098" y="795538"/>
                  </a:lnTo>
                  <a:lnTo>
                    <a:pt x="24263" y="750074"/>
                  </a:lnTo>
                  <a:lnTo>
                    <a:pt x="11042" y="699666"/>
                  </a:lnTo>
                  <a:lnTo>
                    <a:pt x="2825" y="644282"/>
                  </a:lnTo>
                  <a:lnTo>
                    <a:pt x="0" y="583891"/>
                  </a:lnTo>
                  <a:lnTo>
                    <a:pt x="1873" y="532405"/>
                  </a:lnTo>
                  <a:lnTo>
                    <a:pt x="7354" y="480527"/>
                  </a:lnTo>
                  <a:lnTo>
                    <a:pt x="16234" y="428768"/>
                  </a:lnTo>
                  <a:lnTo>
                    <a:pt x="28304" y="377641"/>
                  </a:lnTo>
                  <a:lnTo>
                    <a:pt x="43357" y="327659"/>
                  </a:lnTo>
                  <a:lnTo>
                    <a:pt x="61184" y="279335"/>
                  </a:lnTo>
                  <a:lnTo>
                    <a:pt x="81575" y="233180"/>
                  </a:lnTo>
                  <a:lnTo>
                    <a:pt x="104324" y="189708"/>
                  </a:lnTo>
                  <a:lnTo>
                    <a:pt x="129220" y="149431"/>
                  </a:lnTo>
                  <a:lnTo>
                    <a:pt x="156057" y="112861"/>
                  </a:lnTo>
                  <a:lnTo>
                    <a:pt x="184624" y="80511"/>
                  </a:lnTo>
                  <a:lnTo>
                    <a:pt x="214714" y="52894"/>
                  </a:lnTo>
                  <a:lnTo>
                    <a:pt x="246119" y="30521"/>
                  </a:lnTo>
                  <a:lnTo>
                    <a:pt x="312037" y="3562"/>
                  </a:lnTo>
                  <a:lnTo>
                    <a:pt x="346133" y="0"/>
                  </a:lnTo>
                  <a:lnTo>
                    <a:pt x="380221" y="3562"/>
                  </a:lnTo>
                  <a:lnTo>
                    <a:pt x="446124" y="30521"/>
                  </a:lnTo>
                  <a:lnTo>
                    <a:pt x="477522" y="52894"/>
                  </a:lnTo>
                  <a:lnTo>
                    <a:pt x="507608" y="80511"/>
                  </a:lnTo>
                  <a:lnTo>
                    <a:pt x="536171" y="112861"/>
                  </a:lnTo>
                  <a:lnTo>
                    <a:pt x="563004" y="149431"/>
                  </a:lnTo>
                  <a:lnTo>
                    <a:pt x="587898" y="189708"/>
                  </a:lnTo>
                  <a:lnTo>
                    <a:pt x="610644" y="233180"/>
                  </a:lnTo>
                  <a:lnTo>
                    <a:pt x="631034" y="279335"/>
                  </a:lnTo>
                  <a:lnTo>
                    <a:pt x="648859" y="327659"/>
                  </a:lnTo>
                  <a:lnTo>
                    <a:pt x="663911" y="377641"/>
                  </a:lnTo>
                  <a:lnTo>
                    <a:pt x="675982" y="428768"/>
                  </a:lnTo>
                  <a:lnTo>
                    <a:pt x="684861" y="480527"/>
                  </a:lnTo>
                  <a:lnTo>
                    <a:pt x="690342" y="532405"/>
                  </a:lnTo>
                  <a:lnTo>
                    <a:pt x="692215" y="583891"/>
                  </a:lnTo>
                  <a:lnTo>
                    <a:pt x="689390" y="644282"/>
                  </a:lnTo>
                  <a:lnTo>
                    <a:pt x="681173" y="699666"/>
                  </a:lnTo>
                  <a:lnTo>
                    <a:pt x="667953" y="750074"/>
                  </a:lnTo>
                  <a:lnTo>
                    <a:pt x="650118" y="795538"/>
                  </a:lnTo>
                  <a:lnTo>
                    <a:pt x="628059" y="836086"/>
                  </a:lnTo>
                  <a:lnTo>
                    <a:pt x="602163" y="871750"/>
                  </a:lnTo>
                  <a:lnTo>
                    <a:pt x="572819" y="902560"/>
                  </a:lnTo>
                  <a:lnTo>
                    <a:pt x="540417" y="928547"/>
                  </a:lnTo>
                  <a:lnTo>
                    <a:pt x="505345" y="949740"/>
                  </a:lnTo>
                  <a:lnTo>
                    <a:pt x="467991" y="966171"/>
                  </a:lnTo>
                  <a:lnTo>
                    <a:pt x="428746" y="977869"/>
                  </a:lnTo>
                  <a:lnTo>
                    <a:pt x="387997" y="984866"/>
                  </a:lnTo>
                  <a:lnTo>
                    <a:pt x="346133" y="987192"/>
                  </a:lnTo>
                  <a:close/>
                </a:path>
              </a:pathLst>
            </a:custGeom>
            <a:solidFill>
              <a:srgbClr val="F6D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2194503" y="4964176"/>
              <a:ext cx="346710" cy="987425"/>
            </a:xfrm>
            <a:custGeom>
              <a:avLst/>
              <a:gdLst/>
              <a:ahLst/>
              <a:cxnLst/>
              <a:rect l="l" t="t" r="r" b="b"/>
              <a:pathLst>
                <a:path w="346709" h="987425">
                  <a:moveTo>
                    <a:pt x="346133" y="987192"/>
                  </a:moveTo>
                  <a:lnTo>
                    <a:pt x="304259" y="984866"/>
                  </a:lnTo>
                  <a:lnTo>
                    <a:pt x="263500" y="977869"/>
                  </a:lnTo>
                  <a:lnTo>
                    <a:pt x="224247" y="966171"/>
                  </a:lnTo>
                  <a:lnTo>
                    <a:pt x="186887" y="949740"/>
                  </a:lnTo>
                  <a:lnTo>
                    <a:pt x="151810" y="928547"/>
                  </a:lnTo>
                  <a:lnTo>
                    <a:pt x="119404" y="902560"/>
                  </a:lnTo>
                  <a:lnTo>
                    <a:pt x="90057" y="871750"/>
                  </a:lnTo>
                  <a:lnTo>
                    <a:pt x="64159" y="836086"/>
                  </a:lnTo>
                  <a:lnTo>
                    <a:pt x="42098" y="795538"/>
                  </a:lnTo>
                  <a:lnTo>
                    <a:pt x="24263" y="750074"/>
                  </a:lnTo>
                  <a:lnTo>
                    <a:pt x="11042" y="699666"/>
                  </a:lnTo>
                  <a:lnTo>
                    <a:pt x="2825" y="644282"/>
                  </a:lnTo>
                  <a:lnTo>
                    <a:pt x="0" y="583891"/>
                  </a:lnTo>
                  <a:lnTo>
                    <a:pt x="1873" y="532405"/>
                  </a:lnTo>
                  <a:lnTo>
                    <a:pt x="7354" y="480527"/>
                  </a:lnTo>
                  <a:lnTo>
                    <a:pt x="16234" y="428768"/>
                  </a:lnTo>
                  <a:lnTo>
                    <a:pt x="28304" y="377641"/>
                  </a:lnTo>
                  <a:lnTo>
                    <a:pt x="43357" y="327659"/>
                  </a:lnTo>
                  <a:lnTo>
                    <a:pt x="61184" y="279335"/>
                  </a:lnTo>
                  <a:lnTo>
                    <a:pt x="81575" y="233180"/>
                  </a:lnTo>
                  <a:lnTo>
                    <a:pt x="104324" y="189708"/>
                  </a:lnTo>
                  <a:lnTo>
                    <a:pt x="129220" y="149431"/>
                  </a:lnTo>
                  <a:lnTo>
                    <a:pt x="156057" y="112861"/>
                  </a:lnTo>
                  <a:lnTo>
                    <a:pt x="184624" y="80511"/>
                  </a:lnTo>
                  <a:lnTo>
                    <a:pt x="214714" y="52894"/>
                  </a:lnTo>
                  <a:lnTo>
                    <a:pt x="246119" y="30521"/>
                  </a:lnTo>
                  <a:lnTo>
                    <a:pt x="312037" y="3562"/>
                  </a:lnTo>
                  <a:lnTo>
                    <a:pt x="346133" y="0"/>
                  </a:lnTo>
                  <a:lnTo>
                    <a:pt x="346133" y="987192"/>
                  </a:lnTo>
                  <a:close/>
                </a:path>
              </a:pathLst>
            </a:custGeom>
            <a:solidFill>
              <a:srgbClr val="ECD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2355602" y="5037498"/>
              <a:ext cx="139867" cy="1695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416273" y="5628450"/>
              <a:ext cx="2616835" cy="88900"/>
            </a:xfrm>
            <a:custGeom>
              <a:avLst/>
              <a:gdLst/>
              <a:ahLst/>
              <a:cxnLst/>
              <a:rect l="l" t="t" r="r" b="b"/>
              <a:pathLst>
                <a:path w="2616834" h="88900">
                  <a:moveTo>
                    <a:pt x="2593870" y="88343"/>
                  </a:moveTo>
                  <a:lnTo>
                    <a:pt x="22650" y="88343"/>
                  </a:lnTo>
                  <a:lnTo>
                    <a:pt x="13854" y="86559"/>
                  </a:lnTo>
                  <a:lnTo>
                    <a:pt x="6652" y="81698"/>
                  </a:lnTo>
                  <a:lnTo>
                    <a:pt x="1786" y="74497"/>
                  </a:lnTo>
                  <a:lnTo>
                    <a:pt x="0" y="65692"/>
                  </a:lnTo>
                  <a:lnTo>
                    <a:pt x="0" y="22650"/>
                  </a:lnTo>
                  <a:lnTo>
                    <a:pt x="1786" y="13846"/>
                  </a:lnTo>
                  <a:lnTo>
                    <a:pt x="6652" y="6645"/>
                  </a:lnTo>
                  <a:lnTo>
                    <a:pt x="13854" y="1784"/>
                  </a:lnTo>
                  <a:lnTo>
                    <a:pt x="22650" y="0"/>
                  </a:lnTo>
                  <a:lnTo>
                    <a:pt x="2593870" y="0"/>
                  </a:lnTo>
                  <a:lnTo>
                    <a:pt x="2602653" y="1784"/>
                  </a:lnTo>
                  <a:lnTo>
                    <a:pt x="2609857" y="6645"/>
                  </a:lnTo>
                  <a:lnTo>
                    <a:pt x="2614730" y="13846"/>
                  </a:lnTo>
                  <a:lnTo>
                    <a:pt x="2616521" y="22650"/>
                  </a:lnTo>
                  <a:lnTo>
                    <a:pt x="2616521" y="65692"/>
                  </a:lnTo>
                  <a:lnTo>
                    <a:pt x="2614730" y="74497"/>
                  </a:lnTo>
                  <a:lnTo>
                    <a:pt x="2609857" y="81698"/>
                  </a:lnTo>
                  <a:lnTo>
                    <a:pt x="2602653" y="86559"/>
                  </a:lnTo>
                  <a:lnTo>
                    <a:pt x="2593870" y="88343"/>
                  </a:lnTo>
                  <a:close/>
                </a:path>
              </a:pathLst>
            </a:custGeom>
            <a:solidFill>
              <a:srgbClr val="EC9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524474" y="5716794"/>
              <a:ext cx="384175" cy="435609"/>
            </a:xfrm>
            <a:custGeom>
              <a:avLst/>
              <a:gdLst/>
              <a:ahLst/>
              <a:cxnLst/>
              <a:rect l="l" t="t" r="r" b="b"/>
              <a:pathLst>
                <a:path w="384175" h="435610">
                  <a:moveTo>
                    <a:pt x="383957" y="435402"/>
                  </a:moveTo>
                  <a:lnTo>
                    <a:pt x="216103" y="435402"/>
                  </a:lnTo>
                  <a:lnTo>
                    <a:pt x="178567" y="288145"/>
                  </a:lnTo>
                  <a:lnTo>
                    <a:pt x="52785" y="234573"/>
                  </a:lnTo>
                  <a:lnTo>
                    <a:pt x="0" y="0"/>
                  </a:lnTo>
                  <a:lnTo>
                    <a:pt x="383957" y="0"/>
                  </a:lnTo>
                  <a:lnTo>
                    <a:pt x="383957" y="435402"/>
                  </a:lnTo>
                  <a:close/>
                </a:path>
              </a:pathLst>
            </a:custGeom>
            <a:solidFill>
              <a:srgbClr val="C18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908431" y="5716794"/>
              <a:ext cx="384175" cy="435609"/>
            </a:xfrm>
            <a:custGeom>
              <a:avLst/>
              <a:gdLst/>
              <a:ahLst/>
              <a:cxnLst/>
              <a:rect l="l" t="t" r="r" b="b"/>
              <a:pathLst>
                <a:path w="384175" h="435610">
                  <a:moveTo>
                    <a:pt x="167904" y="435402"/>
                  </a:moveTo>
                  <a:lnTo>
                    <a:pt x="0" y="435402"/>
                  </a:lnTo>
                  <a:lnTo>
                    <a:pt x="0" y="0"/>
                  </a:lnTo>
                  <a:lnTo>
                    <a:pt x="383988" y="0"/>
                  </a:lnTo>
                  <a:lnTo>
                    <a:pt x="331238" y="234573"/>
                  </a:lnTo>
                  <a:lnTo>
                    <a:pt x="205451" y="288145"/>
                  </a:lnTo>
                  <a:lnTo>
                    <a:pt x="167904" y="435402"/>
                  </a:lnTo>
                  <a:close/>
                </a:path>
              </a:pathLst>
            </a:custGeom>
            <a:solidFill>
              <a:srgbClr val="D68E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1340546" y="5716794"/>
              <a:ext cx="384175" cy="435609"/>
            </a:xfrm>
            <a:custGeom>
              <a:avLst/>
              <a:gdLst/>
              <a:ahLst/>
              <a:cxnLst/>
              <a:rect l="l" t="t" r="r" b="b"/>
              <a:pathLst>
                <a:path w="384175" h="435610">
                  <a:moveTo>
                    <a:pt x="383988" y="435402"/>
                  </a:moveTo>
                  <a:lnTo>
                    <a:pt x="216134" y="435402"/>
                  </a:lnTo>
                  <a:lnTo>
                    <a:pt x="178536" y="288145"/>
                  </a:lnTo>
                  <a:lnTo>
                    <a:pt x="52800" y="234573"/>
                  </a:lnTo>
                  <a:lnTo>
                    <a:pt x="0" y="0"/>
                  </a:lnTo>
                  <a:lnTo>
                    <a:pt x="383988" y="0"/>
                  </a:lnTo>
                  <a:lnTo>
                    <a:pt x="383988" y="435402"/>
                  </a:lnTo>
                  <a:close/>
                </a:path>
              </a:pathLst>
            </a:custGeom>
            <a:solidFill>
              <a:srgbClr val="C18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1724534" y="5716794"/>
              <a:ext cx="384175" cy="435609"/>
            </a:xfrm>
            <a:custGeom>
              <a:avLst/>
              <a:gdLst/>
              <a:ahLst/>
              <a:cxnLst/>
              <a:rect l="l" t="t" r="r" b="b"/>
              <a:pathLst>
                <a:path w="384175" h="435610">
                  <a:moveTo>
                    <a:pt x="167853" y="435402"/>
                  </a:moveTo>
                  <a:lnTo>
                    <a:pt x="0" y="435402"/>
                  </a:lnTo>
                  <a:lnTo>
                    <a:pt x="0" y="0"/>
                  </a:lnTo>
                  <a:lnTo>
                    <a:pt x="383988" y="0"/>
                  </a:lnTo>
                  <a:lnTo>
                    <a:pt x="331187" y="234573"/>
                  </a:lnTo>
                  <a:lnTo>
                    <a:pt x="205399" y="288145"/>
                  </a:lnTo>
                  <a:lnTo>
                    <a:pt x="167853" y="435402"/>
                  </a:lnTo>
                  <a:close/>
                </a:path>
              </a:pathLst>
            </a:custGeom>
            <a:solidFill>
              <a:srgbClr val="D68E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2156649" y="5716794"/>
              <a:ext cx="384175" cy="435609"/>
            </a:xfrm>
            <a:custGeom>
              <a:avLst/>
              <a:gdLst/>
              <a:ahLst/>
              <a:cxnLst/>
              <a:rect l="l" t="t" r="r" b="b"/>
              <a:pathLst>
                <a:path w="384175" h="435610">
                  <a:moveTo>
                    <a:pt x="383988" y="435402"/>
                  </a:moveTo>
                  <a:lnTo>
                    <a:pt x="216083" y="435402"/>
                  </a:lnTo>
                  <a:lnTo>
                    <a:pt x="178536" y="288145"/>
                  </a:lnTo>
                  <a:lnTo>
                    <a:pt x="52749" y="234573"/>
                  </a:lnTo>
                  <a:lnTo>
                    <a:pt x="0" y="0"/>
                  </a:lnTo>
                  <a:lnTo>
                    <a:pt x="383988" y="0"/>
                  </a:lnTo>
                  <a:lnTo>
                    <a:pt x="383988" y="435402"/>
                  </a:lnTo>
                  <a:close/>
                </a:path>
              </a:pathLst>
            </a:custGeom>
            <a:solidFill>
              <a:srgbClr val="C18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2540637" y="5716794"/>
              <a:ext cx="384175" cy="435609"/>
            </a:xfrm>
            <a:custGeom>
              <a:avLst/>
              <a:gdLst/>
              <a:ahLst/>
              <a:cxnLst/>
              <a:rect l="l" t="t" r="r" b="b"/>
              <a:pathLst>
                <a:path w="384175" h="435610">
                  <a:moveTo>
                    <a:pt x="167853" y="435402"/>
                  </a:moveTo>
                  <a:lnTo>
                    <a:pt x="0" y="435402"/>
                  </a:lnTo>
                  <a:lnTo>
                    <a:pt x="0" y="0"/>
                  </a:lnTo>
                  <a:lnTo>
                    <a:pt x="383936" y="0"/>
                  </a:lnTo>
                  <a:lnTo>
                    <a:pt x="331187" y="234573"/>
                  </a:lnTo>
                  <a:lnTo>
                    <a:pt x="205399" y="288145"/>
                  </a:lnTo>
                  <a:lnTo>
                    <a:pt x="167853" y="435402"/>
                  </a:lnTo>
                  <a:close/>
                </a:path>
              </a:pathLst>
            </a:custGeom>
            <a:solidFill>
              <a:srgbClr val="D68E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457408" y="5324029"/>
              <a:ext cx="2531745" cy="491490"/>
            </a:xfrm>
            <a:custGeom>
              <a:avLst/>
              <a:gdLst/>
              <a:ahLst/>
              <a:cxnLst/>
              <a:rect l="l" t="t" r="r" b="b"/>
              <a:pathLst>
                <a:path w="2531745" h="491489">
                  <a:moveTo>
                    <a:pt x="1010869" y="304431"/>
                  </a:moveTo>
                  <a:lnTo>
                    <a:pt x="963714" y="229997"/>
                  </a:lnTo>
                  <a:lnTo>
                    <a:pt x="952093" y="206781"/>
                  </a:lnTo>
                  <a:lnTo>
                    <a:pt x="945400" y="181952"/>
                  </a:lnTo>
                  <a:lnTo>
                    <a:pt x="943787" y="156298"/>
                  </a:lnTo>
                  <a:lnTo>
                    <a:pt x="947381" y="130568"/>
                  </a:lnTo>
                  <a:lnTo>
                    <a:pt x="956729" y="92456"/>
                  </a:lnTo>
                  <a:lnTo>
                    <a:pt x="958405" y="81902"/>
                  </a:lnTo>
                  <a:lnTo>
                    <a:pt x="945489" y="33489"/>
                  </a:lnTo>
                  <a:lnTo>
                    <a:pt x="916051" y="0"/>
                  </a:lnTo>
                  <a:lnTo>
                    <a:pt x="802335" y="0"/>
                  </a:lnTo>
                  <a:lnTo>
                    <a:pt x="772909" y="33489"/>
                  </a:lnTo>
                  <a:lnTo>
                    <a:pt x="760056" y="71285"/>
                  </a:lnTo>
                  <a:lnTo>
                    <a:pt x="759993" y="81902"/>
                  </a:lnTo>
                  <a:lnTo>
                    <a:pt x="761657" y="92456"/>
                  </a:lnTo>
                  <a:lnTo>
                    <a:pt x="771004" y="130568"/>
                  </a:lnTo>
                  <a:lnTo>
                    <a:pt x="774585" y="156298"/>
                  </a:lnTo>
                  <a:lnTo>
                    <a:pt x="772972" y="181952"/>
                  </a:lnTo>
                  <a:lnTo>
                    <a:pt x="766292" y="206781"/>
                  </a:lnTo>
                  <a:lnTo>
                    <a:pt x="754672" y="229997"/>
                  </a:lnTo>
                  <a:lnTo>
                    <a:pt x="707517" y="304431"/>
                  </a:lnTo>
                  <a:lnTo>
                    <a:pt x="1010869" y="304431"/>
                  </a:lnTo>
                  <a:close/>
                </a:path>
                <a:path w="2531745" h="491489">
                  <a:moveTo>
                    <a:pt x="1829079" y="304431"/>
                  </a:moveTo>
                  <a:lnTo>
                    <a:pt x="1781873" y="229997"/>
                  </a:lnTo>
                  <a:lnTo>
                    <a:pt x="1770253" y="206781"/>
                  </a:lnTo>
                  <a:lnTo>
                    <a:pt x="1763585" y="181952"/>
                  </a:lnTo>
                  <a:lnTo>
                    <a:pt x="1761998" y="156298"/>
                  </a:lnTo>
                  <a:lnTo>
                    <a:pt x="1765592" y="130568"/>
                  </a:lnTo>
                  <a:lnTo>
                    <a:pt x="1774888" y="92456"/>
                  </a:lnTo>
                  <a:lnTo>
                    <a:pt x="1776590" y="81902"/>
                  </a:lnTo>
                  <a:lnTo>
                    <a:pt x="1763699" y="33489"/>
                  </a:lnTo>
                  <a:lnTo>
                    <a:pt x="1734210" y="0"/>
                  </a:lnTo>
                  <a:lnTo>
                    <a:pt x="1620545" y="0"/>
                  </a:lnTo>
                  <a:lnTo>
                    <a:pt x="1591068" y="33489"/>
                  </a:lnTo>
                  <a:lnTo>
                    <a:pt x="1578216" y="71285"/>
                  </a:lnTo>
                  <a:lnTo>
                    <a:pt x="1578152" y="81902"/>
                  </a:lnTo>
                  <a:lnTo>
                    <a:pt x="1579816" y="92456"/>
                  </a:lnTo>
                  <a:lnTo>
                    <a:pt x="1589163" y="130568"/>
                  </a:lnTo>
                  <a:lnTo>
                    <a:pt x="1592770" y="156298"/>
                  </a:lnTo>
                  <a:lnTo>
                    <a:pt x="1591170" y="181952"/>
                  </a:lnTo>
                  <a:lnTo>
                    <a:pt x="1584502" y="206781"/>
                  </a:lnTo>
                  <a:lnTo>
                    <a:pt x="1572882" y="229997"/>
                  </a:lnTo>
                  <a:lnTo>
                    <a:pt x="1525676" y="304431"/>
                  </a:lnTo>
                  <a:lnTo>
                    <a:pt x="1829079" y="304431"/>
                  </a:lnTo>
                  <a:close/>
                </a:path>
                <a:path w="2531745" h="491489">
                  <a:moveTo>
                    <a:pt x="2531567" y="392772"/>
                  </a:moveTo>
                  <a:lnTo>
                    <a:pt x="0" y="392772"/>
                  </a:lnTo>
                  <a:lnTo>
                    <a:pt x="50495" y="491439"/>
                  </a:lnTo>
                  <a:lnTo>
                    <a:pt x="2481135" y="491439"/>
                  </a:lnTo>
                  <a:lnTo>
                    <a:pt x="2531567" y="392772"/>
                  </a:lnTo>
                  <a:close/>
                </a:path>
              </a:pathLst>
            </a:custGeom>
            <a:solidFill>
              <a:srgbClr val="E19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2817071" y="5439637"/>
              <a:ext cx="171911" cy="1888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0457420" y="5439637"/>
              <a:ext cx="171947" cy="18881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0460398" y="6512579"/>
              <a:ext cx="737562" cy="125915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1356541" y="6512581"/>
              <a:ext cx="737562" cy="125917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2224124" y="6512581"/>
              <a:ext cx="737562" cy="125917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3072991" y="6512581"/>
              <a:ext cx="737562" cy="125917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3942098" y="6495177"/>
              <a:ext cx="737562" cy="12591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1063711" y="2827761"/>
              <a:ext cx="105410" cy="311150"/>
            </a:xfrm>
            <a:custGeom>
              <a:avLst/>
              <a:gdLst/>
              <a:ahLst/>
              <a:cxnLst/>
              <a:rect l="l" t="t" r="r" b="b"/>
              <a:pathLst>
                <a:path w="105409" h="311150">
                  <a:moveTo>
                    <a:pt x="97931" y="310964"/>
                  </a:moveTo>
                  <a:lnTo>
                    <a:pt x="91079" y="310071"/>
                  </a:lnTo>
                  <a:lnTo>
                    <a:pt x="86405" y="305668"/>
                  </a:lnTo>
                  <a:lnTo>
                    <a:pt x="85976" y="296880"/>
                  </a:lnTo>
                  <a:lnTo>
                    <a:pt x="87526" y="287387"/>
                  </a:lnTo>
                  <a:lnTo>
                    <a:pt x="88784" y="280873"/>
                  </a:lnTo>
                  <a:lnTo>
                    <a:pt x="89497" y="269104"/>
                  </a:lnTo>
                  <a:lnTo>
                    <a:pt x="83170" y="208777"/>
                  </a:lnTo>
                  <a:lnTo>
                    <a:pt x="69826" y="160079"/>
                  </a:lnTo>
                  <a:lnTo>
                    <a:pt x="54197" y="116063"/>
                  </a:lnTo>
                  <a:lnTo>
                    <a:pt x="33702" y="78003"/>
                  </a:lnTo>
                  <a:lnTo>
                    <a:pt x="5630" y="51194"/>
                  </a:lnTo>
                  <a:lnTo>
                    <a:pt x="0" y="50833"/>
                  </a:lnTo>
                  <a:lnTo>
                    <a:pt x="2381" y="42009"/>
                  </a:lnTo>
                  <a:lnTo>
                    <a:pt x="6941" y="24679"/>
                  </a:lnTo>
                  <a:lnTo>
                    <a:pt x="11278" y="7718"/>
                  </a:lnTo>
                  <a:lnTo>
                    <a:pt x="12990" y="0"/>
                  </a:lnTo>
                  <a:lnTo>
                    <a:pt x="16326" y="1257"/>
                  </a:lnTo>
                  <a:lnTo>
                    <a:pt x="55129" y="30853"/>
                  </a:lnTo>
                  <a:lnTo>
                    <a:pt x="78357" y="74075"/>
                  </a:lnTo>
                  <a:lnTo>
                    <a:pt x="94877" y="132649"/>
                  </a:lnTo>
                  <a:lnTo>
                    <a:pt x="103532" y="192863"/>
                  </a:lnTo>
                  <a:lnTo>
                    <a:pt x="105249" y="242458"/>
                  </a:lnTo>
                  <a:lnTo>
                    <a:pt x="103972" y="267427"/>
                  </a:lnTo>
                  <a:lnTo>
                    <a:pt x="100642" y="291807"/>
                  </a:lnTo>
                  <a:lnTo>
                    <a:pt x="99808" y="296276"/>
                  </a:lnTo>
                  <a:lnTo>
                    <a:pt x="97931" y="310964"/>
                  </a:lnTo>
                  <a:close/>
                </a:path>
              </a:pathLst>
            </a:custGeom>
            <a:solidFill>
              <a:srgbClr val="4E08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1054950" y="2828774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59" h="50800">
                  <a:moveTo>
                    <a:pt x="10369" y="50416"/>
                  </a:moveTo>
                  <a:lnTo>
                    <a:pt x="4697" y="46646"/>
                  </a:lnTo>
                  <a:lnTo>
                    <a:pt x="1144" y="39781"/>
                  </a:lnTo>
                  <a:lnTo>
                    <a:pt x="0" y="30783"/>
                  </a:lnTo>
                  <a:lnTo>
                    <a:pt x="1550" y="20611"/>
                  </a:lnTo>
                  <a:lnTo>
                    <a:pt x="5609" y="11161"/>
                  </a:lnTo>
                  <a:lnTo>
                    <a:pt x="11341" y="4133"/>
                  </a:lnTo>
                  <a:lnTo>
                    <a:pt x="17995" y="192"/>
                  </a:lnTo>
                  <a:lnTo>
                    <a:pt x="24819" y="0"/>
                  </a:lnTo>
                  <a:lnTo>
                    <a:pt x="30491" y="3767"/>
                  </a:lnTo>
                  <a:lnTo>
                    <a:pt x="34044" y="10629"/>
                  </a:lnTo>
                  <a:lnTo>
                    <a:pt x="35189" y="19627"/>
                  </a:lnTo>
                  <a:lnTo>
                    <a:pt x="33638" y="29805"/>
                  </a:lnTo>
                  <a:lnTo>
                    <a:pt x="29566" y="39253"/>
                  </a:lnTo>
                  <a:lnTo>
                    <a:pt x="23836" y="46280"/>
                  </a:lnTo>
                  <a:lnTo>
                    <a:pt x="17189" y="50222"/>
                  </a:lnTo>
                  <a:lnTo>
                    <a:pt x="10369" y="50416"/>
                  </a:lnTo>
                  <a:close/>
                </a:path>
              </a:pathLst>
            </a:custGeom>
            <a:solidFill>
              <a:srgbClr val="32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760355" y="3058933"/>
              <a:ext cx="801370" cy="691515"/>
            </a:xfrm>
            <a:custGeom>
              <a:avLst/>
              <a:gdLst/>
              <a:ahLst/>
              <a:cxnLst/>
              <a:rect l="l" t="t" r="r" b="b"/>
              <a:pathLst>
                <a:path w="801370" h="691514">
                  <a:moveTo>
                    <a:pt x="507442" y="691187"/>
                  </a:moveTo>
                  <a:lnTo>
                    <a:pt x="475357" y="688412"/>
                  </a:lnTo>
                  <a:lnTo>
                    <a:pt x="450123" y="680942"/>
                  </a:lnTo>
                  <a:lnTo>
                    <a:pt x="426727" y="673209"/>
                  </a:lnTo>
                  <a:lnTo>
                    <a:pt x="400155" y="669647"/>
                  </a:lnTo>
                  <a:lnTo>
                    <a:pt x="374566" y="673178"/>
                  </a:lnTo>
                  <a:lnTo>
                    <a:pt x="351971" y="680689"/>
                  </a:lnTo>
                  <a:lnTo>
                    <a:pt x="327421" y="687558"/>
                  </a:lnTo>
                  <a:lnTo>
                    <a:pt x="252422" y="682031"/>
                  </a:lnTo>
                  <a:lnTo>
                    <a:pt x="212774" y="667586"/>
                  </a:lnTo>
                  <a:lnTo>
                    <a:pt x="176910" y="646613"/>
                  </a:lnTo>
                  <a:lnTo>
                    <a:pt x="144717" y="619898"/>
                  </a:lnTo>
                  <a:lnTo>
                    <a:pt x="116084" y="588227"/>
                  </a:lnTo>
                  <a:lnTo>
                    <a:pt x="90898" y="552386"/>
                  </a:lnTo>
                  <a:lnTo>
                    <a:pt x="69046" y="513160"/>
                  </a:lnTo>
                  <a:lnTo>
                    <a:pt x="50416" y="471336"/>
                  </a:lnTo>
                  <a:lnTo>
                    <a:pt x="34895" y="427699"/>
                  </a:lnTo>
                  <a:lnTo>
                    <a:pt x="22372" y="383035"/>
                  </a:lnTo>
                  <a:lnTo>
                    <a:pt x="12733" y="338131"/>
                  </a:lnTo>
                  <a:lnTo>
                    <a:pt x="5866" y="293772"/>
                  </a:lnTo>
                  <a:lnTo>
                    <a:pt x="1659" y="250744"/>
                  </a:lnTo>
                  <a:lnTo>
                    <a:pt x="0" y="209833"/>
                  </a:lnTo>
                  <a:lnTo>
                    <a:pt x="775" y="171825"/>
                  </a:lnTo>
                  <a:lnTo>
                    <a:pt x="8781" y="124005"/>
                  </a:lnTo>
                  <a:lnTo>
                    <a:pt x="26190" y="85301"/>
                  </a:lnTo>
                  <a:lnTo>
                    <a:pt x="51559" y="55026"/>
                  </a:lnTo>
                  <a:lnTo>
                    <a:pt x="83446" y="32492"/>
                  </a:lnTo>
                  <a:lnTo>
                    <a:pt x="120410" y="17012"/>
                  </a:lnTo>
                  <a:lnTo>
                    <a:pt x="161007" y="7897"/>
                  </a:lnTo>
                  <a:lnTo>
                    <a:pt x="203796" y="4459"/>
                  </a:lnTo>
                  <a:lnTo>
                    <a:pt x="247336" y="6011"/>
                  </a:lnTo>
                  <a:lnTo>
                    <a:pt x="290184" y="11865"/>
                  </a:lnTo>
                  <a:lnTo>
                    <a:pt x="330899" y="21334"/>
                  </a:lnTo>
                  <a:lnTo>
                    <a:pt x="368037" y="33728"/>
                  </a:lnTo>
                  <a:lnTo>
                    <a:pt x="400158" y="48360"/>
                  </a:lnTo>
                  <a:lnTo>
                    <a:pt x="438681" y="31386"/>
                  </a:lnTo>
                  <a:lnTo>
                    <a:pt x="479495" y="17518"/>
                  </a:lnTo>
                  <a:lnTo>
                    <a:pt x="521619" y="7301"/>
                  </a:lnTo>
                  <a:lnTo>
                    <a:pt x="564067" y="1280"/>
                  </a:lnTo>
                  <a:lnTo>
                    <a:pt x="605857" y="0"/>
                  </a:lnTo>
                  <a:lnTo>
                    <a:pt x="646004" y="4005"/>
                  </a:lnTo>
                  <a:lnTo>
                    <a:pt x="683525" y="13842"/>
                  </a:lnTo>
                  <a:lnTo>
                    <a:pt x="746753" y="53187"/>
                  </a:lnTo>
                  <a:lnTo>
                    <a:pt x="770493" y="83786"/>
                  </a:lnTo>
                  <a:lnTo>
                    <a:pt x="787673" y="122395"/>
                  </a:lnTo>
                  <a:lnTo>
                    <a:pt x="797304" y="169561"/>
                  </a:lnTo>
                  <a:lnTo>
                    <a:pt x="800287" y="209242"/>
                  </a:lnTo>
                  <a:lnTo>
                    <a:pt x="800961" y="251704"/>
                  </a:lnTo>
                  <a:lnTo>
                    <a:pt x="799124" y="296144"/>
                  </a:lnTo>
                  <a:lnTo>
                    <a:pt x="794573" y="341758"/>
                  </a:lnTo>
                  <a:lnTo>
                    <a:pt x="787105" y="387743"/>
                  </a:lnTo>
                  <a:lnTo>
                    <a:pt x="776518" y="433294"/>
                  </a:lnTo>
                  <a:lnTo>
                    <a:pt x="762609" y="477609"/>
                  </a:lnTo>
                  <a:lnTo>
                    <a:pt x="745176" y="519884"/>
                  </a:lnTo>
                  <a:lnTo>
                    <a:pt x="724015" y="559316"/>
                  </a:lnTo>
                  <a:lnTo>
                    <a:pt x="698926" y="595100"/>
                  </a:lnTo>
                  <a:lnTo>
                    <a:pt x="669704" y="626433"/>
                  </a:lnTo>
                  <a:lnTo>
                    <a:pt x="636147" y="652512"/>
                  </a:lnTo>
                  <a:lnTo>
                    <a:pt x="598053" y="672533"/>
                  </a:lnTo>
                  <a:lnTo>
                    <a:pt x="555219" y="685693"/>
                  </a:lnTo>
                  <a:lnTo>
                    <a:pt x="507442" y="691187"/>
                  </a:lnTo>
                  <a:close/>
                </a:path>
              </a:pathLst>
            </a:custGeom>
            <a:solidFill>
              <a:srgbClr val="9AD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1144332" y="2834726"/>
              <a:ext cx="264160" cy="151765"/>
            </a:xfrm>
            <a:custGeom>
              <a:avLst/>
              <a:gdLst/>
              <a:ahLst/>
              <a:cxnLst/>
              <a:rect l="l" t="t" r="r" b="b"/>
              <a:pathLst>
                <a:path w="264159" h="151764">
                  <a:moveTo>
                    <a:pt x="98554" y="151666"/>
                  </a:moveTo>
                  <a:lnTo>
                    <a:pt x="51591" y="150775"/>
                  </a:lnTo>
                  <a:lnTo>
                    <a:pt x="16811" y="140906"/>
                  </a:lnTo>
                  <a:lnTo>
                    <a:pt x="0" y="125208"/>
                  </a:lnTo>
                  <a:lnTo>
                    <a:pt x="3294" y="100679"/>
                  </a:lnTo>
                  <a:lnTo>
                    <a:pt x="23674" y="67687"/>
                  </a:lnTo>
                  <a:lnTo>
                    <a:pt x="59188" y="34494"/>
                  </a:lnTo>
                  <a:lnTo>
                    <a:pt x="107882" y="9362"/>
                  </a:lnTo>
                  <a:lnTo>
                    <a:pt x="161891" y="0"/>
                  </a:lnTo>
                  <a:lnTo>
                    <a:pt x="210246" y="5020"/>
                  </a:lnTo>
                  <a:lnTo>
                    <a:pt x="246411" y="19014"/>
                  </a:lnTo>
                  <a:lnTo>
                    <a:pt x="263852" y="36572"/>
                  </a:lnTo>
                  <a:lnTo>
                    <a:pt x="259912" y="59231"/>
                  </a:lnTo>
                  <a:lnTo>
                    <a:pt x="238140" y="88097"/>
                  </a:lnTo>
                  <a:lnTo>
                    <a:pt x="201241" y="117165"/>
                  </a:lnTo>
                  <a:lnTo>
                    <a:pt x="151917" y="140433"/>
                  </a:lnTo>
                  <a:lnTo>
                    <a:pt x="98554" y="151666"/>
                  </a:lnTo>
                  <a:close/>
                </a:path>
              </a:pathLst>
            </a:custGeom>
            <a:solidFill>
              <a:srgbClr val="7EC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2368418" y="1578859"/>
              <a:ext cx="1223988" cy="213001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273120" y="8019226"/>
              <a:ext cx="1373218" cy="154579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4091313" y="8251789"/>
              <a:ext cx="138430" cy="394970"/>
            </a:xfrm>
            <a:custGeom>
              <a:avLst/>
              <a:gdLst/>
              <a:ahLst/>
              <a:cxnLst/>
              <a:rect l="l" t="t" r="r" b="b"/>
              <a:pathLst>
                <a:path w="138430" h="394970">
                  <a:moveTo>
                    <a:pt x="71904" y="394609"/>
                  </a:moveTo>
                  <a:lnTo>
                    <a:pt x="28699" y="394609"/>
                  </a:lnTo>
                  <a:lnTo>
                    <a:pt x="21338" y="363245"/>
                  </a:lnTo>
                  <a:lnTo>
                    <a:pt x="10593" y="313270"/>
                  </a:lnTo>
                  <a:lnTo>
                    <a:pt x="3337" y="262848"/>
                  </a:lnTo>
                  <a:lnTo>
                    <a:pt x="0" y="212274"/>
                  </a:lnTo>
                  <a:lnTo>
                    <a:pt x="1012" y="161846"/>
                  </a:lnTo>
                  <a:lnTo>
                    <a:pt x="6805" y="111860"/>
                  </a:lnTo>
                  <a:lnTo>
                    <a:pt x="17811" y="62613"/>
                  </a:lnTo>
                  <a:lnTo>
                    <a:pt x="34459" y="14401"/>
                  </a:lnTo>
                  <a:lnTo>
                    <a:pt x="57502" y="0"/>
                  </a:lnTo>
                  <a:lnTo>
                    <a:pt x="126311" y="0"/>
                  </a:lnTo>
                  <a:lnTo>
                    <a:pt x="132557" y="1635"/>
                  </a:lnTo>
                  <a:lnTo>
                    <a:pt x="136672" y="5880"/>
                  </a:lnTo>
                  <a:lnTo>
                    <a:pt x="138327" y="11746"/>
                  </a:lnTo>
                  <a:lnTo>
                    <a:pt x="137192" y="18242"/>
                  </a:lnTo>
                  <a:lnTo>
                    <a:pt x="118871" y="62126"/>
                  </a:lnTo>
                  <a:lnTo>
                    <a:pt x="104398" y="106843"/>
                  </a:lnTo>
                  <a:lnTo>
                    <a:pt x="93300" y="152325"/>
                  </a:lnTo>
                  <a:lnTo>
                    <a:pt x="85106" y="198504"/>
                  </a:lnTo>
                  <a:lnTo>
                    <a:pt x="79341" y="245314"/>
                  </a:lnTo>
                  <a:lnTo>
                    <a:pt x="75534" y="292686"/>
                  </a:lnTo>
                  <a:lnTo>
                    <a:pt x="73213" y="340553"/>
                  </a:lnTo>
                  <a:lnTo>
                    <a:pt x="71904" y="388848"/>
                  </a:lnTo>
                  <a:lnTo>
                    <a:pt x="71904" y="394609"/>
                  </a:lnTo>
                  <a:close/>
                </a:path>
              </a:pathLst>
            </a:custGeom>
            <a:solidFill>
              <a:srgbClr val="3BB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3348068" y="8461743"/>
              <a:ext cx="1584960" cy="1184275"/>
            </a:xfrm>
            <a:custGeom>
              <a:avLst/>
              <a:gdLst/>
              <a:ahLst/>
              <a:cxnLst/>
              <a:rect l="l" t="t" r="r" b="b"/>
              <a:pathLst>
                <a:path w="1584959" h="1184275">
                  <a:moveTo>
                    <a:pt x="389496" y="0"/>
                  </a:moveTo>
                  <a:lnTo>
                    <a:pt x="347154" y="15163"/>
                  </a:lnTo>
                  <a:lnTo>
                    <a:pt x="306641" y="34074"/>
                  </a:lnTo>
                  <a:lnTo>
                    <a:pt x="268071" y="56527"/>
                  </a:lnTo>
                  <a:lnTo>
                    <a:pt x="231571" y="82359"/>
                  </a:lnTo>
                  <a:lnTo>
                    <a:pt x="197269" y="111404"/>
                  </a:lnTo>
                  <a:lnTo>
                    <a:pt x="165277" y="143497"/>
                  </a:lnTo>
                  <a:lnTo>
                    <a:pt x="135724" y="178447"/>
                  </a:lnTo>
                  <a:lnTo>
                    <a:pt x="108724" y="216090"/>
                  </a:lnTo>
                  <a:lnTo>
                    <a:pt x="84429" y="256260"/>
                  </a:lnTo>
                  <a:lnTo>
                    <a:pt x="62928" y="298767"/>
                  </a:lnTo>
                  <a:lnTo>
                    <a:pt x="44373" y="343471"/>
                  </a:lnTo>
                  <a:lnTo>
                    <a:pt x="28867" y="390156"/>
                  </a:lnTo>
                  <a:lnTo>
                    <a:pt x="16535" y="438683"/>
                  </a:lnTo>
                  <a:lnTo>
                    <a:pt x="7518" y="488873"/>
                  </a:lnTo>
                  <a:lnTo>
                    <a:pt x="1917" y="540550"/>
                  </a:lnTo>
                  <a:lnTo>
                    <a:pt x="0" y="591908"/>
                  </a:lnTo>
                  <a:lnTo>
                    <a:pt x="482" y="617689"/>
                  </a:lnTo>
                  <a:lnTo>
                    <a:pt x="1917" y="643280"/>
                  </a:lnTo>
                  <a:lnTo>
                    <a:pt x="1917" y="650633"/>
                  </a:lnTo>
                  <a:lnTo>
                    <a:pt x="8001" y="703211"/>
                  </a:lnTo>
                  <a:lnTo>
                    <a:pt x="17919" y="754240"/>
                  </a:lnTo>
                  <a:lnTo>
                    <a:pt x="31483" y="803554"/>
                  </a:lnTo>
                  <a:lnTo>
                    <a:pt x="48539" y="850988"/>
                  </a:lnTo>
                  <a:lnTo>
                    <a:pt x="68922" y="896366"/>
                  </a:lnTo>
                  <a:lnTo>
                    <a:pt x="92443" y="939520"/>
                  </a:lnTo>
                  <a:lnTo>
                    <a:pt x="118935" y="980274"/>
                  </a:lnTo>
                  <a:lnTo>
                    <a:pt x="148234" y="1018476"/>
                  </a:lnTo>
                  <a:lnTo>
                    <a:pt x="180187" y="1053922"/>
                  </a:lnTo>
                  <a:lnTo>
                    <a:pt x="214591" y="1086472"/>
                  </a:lnTo>
                  <a:lnTo>
                    <a:pt x="251294" y="1115936"/>
                  </a:lnTo>
                  <a:lnTo>
                    <a:pt x="290131" y="1142149"/>
                  </a:lnTo>
                  <a:lnTo>
                    <a:pt x="330911" y="1164945"/>
                  </a:lnTo>
                  <a:lnTo>
                    <a:pt x="373494" y="1184148"/>
                  </a:lnTo>
                  <a:lnTo>
                    <a:pt x="349465" y="1153909"/>
                  </a:lnTo>
                  <a:lnTo>
                    <a:pt x="333540" y="1120609"/>
                  </a:lnTo>
                  <a:lnTo>
                    <a:pt x="324662" y="1084414"/>
                  </a:lnTo>
                  <a:lnTo>
                    <a:pt x="321716" y="1045489"/>
                  </a:lnTo>
                  <a:lnTo>
                    <a:pt x="323659" y="1004011"/>
                  </a:lnTo>
                  <a:lnTo>
                    <a:pt x="329399" y="960132"/>
                  </a:lnTo>
                  <a:lnTo>
                    <a:pt x="337870" y="914044"/>
                  </a:lnTo>
                  <a:lnTo>
                    <a:pt x="347980" y="865886"/>
                  </a:lnTo>
                  <a:lnTo>
                    <a:pt x="358673" y="815835"/>
                  </a:lnTo>
                  <a:lnTo>
                    <a:pt x="368858" y="764070"/>
                  </a:lnTo>
                  <a:lnTo>
                    <a:pt x="377469" y="710742"/>
                  </a:lnTo>
                  <a:lnTo>
                    <a:pt x="383425" y="656018"/>
                  </a:lnTo>
                  <a:lnTo>
                    <a:pt x="385648" y="600075"/>
                  </a:lnTo>
                  <a:lnTo>
                    <a:pt x="383870" y="545757"/>
                  </a:lnTo>
                  <a:lnTo>
                    <a:pt x="379082" y="492620"/>
                  </a:lnTo>
                  <a:lnTo>
                    <a:pt x="372110" y="440804"/>
                  </a:lnTo>
                  <a:lnTo>
                    <a:pt x="363791" y="390474"/>
                  </a:lnTo>
                  <a:lnTo>
                    <a:pt x="346456" y="294792"/>
                  </a:lnTo>
                  <a:lnTo>
                    <a:pt x="339090" y="249745"/>
                  </a:lnTo>
                  <a:lnTo>
                    <a:pt x="333692" y="206756"/>
                  </a:lnTo>
                  <a:lnTo>
                    <a:pt x="331114" y="165950"/>
                  </a:lnTo>
                  <a:lnTo>
                    <a:pt x="332181" y="127495"/>
                  </a:lnTo>
                  <a:lnTo>
                    <a:pt x="337718" y="91528"/>
                  </a:lnTo>
                  <a:lnTo>
                    <a:pt x="348564" y="58191"/>
                  </a:lnTo>
                  <a:lnTo>
                    <a:pt x="365544" y="27635"/>
                  </a:lnTo>
                  <a:lnTo>
                    <a:pt x="389496" y="0"/>
                  </a:lnTo>
                  <a:close/>
                </a:path>
                <a:path w="1584959" h="1184275">
                  <a:moveTo>
                    <a:pt x="1584845" y="591908"/>
                  </a:moveTo>
                  <a:lnTo>
                    <a:pt x="1582915" y="540550"/>
                  </a:lnTo>
                  <a:lnTo>
                    <a:pt x="1576920" y="486727"/>
                  </a:lnTo>
                  <a:lnTo>
                    <a:pt x="1567243" y="434594"/>
                  </a:lnTo>
                  <a:lnTo>
                    <a:pt x="1554035" y="384302"/>
                  </a:lnTo>
                  <a:lnTo>
                    <a:pt x="1537411" y="336054"/>
                  </a:lnTo>
                  <a:lnTo>
                    <a:pt x="1517523" y="290029"/>
                  </a:lnTo>
                  <a:lnTo>
                    <a:pt x="1494497" y="246418"/>
                  </a:lnTo>
                  <a:lnTo>
                    <a:pt x="1468462" y="205384"/>
                  </a:lnTo>
                  <a:lnTo>
                    <a:pt x="1439570" y="167132"/>
                  </a:lnTo>
                  <a:lnTo>
                    <a:pt x="1407947" y="131826"/>
                  </a:lnTo>
                  <a:lnTo>
                    <a:pt x="1373720" y="99669"/>
                  </a:lnTo>
                  <a:lnTo>
                    <a:pt x="1337043" y="70827"/>
                  </a:lnTo>
                  <a:lnTo>
                    <a:pt x="1298041" y="45491"/>
                  </a:lnTo>
                  <a:lnTo>
                    <a:pt x="1256842" y="23850"/>
                  </a:lnTo>
                  <a:lnTo>
                    <a:pt x="1213599" y="6083"/>
                  </a:lnTo>
                  <a:lnTo>
                    <a:pt x="1238465" y="36195"/>
                  </a:lnTo>
                  <a:lnTo>
                    <a:pt x="1255306" y="69545"/>
                  </a:lnTo>
                  <a:lnTo>
                    <a:pt x="1265161" y="105956"/>
                  </a:lnTo>
                  <a:lnTo>
                    <a:pt x="1269085" y="145249"/>
                  </a:lnTo>
                  <a:lnTo>
                    <a:pt x="1268120" y="187236"/>
                  </a:lnTo>
                  <a:lnTo>
                    <a:pt x="1263345" y="231736"/>
                  </a:lnTo>
                  <a:lnTo>
                    <a:pt x="1255776" y="278574"/>
                  </a:lnTo>
                  <a:lnTo>
                    <a:pt x="1246492" y="327558"/>
                  </a:lnTo>
                  <a:lnTo>
                    <a:pt x="1236535" y="378523"/>
                  </a:lnTo>
                  <a:lnTo>
                    <a:pt x="1226959" y="431266"/>
                  </a:lnTo>
                  <a:lnTo>
                    <a:pt x="1218806" y="485635"/>
                  </a:lnTo>
                  <a:lnTo>
                    <a:pt x="1213154" y="541426"/>
                  </a:lnTo>
                  <a:lnTo>
                    <a:pt x="1211033" y="598474"/>
                  </a:lnTo>
                  <a:lnTo>
                    <a:pt x="1213332" y="653122"/>
                  </a:lnTo>
                  <a:lnTo>
                    <a:pt x="1219504" y="706602"/>
                  </a:lnTo>
                  <a:lnTo>
                    <a:pt x="1228471" y="758786"/>
                  </a:lnTo>
                  <a:lnTo>
                    <a:pt x="1239126" y="809498"/>
                  </a:lnTo>
                  <a:lnTo>
                    <a:pt x="1250391" y="858583"/>
                  </a:lnTo>
                  <a:lnTo>
                    <a:pt x="1261173" y="905891"/>
                  </a:lnTo>
                  <a:lnTo>
                    <a:pt x="1270381" y="951268"/>
                  </a:lnTo>
                  <a:lnTo>
                    <a:pt x="1276921" y="994562"/>
                  </a:lnTo>
                  <a:lnTo>
                    <a:pt x="1279702" y="1035608"/>
                  </a:lnTo>
                  <a:lnTo>
                    <a:pt x="1277645" y="1074254"/>
                  </a:lnTo>
                  <a:lnTo>
                    <a:pt x="1269657" y="1110335"/>
                  </a:lnTo>
                  <a:lnTo>
                    <a:pt x="1254645" y="1143711"/>
                  </a:lnTo>
                  <a:lnTo>
                    <a:pt x="1231519" y="1174229"/>
                  </a:lnTo>
                  <a:lnTo>
                    <a:pt x="1271854" y="1154137"/>
                  </a:lnTo>
                  <a:lnTo>
                    <a:pt x="1310487" y="1130744"/>
                  </a:lnTo>
                  <a:lnTo>
                    <a:pt x="1347241" y="1104201"/>
                  </a:lnTo>
                  <a:lnTo>
                    <a:pt x="1381963" y="1074674"/>
                  </a:lnTo>
                  <a:lnTo>
                    <a:pt x="1414500" y="1042314"/>
                  </a:lnTo>
                  <a:lnTo>
                    <a:pt x="1444701" y="1007287"/>
                  </a:lnTo>
                  <a:lnTo>
                    <a:pt x="1472387" y="969759"/>
                  </a:lnTo>
                  <a:lnTo>
                    <a:pt x="1497418" y="929881"/>
                  </a:lnTo>
                  <a:lnTo>
                    <a:pt x="1519631" y="887818"/>
                  </a:lnTo>
                  <a:lnTo>
                    <a:pt x="1538871" y="843724"/>
                  </a:lnTo>
                  <a:lnTo>
                    <a:pt x="1554975" y="797775"/>
                  </a:lnTo>
                  <a:lnTo>
                    <a:pt x="1567789" y="750112"/>
                  </a:lnTo>
                  <a:lnTo>
                    <a:pt x="1577149" y="700913"/>
                  </a:lnTo>
                  <a:lnTo>
                    <a:pt x="1582915" y="650316"/>
                  </a:lnTo>
                  <a:lnTo>
                    <a:pt x="1582915" y="643280"/>
                  </a:lnTo>
                  <a:lnTo>
                    <a:pt x="1584363" y="617689"/>
                  </a:lnTo>
                  <a:lnTo>
                    <a:pt x="1584845" y="591908"/>
                  </a:lnTo>
                  <a:close/>
                </a:path>
              </a:pathLst>
            </a:custGeom>
            <a:solidFill>
              <a:srgbClr val="F18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3487603" y="8441257"/>
              <a:ext cx="1316990" cy="1244600"/>
            </a:xfrm>
            <a:custGeom>
              <a:avLst/>
              <a:gdLst/>
              <a:ahLst/>
              <a:cxnLst/>
              <a:rect l="l" t="t" r="r" b="b"/>
              <a:pathLst>
                <a:path w="1316990" h="1244600">
                  <a:moveTo>
                    <a:pt x="586638" y="621512"/>
                  </a:moveTo>
                  <a:lnTo>
                    <a:pt x="584174" y="563854"/>
                  </a:lnTo>
                  <a:lnTo>
                    <a:pt x="577456" y="507326"/>
                  </a:lnTo>
                  <a:lnTo>
                    <a:pt x="567423" y="452170"/>
                  </a:lnTo>
                  <a:lnTo>
                    <a:pt x="555078" y="398589"/>
                  </a:lnTo>
                  <a:lnTo>
                    <a:pt x="541388" y="346837"/>
                  </a:lnTo>
                  <a:lnTo>
                    <a:pt x="513829" y="249669"/>
                  </a:lnTo>
                  <a:lnTo>
                    <a:pt x="501916" y="204711"/>
                  </a:lnTo>
                  <a:lnTo>
                    <a:pt x="492544" y="162483"/>
                  </a:lnTo>
                  <a:lnTo>
                    <a:pt x="486676" y="123190"/>
                  </a:lnTo>
                  <a:lnTo>
                    <a:pt x="485305" y="87071"/>
                  </a:lnTo>
                  <a:lnTo>
                    <a:pt x="489394" y="54343"/>
                  </a:lnTo>
                  <a:lnTo>
                    <a:pt x="499910" y="25247"/>
                  </a:lnTo>
                  <a:lnTo>
                    <a:pt x="517829" y="0"/>
                  </a:lnTo>
                  <a:lnTo>
                    <a:pt x="394614" y="0"/>
                  </a:lnTo>
                  <a:lnTo>
                    <a:pt x="355955" y="1181"/>
                  </a:lnTo>
                  <a:lnTo>
                    <a:pt x="317919" y="4838"/>
                  </a:lnTo>
                  <a:lnTo>
                    <a:pt x="244830" y="20485"/>
                  </a:lnTo>
                  <a:lnTo>
                    <a:pt x="215353" y="50634"/>
                  </a:lnTo>
                  <a:lnTo>
                    <a:pt x="186613" y="84112"/>
                  </a:lnTo>
                  <a:lnTo>
                    <a:pt x="158902" y="120726"/>
                  </a:lnTo>
                  <a:lnTo>
                    <a:pt x="132499" y="160312"/>
                  </a:lnTo>
                  <a:lnTo>
                    <a:pt x="107683" y="202666"/>
                  </a:lnTo>
                  <a:lnTo>
                    <a:pt x="84734" y="247637"/>
                  </a:lnTo>
                  <a:lnTo>
                    <a:pt x="63944" y="295021"/>
                  </a:lnTo>
                  <a:lnTo>
                    <a:pt x="45567" y="344652"/>
                  </a:lnTo>
                  <a:lnTo>
                    <a:pt x="29921" y="396354"/>
                  </a:lnTo>
                  <a:lnTo>
                    <a:pt x="17246" y="449948"/>
                  </a:lnTo>
                  <a:lnTo>
                    <a:pt x="7861" y="505244"/>
                  </a:lnTo>
                  <a:lnTo>
                    <a:pt x="2019" y="562063"/>
                  </a:lnTo>
                  <a:lnTo>
                    <a:pt x="0" y="620242"/>
                  </a:lnTo>
                  <a:lnTo>
                    <a:pt x="1854" y="676186"/>
                  </a:lnTo>
                  <a:lnTo>
                    <a:pt x="7226" y="730910"/>
                  </a:lnTo>
                  <a:lnTo>
                    <a:pt x="15875" y="784250"/>
                  </a:lnTo>
                  <a:lnTo>
                    <a:pt x="27571" y="836041"/>
                  </a:lnTo>
                  <a:lnTo>
                    <a:pt x="42062" y="886117"/>
                  </a:lnTo>
                  <a:lnTo>
                    <a:pt x="59093" y="934326"/>
                  </a:lnTo>
                  <a:lnTo>
                    <a:pt x="78435" y="980503"/>
                  </a:lnTo>
                  <a:lnTo>
                    <a:pt x="99834" y="1024470"/>
                  </a:lnTo>
                  <a:lnTo>
                    <a:pt x="123050" y="1066076"/>
                  </a:lnTo>
                  <a:lnTo>
                    <a:pt x="147828" y="1105154"/>
                  </a:lnTo>
                  <a:lnTo>
                    <a:pt x="173939" y="1141539"/>
                  </a:lnTo>
                  <a:lnTo>
                    <a:pt x="201129" y="1175080"/>
                  </a:lnTo>
                  <a:lnTo>
                    <a:pt x="229158" y="1205585"/>
                  </a:lnTo>
                  <a:lnTo>
                    <a:pt x="275958" y="1221765"/>
                  </a:lnTo>
                  <a:lnTo>
                    <a:pt x="324167" y="1233957"/>
                  </a:lnTo>
                  <a:lnTo>
                    <a:pt x="373761" y="1241640"/>
                  </a:lnTo>
                  <a:lnTo>
                    <a:pt x="424700" y="1244320"/>
                  </a:lnTo>
                  <a:lnTo>
                    <a:pt x="517512" y="1244320"/>
                  </a:lnTo>
                  <a:lnTo>
                    <a:pt x="499592" y="1216583"/>
                  </a:lnTo>
                  <a:lnTo>
                    <a:pt x="489089" y="1185735"/>
                  </a:lnTo>
                  <a:lnTo>
                    <a:pt x="485025" y="1151902"/>
                  </a:lnTo>
                  <a:lnTo>
                    <a:pt x="486422" y="1115225"/>
                  </a:lnTo>
                  <a:lnTo>
                    <a:pt x="492315" y="1075829"/>
                  </a:lnTo>
                  <a:lnTo>
                    <a:pt x="501726" y="1033856"/>
                  </a:lnTo>
                  <a:lnTo>
                    <a:pt x="513664" y="989444"/>
                  </a:lnTo>
                  <a:lnTo>
                    <a:pt x="541286" y="893838"/>
                  </a:lnTo>
                  <a:lnTo>
                    <a:pt x="555015" y="842899"/>
                  </a:lnTo>
                  <a:lnTo>
                    <a:pt x="567385" y="790079"/>
                  </a:lnTo>
                  <a:lnTo>
                    <a:pt x="577430" y="735469"/>
                  </a:lnTo>
                  <a:lnTo>
                    <a:pt x="584174" y="679246"/>
                  </a:lnTo>
                  <a:lnTo>
                    <a:pt x="586638" y="621512"/>
                  </a:lnTo>
                  <a:close/>
                </a:path>
                <a:path w="1316990" h="1244600">
                  <a:moveTo>
                    <a:pt x="1316647" y="620242"/>
                  </a:moveTo>
                  <a:lnTo>
                    <a:pt x="1314970" y="563194"/>
                  </a:lnTo>
                  <a:lnTo>
                    <a:pt x="1309535" y="507377"/>
                  </a:lnTo>
                  <a:lnTo>
                    <a:pt x="1300607" y="452996"/>
                  </a:lnTo>
                  <a:lnTo>
                    <a:pt x="1288453" y="400215"/>
                  </a:lnTo>
                  <a:lnTo>
                    <a:pt x="1273352" y="349237"/>
                  </a:lnTo>
                  <a:lnTo>
                    <a:pt x="1255572" y="300228"/>
                  </a:lnTo>
                  <a:lnTo>
                    <a:pt x="1235379" y="253365"/>
                  </a:lnTo>
                  <a:lnTo>
                    <a:pt x="1213053" y="208864"/>
                  </a:lnTo>
                  <a:lnTo>
                    <a:pt x="1188859" y="166865"/>
                  </a:lnTo>
                  <a:lnTo>
                    <a:pt x="1163078" y="127596"/>
                  </a:lnTo>
                  <a:lnTo>
                    <a:pt x="1135964" y="91211"/>
                  </a:lnTo>
                  <a:lnTo>
                    <a:pt x="1107808" y="57899"/>
                  </a:lnTo>
                  <a:lnTo>
                    <a:pt x="1078865" y="27838"/>
                  </a:lnTo>
                  <a:lnTo>
                    <a:pt x="1039114" y="15392"/>
                  </a:lnTo>
                  <a:lnTo>
                    <a:pt x="997762" y="6718"/>
                  </a:lnTo>
                  <a:lnTo>
                    <a:pt x="955052" y="1651"/>
                  </a:lnTo>
                  <a:lnTo>
                    <a:pt x="911161" y="0"/>
                  </a:lnTo>
                  <a:lnTo>
                    <a:pt x="798830" y="0"/>
                  </a:lnTo>
                  <a:lnTo>
                    <a:pt x="816800" y="25247"/>
                  </a:lnTo>
                  <a:lnTo>
                    <a:pt x="827354" y="54343"/>
                  </a:lnTo>
                  <a:lnTo>
                    <a:pt x="831469" y="87071"/>
                  </a:lnTo>
                  <a:lnTo>
                    <a:pt x="830110" y="123190"/>
                  </a:lnTo>
                  <a:lnTo>
                    <a:pt x="824255" y="162483"/>
                  </a:lnTo>
                  <a:lnTo>
                    <a:pt x="814870" y="204711"/>
                  </a:lnTo>
                  <a:lnTo>
                    <a:pt x="802944" y="249669"/>
                  </a:lnTo>
                  <a:lnTo>
                    <a:pt x="775347" y="346837"/>
                  </a:lnTo>
                  <a:lnTo>
                    <a:pt x="761631" y="398589"/>
                  </a:lnTo>
                  <a:lnTo>
                    <a:pt x="749261" y="452170"/>
                  </a:lnTo>
                  <a:lnTo>
                    <a:pt x="739216" y="507326"/>
                  </a:lnTo>
                  <a:lnTo>
                    <a:pt x="732472" y="563854"/>
                  </a:lnTo>
                  <a:lnTo>
                    <a:pt x="730021" y="621512"/>
                  </a:lnTo>
                  <a:lnTo>
                    <a:pt x="732472" y="679005"/>
                  </a:lnTo>
                  <a:lnTo>
                    <a:pt x="739203" y="735063"/>
                  </a:lnTo>
                  <a:lnTo>
                    <a:pt x="749223" y="789559"/>
                  </a:lnTo>
                  <a:lnTo>
                    <a:pt x="761568" y="842314"/>
                  </a:lnTo>
                  <a:lnTo>
                    <a:pt x="775271" y="893203"/>
                  </a:lnTo>
                  <a:lnTo>
                    <a:pt x="802830" y="988809"/>
                  </a:lnTo>
                  <a:lnTo>
                    <a:pt x="814743" y="1033221"/>
                  </a:lnTo>
                  <a:lnTo>
                    <a:pt x="824115" y="1075169"/>
                  </a:lnTo>
                  <a:lnTo>
                    <a:pt x="829970" y="1114526"/>
                  </a:lnTo>
                  <a:lnTo>
                    <a:pt x="831342" y="1151140"/>
                  </a:lnTo>
                  <a:lnTo>
                    <a:pt x="827252" y="1184859"/>
                  </a:lnTo>
                  <a:lnTo>
                    <a:pt x="816737" y="1215542"/>
                  </a:lnTo>
                  <a:lnTo>
                    <a:pt x="798830" y="1243037"/>
                  </a:lnTo>
                  <a:lnTo>
                    <a:pt x="879792" y="1243037"/>
                  </a:lnTo>
                  <a:lnTo>
                    <a:pt x="936371" y="1239735"/>
                  </a:lnTo>
                  <a:lnTo>
                    <a:pt x="991527" y="1230312"/>
                  </a:lnTo>
                  <a:lnTo>
                    <a:pt x="1044829" y="1215491"/>
                  </a:lnTo>
                  <a:lnTo>
                    <a:pt x="1095819" y="1195984"/>
                  </a:lnTo>
                  <a:lnTo>
                    <a:pt x="1123010" y="1165542"/>
                  </a:lnTo>
                  <a:lnTo>
                    <a:pt x="1149337" y="1132205"/>
                  </a:lnTo>
                  <a:lnTo>
                    <a:pt x="1174572" y="1096149"/>
                  </a:lnTo>
                  <a:lnTo>
                    <a:pt x="1198486" y="1057516"/>
                  </a:lnTo>
                  <a:lnTo>
                    <a:pt x="1220851" y="1016469"/>
                  </a:lnTo>
                  <a:lnTo>
                    <a:pt x="1241437" y="973162"/>
                  </a:lnTo>
                  <a:lnTo>
                    <a:pt x="1260030" y="927773"/>
                  </a:lnTo>
                  <a:lnTo>
                    <a:pt x="1276375" y="880440"/>
                  </a:lnTo>
                  <a:lnTo>
                    <a:pt x="1290269" y="831329"/>
                  </a:lnTo>
                  <a:lnTo>
                    <a:pt x="1301470" y="780592"/>
                  </a:lnTo>
                  <a:lnTo>
                    <a:pt x="1309751" y="728395"/>
                  </a:lnTo>
                  <a:lnTo>
                    <a:pt x="1314881" y="674890"/>
                  </a:lnTo>
                  <a:lnTo>
                    <a:pt x="1316647" y="620242"/>
                  </a:lnTo>
                  <a:close/>
                </a:path>
              </a:pathLst>
            </a:custGeom>
            <a:solidFill>
              <a:srgbClr val="F59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3830375" y="8441252"/>
              <a:ext cx="632460" cy="1243330"/>
            </a:xfrm>
            <a:custGeom>
              <a:avLst/>
              <a:gdLst/>
              <a:ahLst/>
              <a:cxnLst/>
              <a:rect l="l" t="t" r="r" b="b"/>
              <a:pathLst>
                <a:path w="632459" h="1243329">
                  <a:moveTo>
                    <a:pt x="458617" y="1243035"/>
                  </a:moveTo>
                  <a:lnTo>
                    <a:pt x="172501" y="1243035"/>
                  </a:lnTo>
                  <a:lnTo>
                    <a:pt x="149458" y="1213290"/>
                  </a:lnTo>
                  <a:lnTo>
                    <a:pt x="127666" y="1179865"/>
                  </a:lnTo>
                  <a:lnTo>
                    <a:pt x="107228" y="1142942"/>
                  </a:lnTo>
                  <a:lnTo>
                    <a:pt x="88247" y="1102704"/>
                  </a:lnTo>
                  <a:lnTo>
                    <a:pt x="70826" y="1059333"/>
                  </a:lnTo>
                  <a:lnTo>
                    <a:pt x="55068" y="1013012"/>
                  </a:lnTo>
                  <a:lnTo>
                    <a:pt x="41077" y="963925"/>
                  </a:lnTo>
                  <a:lnTo>
                    <a:pt x="28955" y="912252"/>
                  </a:lnTo>
                  <a:lnTo>
                    <a:pt x="18806" y="858178"/>
                  </a:lnTo>
                  <a:lnTo>
                    <a:pt x="10733" y="801885"/>
                  </a:lnTo>
                  <a:lnTo>
                    <a:pt x="4839" y="743555"/>
                  </a:lnTo>
                  <a:lnTo>
                    <a:pt x="1226" y="683372"/>
                  </a:lnTo>
                  <a:lnTo>
                    <a:pt x="0" y="621517"/>
                  </a:lnTo>
                  <a:lnTo>
                    <a:pt x="1221" y="559463"/>
                  </a:lnTo>
                  <a:lnTo>
                    <a:pt x="4819" y="498748"/>
                  </a:lnTo>
                  <a:lnTo>
                    <a:pt x="10694" y="439655"/>
                  </a:lnTo>
                  <a:lnTo>
                    <a:pt x="18743" y="382465"/>
                  </a:lnTo>
                  <a:lnTo>
                    <a:pt x="28868" y="327461"/>
                  </a:lnTo>
                  <a:lnTo>
                    <a:pt x="40967" y="274925"/>
                  </a:lnTo>
                  <a:lnTo>
                    <a:pt x="54940" y="225140"/>
                  </a:lnTo>
                  <a:lnTo>
                    <a:pt x="70686" y="178387"/>
                  </a:lnTo>
                  <a:lnTo>
                    <a:pt x="88105" y="134950"/>
                  </a:lnTo>
                  <a:lnTo>
                    <a:pt x="107097" y="95110"/>
                  </a:lnTo>
                  <a:lnTo>
                    <a:pt x="127561" y="59151"/>
                  </a:lnTo>
                  <a:lnTo>
                    <a:pt x="149395" y="27353"/>
                  </a:lnTo>
                  <a:lnTo>
                    <a:pt x="172501" y="0"/>
                  </a:lnTo>
                  <a:lnTo>
                    <a:pt x="459897" y="0"/>
                  </a:lnTo>
                  <a:lnTo>
                    <a:pt x="504732" y="59151"/>
                  </a:lnTo>
                  <a:lnTo>
                    <a:pt x="525170" y="95110"/>
                  </a:lnTo>
                  <a:lnTo>
                    <a:pt x="544151" y="134950"/>
                  </a:lnTo>
                  <a:lnTo>
                    <a:pt x="561572" y="178387"/>
                  </a:lnTo>
                  <a:lnTo>
                    <a:pt x="577330" y="225140"/>
                  </a:lnTo>
                  <a:lnTo>
                    <a:pt x="591321" y="274925"/>
                  </a:lnTo>
                  <a:lnTo>
                    <a:pt x="603443" y="327461"/>
                  </a:lnTo>
                  <a:lnTo>
                    <a:pt x="613592" y="382465"/>
                  </a:lnTo>
                  <a:lnTo>
                    <a:pt x="621665" y="439655"/>
                  </a:lnTo>
                  <a:lnTo>
                    <a:pt x="627559" y="498748"/>
                  </a:lnTo>
                  <a:lnTo>
                    <a:pt x="631172" y="559463"/>
                  </a:lnTo>
                  <a:lnTo>
                    <a:pt x="632399" y="621517"/>
                  </a:lnTo>
                  <a:lnTo>
                    <a:pt x="631171" y="683624"/>
                  </a:lnTo>
                  <a:lnTo>
                    <a:pt x="627555" y="743978"/>
                  </a:lnTo>
                  <a:lnTo>
                    <a:pt x="621649" y="802410"/>
                  </a:lnTo>
                  <a:lnTo>
                    <a:pt x="613555" y="858745"/>
                  </a:lnTo>
                  <a:lnTo>
                    <a:pt x="603370" y="912812"/>
                  </a:lnTo>
                  <a:lnTo>
                    <a:pt x="591195" y="964439"/>
                  </a:lnTo>
                  <a:lnTo>
                    <a:pt x="577130" y="1013453"/>
                  </a:lnTo>
                  <a:lnTo>
                    <a:pt x="561274" y="1059683"/>
                  </a:lnTo>
                  <a:lnTo>
                    <a:pt x="543726" y="1102956"/>
                  </a:lnTo>
                  <a:lnTo>
                    <a:pt x="524587" y="1143099"/>
                  </a:lnTo>
                  <a:lnTo>
                    <a:pt x="503956" y="1179942"/>
                  </a:lnTo>
                  <a:lnTo>
                    <a:pt x="481933" y="1213311"/>
                  </a:lnTo>
                  <a:lnTo>
                    <a:pt x="458617" y="1243035"/>
                  </a:lnTo>
                  <a:close/>
                </a:path>
              </a:pathLst>
            </a:custGeom>
            <a:solidFill>
              <a:srgbClr val="FAA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1677863" y="8703777"/>
              <a:ext cx="655106" cy="8012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1991837" y="9249474"/>
              <a:ext cx="442595" cy="299085"/>
            </a:xfrm>
            <a:custGeom>
              <a:avLst/>
              <a:gdLst/>
              <a:ahLst/>
              <a:cxnLst/>
              <a:rect l="l" t="t" r="r" b="b"/>
              <a:pathLst>
                <a:path w="442595" h="299084">
                  <a:moveTo>
                    <a:pt x="127704" y="298640"/>
                  </a:moveTo>
                  <a:lnTo>
                    <a:pt x="161170" y="293689"/>
                  </a:lnTo>
                  <a:lnTo>
                    <a:pt x="187202" y="282814"/>
                  </a:lnTo>
                  <a:lnTo>
                    <a:pt x="204082" y="271942"/>
                  </a:lnTo>
                  <a:lnTo>
                    <a:pt x="210090" y="267000"/>
                  </a:lnTo>
                  <a:lnTo>
                    <a:pt x="189927" y="285292"/>
                  </a:lnTo>
                  <a:lnTo>
                    <a:pt x="174624" y="294685"/>
                  </a:lnTo>
                  <a:lnTo>
                    <a:pt x="156458" y="298145"/>
                  </a:lnTo>
                  <a:lnTo>
                    <a:pt x="127704" y="298640"/>
                  </a:lnTo>
                  <a:close/>
                </a:path>
                <a:path w="442595" h="299084">
                  <a:moveTo>
                    <a:pt x="17" y="284601"/>
                  </a:moveTo>
                  <a:lnTo>
                    <a:pt x="22415" y="283100"/>
                  </a:lnTo>
                  <a:lnTo>
                    <a:pt x="40174" y="279798"/>
                  </a:lnTo>
                  <a:lnTo>
                    <a:pt x="51872" y="276496"/>
                  </a:lnTo>
                  <a:lnTo>
                    <a:pt x="56088" y="274996"/>
                  </a:lnTo>
                  <a:lnTo>
                    <a:pt x="41854" y="280549"/>
                  </a:lnTo>
                  <a:lnTo>
                    <a:pt x="31269" y="283400"/>
                  </a:lnTo>
                  <a:lnTo>
                    <a:pt x="19075" y="284450"/>
                  </a:lnTo>
                  <a:lnTo>
                    <a:pt x="17" y="284601"/>
                  </a:lnTo>
                  <a:close/>
                </a:path>
                <a:path w="442595" h="299084">
                  <a:moveTo>
                    <a:pt x="232981" y="270253"/>
                  </a:moveTo>
                  <a:lnTo>
                    <a:pt x="297471" y="252358"/>
                  </a:lnTo>
                  <a:lnTo>
                    <a:pt x="331594" y="230437"/>
                  </a:lnTo>
                  <a:lnTo>
                    <a:pt x="364348" y="200164"/>
                  </a:lnTo>
                  <a:lnTo>
                    <a:pt x="393765" y="161762"/>
                  </a:lnTo>
                  <a:lnTo>
                    <a:pt x="417880" y="115452"/>
                  </a:lnTo>
                  <a:lnTo>
                    <a:pt x="434725" y="61457"/>
                  </a:lnTo>
                  <a:lnTo>
                    <a:pt x="442336" y="0"/>
                  </a:lnTo>
                  <a:lnTo>
                    <a:pt x="434725" y="61458"/>
                  </a:lnTo>
                  <a:lnTo>
                    <a:pt x="417880" y="115455"/>
                  </a:lnTo>
                  <a:lnTo>
                    <a:pt x="393765" y="161767"/>
                  </a:lnTo>
                  <a:lnTo>
                    <a:pt x="364348" y="200171"/>
                  </a:lnTo>
                  <a:lnTo>
                    <a:pt x="331594" y="230445"/>
                  </a:lnTo>
                  <a:lnTo>
                    <a:pt x="297471" y="252365"/>
                  </a:lnTo>
                  <a:lnTo>
                    <a:pt x="263944" y="265709"/>
                  </a:lnTo>
                  <a:lnTo>
                    <a:pt x="232981" y="270253"/>
                  </a:lnTo>
                  <a:close/>
                </a:path>
              </a:pathLst>
            </a:custGeom>
            <a:solidFill>
              <a:srgbClr val="EDD9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1725533" y="8713012"/>
              <a:ext cx="708873" cy="835121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1781079" y="8961860"/>
              <a:ext cx="191135" cy="521334"/>
            </a:xfrm>
            <a:custGeom>
              <a:avLst/>
              <a:gdLst/>
              <a:ahLst/>
              <a:cxnLst/>
              <a:rect l="l" t="t" r="r" b="b"/>
              <a:pathLst>
                <a:path w="191134" h="521334">
                  <a:moveTo>
                    <a:pt x="30287" y="259792"/>
                  </a:moveTo>
                  <a:lnTo>
                    <a:pt x="6642" y="259792"/>
                  </a:lnTo>
                  <a:lnTo>
                    <a:pt x="6831" y="258988"/>
                  </a:lnTo>
                  <a:lnTo>
                    <a:pt x="20264" y="216113"/>
                  </a:lnTo>
                  <a:lnTo>
                    <a:pt x="38909" y="176576"/>
                  </a:lnTo>
                  <a:lnTo>
                    <a:pt x="60642" y="140768"/>
                  </a:lnTo>
                  <a:lnTo>
                    <a:pt x="91528" y="98993"/>
                  </a:lnTo>
                  <a:lnTo>
                    <a:pt x="121763" y="64186"/>
                  </a:lnTo>
                  <a:lnTo>
                    <a:pt x="148937" y="36527"/>
                  </a:lnTo>
                  <a:lnTo>
                    <a:pt x="182115" y="6968"/>
                  </a:lnTo>
                  <a:lnTo>
                    <a:pt x="185522" y="4160"/>
                  </a:lnTo>
                  <a:lnTo>
                    <a:pt x="188963" y="1455"/>
                  </a:lnTo>
                  <a:lnTo>
                    <a:pt x="190778" y="0"/>
                  </a:lnTo>
                  <a:lnTo>
                    <a:pt x="187020" y="4316"/>
                  </a:lnTo>
                  <a:lnTo>
                    <a:pt x="155235" y="42920"/>
                  </a:lnTo>
                  <a:lnTo>
                    <a:pt x="131574" y="73294"/>
                  </a:lnTo>
                  <a:lnTo>
                    <a:pt x="104899" y="110053"/>
                  </a:lnTo>
                  <a:lnTo>
                    <a:pt x="77420" y="152427"/>
                  </a:lnTo>
                  <a:lnTo>
                    <a:pt x="61232" y="181493"/>
                  </a:lnTo>
                  <a:lnTo>
                    <a:pt x="55026" y="193548"/>
                  </a:lnTo>
                  <a:lnTo>
                    <a:pt x="36614" y="237651"/>
                  </a:lnTo>
                  <a:lnTo>
                    <a:pt x="32769" y="250718"/>
                  </a:lnTo>
                  <a:lnTo>
                    <a:pt x="30287" y="259792"/>
                  </a:lnTo>
                  <a:close/>
                </a:path>
                <a:path w="191134" h="521334">
                  <a:moveTo>
                    <a:pt x="97435" y="521280"/>
                  </a:moveTo>
                  <a:lnTo>
                    <a:pt x="95500" y="519996"/>
                  </a:lnTo>
                  <a:lnTo>
                    <a:pt x="91922" y="517702"/>
                  </a:lnTo>
                  <a:lnTo>
                    <a:pt x="88206" y="515528"/>
                  </a:lnTo>
                  <a:lnTo>
                    <a:pt x="83122" y="511778"/>
                  </a:lnTo>
                  <a:lnTo>
                    <a:pt x="76838" y="506659"/>
                  </a:lnTo>
                  <a:lnTo>
                    <a:pt x="66891" y="497585"/>
                  </a:lnTo>
                  <a:lnTo>
                    <a:pt x="63364" y="494126"/>
                  </a:lnTo>
                  <a:lnTo>
                    <a:pt x="59906" y="490069"/>
                  </a:lnTo>
                  <a:lnTo>
                    <a:pt x="56002" y="485874"/>
                  </a:lnTo>
                  <a:lnTo>
                    <a:pt x="52475" y="481371"/>
                  </a:lnTo>
                  <a:lnTo>
                    <a:pt x="48503" y="476663"/>
                  </a:lnTo>
                  <a:lnTo>
                    <a:pt x="44736" y="471407"/>
                  </a:lnTo>
                  <a:lnTo>
                    <a:pt x="41141" y="465997"/>
                  </a:lnTo>
                  <a:lnTo>
                    <a:pt x="37118" y="460432"/>
                  </a:lnTo>
                  <a:lnTo>
                    <a:pt x="33728" y="454115"/>
                  </a:lnTo>
                  <a:lnTo>
                    <a:pt x="14261" y="411638"/>
                  </a:lnTo>
                  <a:lnTo>
                    <a:pt x="4320" y="373655"/>
                  </a:lnTo>
                  <a:lnTo>
                    <a:pt x="387" y="337642"/>
                  </a:lnTo>
                  <a:lnTo>
                    <a:pt x="0" y="331906"/>
                  </a:lnTo>
                  <a:lnTo>
                    <a:pt x="2172" y="287909"/>
                  </a:lnTo>
                  <a:lnTo>
                    <a:pt x="6574" y="259758"/>
                  </a:lnTo>
                  <a:lnTo>
                    <a:pt x="30287" y="259792"/>
                  </a:lnTo>
                  <a:lnTo>
                    <a:pt x="23671" y="297825"/>
                  </a:lnTo>
                  <a:lnTo>
                    <a:pt x="22993" y="304427"/>
                  </a:lnTo>
                  <a:lnTo>
                    <a:pt x="22359" y="308758"/>
                  </a:lnTo>
                  <a:lnTo>
                    <a:pt x="22325" y="313261"/>
                  </a:lnTo>
                  <a:lnTo>
                    <a:pt x="21983" y="322198"/>
                  </a:lnTo>
                  <a:lnTo>
                    <a:pt x="21623" y="326650"/>
                  </a:lnTo>
                  <a:lnTo>
                    <a:pt x="21577" y="331906"/>
                  </a:lnTo>
                  <a:lnTo>
                    <a:pt x="21726" y="337642"/>
                  </a:lnTo>
                  <a:lnTo>
                    <a:pt x="21818" y="344201"/>
                  </a:lnTo>
                  <a:lnTo>
                    <a:pt x="22048" y="350698"/>
                  </a:lnTo>
                  <a:lnTo>
                    <a:pt x="28125" y="394055"/>
                  </a:lnTo>
                  <a:lnTo>
                    <a:pt x="33094" y="413110"/>
                  </a:lnTo>
                  <a:lnTo>
                    <a:pt x="34841" y="420592"/>
                  </a:lnTo>
                  <a:lnTo>
                    <a:pt x="37597" y="427389"/>
                  </a:lnTo>
                  <a:lnTo>
                    <a:pt x="40045" y="434255"/>
                  </a:lnTo>
                  <a:lnTo>
                    <a:pt x="41261" y="437593"/>
                  </a:lnTo>
                  <a:lnTo>
                    <a:pt x="58601" y="472619"/>
                  </a:lnTo>
                  <a:lnTo>
                    <a:pt x="85382" y="508970"/>
                  </a:lnTo>
                  <a:lnTo>
                    <a:pt x="89473" y="513833"/>
                  </a:lnTo>
                  <a:lnTo>
                    <a:pt x="92692" y="516640"/>
                  </a:lnTo>
                  <a:lnTo>
                    <a:pt x="95791" y="519637"/>
                  </a:lnTo>
                  <a:lnTo>
                    <a:pt x="97435" y="521280"/>
                  </a:lnTo>
                  <a:close/>
                </a:path>
                <a:path w="191134" h="521334">
                  <a:moveTo>
                    <a:pt x="28827" y="265134"/>
                  </a:moveTo>
                  <a:close/>
                </a:path>
                <a:path w="191134" h="521334">
                  <a:moveTo>
                    <a:pt x="28796" y="265305"/>
                  </a:moveTo>
                  <a:lnTo>
                    <a:pt x="28827" y="265134"/>
                  </a:lnTo>
                  <a:lnTo>
                    <a:pt x="28796" y="265305"/>
                  </a:lnTo>
                  <a:close/>
                </a:path>
              </a:pathLst>
            </a:custGeom>
            <a:solidFill>
              <a:srgbClr val="ECD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1706195" y="9016202"/>
              <a:ext cx="158115" cy="413384"/>
            </a:xfrm>
            <a:custGeom>
              <a:avLst/>
              <a:gdLst/>
              <a:ahLst/>
              <a:cxnLst/>
              <a:rect l="l" t="t" r="r" b="b"/>
              <a:pathLst>
                <a:path w="158115" h="413384">
                  <a:moveTo>
                    <a:pt x="67282" y="413213"/>
                  </a:moveTo>
                  <a:lnTo>
                    <a:pt x="66100" y="411860"/>
                  </a:lnTo>
                  <a:lnTo>
                    <a:pt x="63875" y="409241"/>
                  </a:lnTo>
                  <a:lnTo>
                    <a:pt x="61717" y="406587"/>
                  </a:lnTo>
                  <a:lnTo>
                    <a:pt x="58379" y="402786"/>
                  </a:lnTo>
                  <a:lnTo>
                    <a:pt x="54698" y="397496"/>
                  </a:lnTo>
                  <a:lnTo>
                    <a:pt x="50914" y="392274"/>
                  </a:lnTo>
                  <a:lnTo>
                    <a:pt x="46394" y="385854"/>
                  </a:lnTo>
                  <a:lnTo>
                    <a:pt x="27253" y="351201"/>
                  </a:lnTo>
                  <a:lnTo>
                    <a:pt x="11349" y="311052"/>
                  </a:lnTo>
                  <a:lnTo>
                    <a:pt x="9624" y="304529"/>
                  </a:lnTo>
                  <a:lnTo>
                    <a:pt x="7624" y="297869"/>
                  </a:lnTo>
                  <a:lnTo>
                    <a:pt x="629" y="254782"/>
                  </a:lnTo>
                  <a:lnTo>
                    <a:pt x="0" y="243335"/>
                  </a:lnTo>
                  <a:lnTo>
                    <a:pt x="186" y="231680"/>
                  </a:lnTo>
                  <a:lnTo>
                    <a:pt x="709" y="219918"/>
                  </a:lnTo>
                  <a:lnTo>
                    <a:pt x="2354" y="207779"/>
                  </a:lnTo>
                  <a:lnTo>
                    <a:pt x="3003" y="203824"/>
                  </a:lnTo>
                  <a:lnTo>
                    <a:pt x="3323" y="199356"/>
                  </a:lnTo>
                  <a:lnTo>
                    <a:pt x="4294" y="195794"/>
                  </a:lnTo>
                  <a:lnTo>
                    <a:pt x="6961" y="184854"/>
                  </a:lnTo>
                  <a:lnTo>
                    <a:pt x="10479" y="173194"/>
                  </a:lnTo>
                  <a:lnTo>
                    <a:pt x="27304" y="133714"/>
                  </a:lnTo>
                  <a:lnTo>
                    <a:pt x="31276" y="127259"/>
                  </a:lnTo>
                  <a:lnTo>
                    <a:pt x="34957" y="120685"/>
                  </a:lnTo>
                  <a:lnTo>
                    <a:pt x="47062" y="102280"/>
                  </a:lnTo>
                  <a:lnTo>
                    <a:pt x="51393" y="96527"/>
                  </a:lnTo>
                  <a:lnTo>
                    <a:pt x="55400" y="90723"/>
                  </a:lnTo>
                  <a:lnTo>
                    <a:pt x="59800" y="85416"/>
                  </a:lnTo>
                  <a:lnTo>
                    <a:pt x="64286" y="80194"/>
                  </a:lnTo>
                  <a:lnTo>
                    <a:pt x="68497" y="74938"/>
                  </a:lnTo>
                  <a:lnTo>
                    <a:pt x="98596" y="44257"/>
                  </a:lnTo>
                  <a:lnTo>
                    <a:pt x="131987" y="16882"/>
                  </a:lnTo>
                  <a:lnTo>
                    <a:pt x="157954" y="0"/>
                  </a:lnTo>
                  <a:lnTo>
                    <a:pt x="154102" y="3715"/>
                  </a:lnTo>
                  <a:lnTo>
                    <a:pt x="143555" y="14467"/>
                  </a:lnTo>
                  <a:lnTo>
                    <a:pt x="107773" y="54050"/>
                  </a:lnTo>
                  <a:lnTo>
                    <a:pt x="81989" y="86837"/>
                  </a:lnTo>
                  <a:lnTo>
                    <a:pt x="78427" y="92213"/>
                  </a:lnTo>
                  <a:lnTo>
                    <a:pt x="74627" y="97537"/>
                  </a:lnTo>
                  <a:lnTo>
                    <a:pt x="63618" y="114299"/>
                  </a:lnTo>
                  <a:lnTo>
                    <a:pt x="53225" y="132139"/>
                  </a:lnTo>
                  <a:lnTo>
                    <a:pt x="50212" y="138388"/>
                  </a:lnTo>
                  <a:lnTo>
                    <a:pt x="46822" y="144569"/>
                  </a:lnTo>
                  <a:lnTo>
                    <a:pt x="32124" y="180578"/>
                  </a:lnTo>
                  <a:lnTo>
                    <a:pt x="26465" y="201461"/>
                  </a:lnTo>
                  <a:lnTo>
                    <a:pt x="25404" y="205194"/>
                  </a:lnTo>
                  <a:lnTo>
                    <a:pt x="25335" y="208276"/>
                  </a:lnTo>
                  <a:lnTo>
                    <a:pt x="24702" y="211700"/>
                  </a:lnTo>
                  <a:lnTo>
                    <a:pt x="23144" y="221715"/>
                  </a:lnTo>
                  <a:lnTo>
                    <a:pt x="22510" y="232176"/>
                  </a:lnTo>
                  <a:lnTo>
                    <a:pt x="22114" y="242599"/>
                  </a:lnTo>
                  <a:lnTo>
                    <a:pt x="22174" y="252957"/>
                  </a:lnTo>
                  <a:lnTo>
                    <a:pt x="22643" y="263206"/>
                  </a:lnTo>
                  <a:lnTo>
                    <a:pt x="23469" y="273301"/>
                  </a:lnTo>
                  <a:lnTo>
                    <a:pt x="24171" y="279995"/>
                  </a:lnTo>
                  <a:lnTo>
                    <a:pt x="25455" y="286467"/>
                  </a:lnTo>
                  <a:lnTo>
                    <a:pt x="26226" y="292938"/>
                  </a:lnTo>
                  <a:lnTo>
                    <a:pt x="27527" y="299290"/>
                  </a:lnTo>
                  <a:lnTo>
                    <a:pt x="28571" y="305625"/>
                  </a:lnTo>
                  <a:lnTo>
                    <a:pt x="30009" y="311652"/>
                  </a:lnTo>
                  <a:lnTo>
                    <a:pt x="42075" y="353053"/>
                  </a:lnTo>
                  <a:lnTo>
                    <a:pt x="55965" y="389038"/>
                  </a:lnTo>
                  <a:lnTo>
                    <a:pt x="58636" y="394876"/>
                  </a:lnTo>
                  <a:lnTo>
                    <a:pt x="63857" y="406656"/>
                  </a:lnTo>
                  <a:lnTo>
                    <a:pt x="67282" y="413213"/>
                  </a:lnTo>
                  <a:close/>
                </a:path>
              </a:pathLst>
            </a:custGeom>
            <a:solidFill>
              <a:srgbClr val="CCA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2029586" y="9150293"/>
              <a:ext cx="26034" cy="361950"/>
            </a:xfrm>
            <a:custGeom>
              <a:avLst/>
              <a:gdLst/>
              <a:ahLst/>
              <a:cxnLst/>
              <a:rect l="l" t="t" r="r" b="b"/>
              <a:pathLst>
                <a:path w="26034" h="361950">
                  <a:moveTo>
                    <a:pt x="5413" y="361337"/>
                  </a:moveTo>
                  <a:lnTo>
                    <a:pt x="1677" y="316908"/>
                  </a:lnTo>
                  <a:lnTo>
                    <a:pt x="217" y="277352"/>
                  </a:lnTo>
                  <a:lnTo>
                    <a:pt x="0" y="262781"/>
                  </a:lnTo>
                  <a:lnTo>
                    <a:pt x="5" y="230653"/>
                  </a:lnTo>
                  <a:lnTo>
                    <a:pt x="1338" y="180420"/>
                  </a:lnTo>
                  <a:lnTo>
                    <a:pt x="4189" y="130226"/>
                  </a:lnTo>
                  <a:lnTo>
                    <a:pt x="8285" y="83627"/>
                  </a:lnTo>
                  <a:lnTo>
                    <a:pt x="12993" y="44183"/>
                  </a:lnTo>
                  <a:lnTo>
                    <a:pt x="19144" y="5615"/>
                  </a:lnTo>
                  <a:lnTo>
                    <a:pt x="20377" y="0"/>
                  </a:lnTo>
                  <a:lnTo>
                    <a:pt x="21147" y="5649"/>
                  </a:lnTo>
                  <a:lnTo>
                    <a:pt x="24079" y="44394"/>
                  </a:lnTo>
                  <a:lnTo>
                    <a:pt x="25530" y="83975"/>
                  </a:lnTo>
                  <a:lnTo>
                    <a:pt x="25757" y="130649"/>
                  </a:lnTo>
                  <a:lnTo>
                    <a:pt x="25487" y="147175"/>
                  </a:lnTo>
                  <a:lnTo>
                    <a:pt x="23657" y="197792"/>
                  </a:lnTo>
                  <a:lnTo>
                    <a:pt x="20411" y="247208"/>
                  </a:lnTo>
                  <a:lnTo>
                    <a:pt x="15998" y="291807"/>
                  </a:lnTo>
                  <a:lnTo>
                    <a:pt x="9719" y="337682"/>
                  </a:lnTo>
                  <a:lnTo>
                    <a:pt x="5413" y="361337"/>
                  </a:lnTo>
                  <a:close/>
                </a:path>
              </a:pathLst>
            </a:custGeom>
            <a:solidFill>
              <a:srgbClr val="EBD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2126356" y="9005485"/>
              <a:ext cx="57785" cy="254000"/>
            </a:xfrm>
            <a:custGeom>
              <a:avLst/>
              <a:gdLst/>
              <a:ahLst/>
              <a:cxnLst/>
              <a:rect l="l" t="t" r="r" b="b"/>
              <a:pathLst>
                <a:path w="57784" h="254000">
                  <a:moveTo>
                    <a:pt x="45387" y="253697"/>
                  </a:moveTo>
                  <a:lnTo>
                    <a:pt x="44976" y="249383"/>
                  </a:lnTo>
                  <a:lnTo>
                    <a:pt x="44709" y="242774"/>
                  </a:lnTo>
                  <a:lnTo>
                    <a:pt x="44600" y="234299"/>
                  </a:lnTo>
                  <a:lnTo>
                    <a:pt x="43966" y="229334"/>
                  </a:lnTo>
                  <a:lnTo>
                    <a:pt x="43435" y="224386"/>
                  </a:lnTo>
                  <a:lnTo>
                    <a:pt x="42922" y="218856"/>
                  </a:lnTo>
                  <a:lnTo>
                    <a:pt x="42511" y="212898"/>
                  </a:lnTo>
                  <a:lnTo>
                    <a:pt x="40696" y="200468"/>
                  </a:lnTo>
                  <a:lnTo>
                    <a:pt x="39943" y="193688"/>
                  </a:lnTo>
                  <a:lnTo>
                    <a:pt x="36553" y="172441"/>
                  </a:lnTo>
                  <a:lnTo>
                    <a:pt x="32324" y="149842"/>
                  </a:lnTo>
                  <a:lnTo>
                    <a:pt x="30560" y="142189"/>
                  </a:lnTo>
                  <a:lnTo>
                    <a:pt x="29328" y="134347"/>
                  </a:lnTo>
                  <a:lnTo>
                    <a:pt x="27479" y="126574"/>
                  </a:lnTo>
                  <a:lnTo>
                    <a:pt x="25766" y="118784"/>
                  </a:lnTo>
                  <a:lnTo>
                    <a:pt x="24191" y="110960"/>
                  </a:lnTo>
                  <a:lnTo>
                    <a:pt x="22359" y="103290"/>
                  </a:lnTo>
                  <a:lnTo>
                    <a:pt x="19860" y="91853"/>
                  </a:lnTo>
                  <a:lnTo>
                    <a:pt x="17223" y="80708"/>
                  </a:lnTo>
                  <a:lnTo>
                    <a:pt x="12393" y="59490"/>
                  </a:lnTo>
                  <a:lnTo>
                    <a:pt x="10181" y="49606"/>
                  </a:lnTo>
                  <a:lnTo>
                    <a:pt x="8218" y="40302"/>
                  </a:lnTo>
                  <a:lnTo>
                    <a:pt x="6728" y="34395"/>
                  </a:lnTo>
                  <a:lnTo>
                    <a:pt x="5735" y="28865"/>
                  </a:lnTo>
                  <a:lnTo>
                    <a:pt x="4656" y="23969"/>
                  </a:lnTo>
                  <a:lnTo>
                    <a:pt x="3544" y="19124"/>
                  </a:lnTo>
                  <a:lnTo>
                    <a:pt x="2824" y="14775"/>
                  </a:lnTo>
                  <a:lnTo>
                    <a:pt x="2054" y="11265"/>
                  </a:lnTo>
                  <a:lnTo>
                    <a:pt x="684" y="4160"/>
                  </a:lnTo>
                  <a:lnTo>
                    <a:pt x="0" y="0"/>
                  </a:lnTo>
                  <a:lnTo>
                    <a:pt x="2516" y="3252"/>
                  </a:lnTo>
                  <a:lnTo>
                    <a:pt x="24716" y="43832"/>
                  </a:lnTo>
                  <a:lnTo>
                    <a:pt x="39429" y="81187"/>
                  </a:lnTo>
                  <a:lnTo>
                    <a:pt x="44017" y="96647"/>
                  </a:lnTo>
                  <a:lnTo>
                    <a:pt x="46431" y="104420"/>
                  </a:lnTo>
                  <a:lnTo>
                    <a:pt x="48144" y="112587"/>
                  </a:lnTo>
                  <a:lnTo>
                    <a:pt x="50044" y="120634"/>
                  </a:lnTo>
                  <a:lnTo>
                    <a:pt x="51859" y="128749"/>
                  </a:lnTo>
                  <a:lnTo>
                    <a:pt x="53126" y="137052"/>
                  </a:lnTo>
                  <a:lnTo>
                    <a:pt x="54444" y="145151"/>
                  </a:lnTo>
                  <a:lnTo>
                    <a:pt x="55574" y="153317"/>
                  </a:lnTo>
                  <a:lnTo>
                    <a:pt x="56242" y="161484"/>
                  </a:lnTo>
                  <a:lnTo>
                    <a:pt x="56927" y="169308"/>
                  </a:lnTo>
                  <a:lnTo>
                    <a:pt x="57183" y="177235"/>
                  </a:lnTo>
                  <a:lnTo>
                    <a:pt x="57406" y="184888"/>
                  </a:lnTo>
                  <a:lnTo>
                    <a:pt x="57337" y="192148"/>
                  </a:lnTo>
                  <a:lnTo>
                    <a:pt x="56961" y="199475"/>
                  </a:lnTo>
                  <a:lnTo>
                    <a:pt x="55764" y="212898"/>
                  </a:lnTo>
                  <a:lnTo>
                    <a:pt x="54941" y="219027"/>
                  </a:lnTo>
                  <a:lnTo>
                    <a:pt x="53776" y="224780"/>
                  </a:lnTo>
                  <a:lnTo>
                    <a:pt x="52800" y="229848"/>
                  </a:lnTo>
                  <a:lnTo>
                    <a:pt x="52064" y="234933"/>
                  </a:lnTo>
                  <a:lnTo>
                    <a:pt x="50284" y="239213"/>
                  </a:lnTo>
                  <a:lnTo>
                    <a:pt x="49256" y="242774"/>
                  </a:lnTo>
                  <a:lnTo>
                    <a:pt x="46962" y="249828"/>
                  </a:lnTo>
                  <a:lnTo>
                    <a:pt x="45387" y="253697"/>
                  </a:lnTo>
                  <a:close/>
                </a:path>
              </a:pathLst>
            </a:custGeom>
            <a:solidFill>
              <a:srgbClr val="CCA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2211139" y="9075817"/>
              <a:ext cx="83185" cy="410845"/>
            </a:xfrm>
            <a:custGeom>
              <a:avLst/>
              <a:gdLst/>
              <a:ahLst/>
              <a:cxnLst/>
              <a:rect l="l" t="t" r="r" b="b"/>
              <a:pathLst>
                <a:path w="83184" h="410845">
                  <a:moveTo>
                    <a:pt x="0" y="410628"/>
                  </a:moveTo>
                  <a:lnTo>
                    <a:pt x="3150" y="404293"/>
                  </a:lnTo>
                  <a:lnTo>
                    <a:pt x="8971" y="393644"/>
                  </a:lnTo>
                  <a:lnTo>
                    <a:pt x="12053" y="388439"/>
                  </a:lnTo>
                  <a:lnTo>
                    <a:pt x="14946" y="381539"/>
                  </a:lnTo>
                  <a:lnTo>
                    <a:pt x="18798" y="374109"/>
                  </a:lnTo>
                  <a:lnTo>
                    <a:pt x="21674" y="368289"/>
                  </a:lnTo>
                  <a:lnTo>
                    <a:pt x="24472" y="362002"/>
                  </a:lnTo>
                  <a:lnTo>
                    <a:pt x="27343" y="355365"/>
                  </a:lnTo>
                  <a:lnTo>
                    <a:pt x="30440" y="348496"/>
                  </a:lnTo>
                  <a:lnTo>
                    <a:pt x="32461" y="343805"/>
                  </a:lnTo>
                  <a:lnTo>
                    <a:pt x="34190" y="338720"/>
                  </a:lnTo>
                  <a:lnTo>
                    <a:pt x="36193" y="333566"/>
                  </a:lnTo>
                  <a:lnTo>
                    <a:pt x="38265" y="328499"/>
                  </a:lnTo>
                  <a:lnTo>
                    <a:pt x="40097" y="323123"/>
                  </a:lnTo>
                  <a:lnTo>
                    <a:pt x="41877" y="317541"/>
                  </a:lnTo>
                  <a:lnTo>
                    <a:pt x="43743" y="312028"/>
                  </a:lnTo>
                  <a:lnTo>
                    <a:pt x="45627" y="306344"/>
                  </a:lnTo>
                  <a:lnTo>
                    <a:pt x="47031" y="300403"/>
                  </a:lnTo>
                  <a:lnTo>
                    <a:pt x="48503" y="294479"/>
                  </a:lnTo>
                  <a:lnTo>
                    <a:pt x="50489" y="288590"/>
                  </a:lnTo>
                  <a:lnTo>
                    <a:pt x="51636" y="282358"/>
                  </a:lnTo>
                  <a:lnTo>
                    <a:pt x="52972" y="276177"/>
                  </a:lnTo>
                  <a:lnTo>
                    <a:pt x="54478" y="269945"/>
                  </a:lnTo>
                  <a:lnTo>
                    <a:pt x="55317" y="263508"/>
                  </a:lnTo>
                  <a:lnTo>
                    <a:pt x="56344" y="257139"/>
                  </a:lnTo>
                  <a:lnTo>
                    <a:pt x="57355" y="250667"/>
                  </a:lnTo>
                  <a:lnTo>
                    <a:pt x="57954" y="244092"/>
                  </a:lnTo>
                  <a:lnTo>
                    <a:pt x="58954" y="234240"/>
                  </a:lnTo>
                  <a:lnTo>
                    <a:pt x="59587" y="224301"/>
                  </a:lnTo>
                  <a:lnTo>
                    <a:pt x="59920" y="214340"/>
                  </a:lnTo>
                  <a:lnTo>
                    <a:pt x="60010" y="203465"/>
                  </a:lnTo>
                  <a:lnTo>
                    <a:pt x="59843" y="194298"/>
                  </a:lnTo>
                  <a:lnTo>
                    <a:pt x="56119" y="154856"/>
                  </a:lnTo>
                  <a:lnTo>
                    <a:pt x="48585" y="117503"/>
                  </a:lnTo>
                  <a:lnTo>
                    <a:pt x="35844" y="75727"/>
                  </a:lnTo>
                  <a:lnTo>
                    <a:pt x="19310" y="35639"/>
                  </a:lnTo>
                  <a:lnTo>
                    <a:pt x="838" y="0"/>
                  </a:lnTo>
                  <a:lnTo>
                    <a:pt x="5940" y="4468"/>
                  </a:lnTo>
                  <a:lnTo>
                    <a:pt x="34367" y="41649"/>
                  </a:lnTo>
                  <a:lnTo>
                    <a:pt x="53641" y="76403"/>
                  </a:lnTo>
                  <a:lnTo>
                    <a:pt x="70469" y="120291"/>
                  </a:lnTo>
                  <a:lnTo>
                    <a:pt x="79526" y="160577"/>
                  </a:lnTo>
                  <a:lnTo>
                    <a:pt x="83156" y="203465"/>
                  </a:lnTo>
                  <a:lnTo>
                    <a:pt x="82970" y="214340"/>
                  </a:lnTo>
                  <a:lnTo>
                    <a:pt x="82492" y="225189"/>
                  </a:lnTo>
                  <a:lnTo>
                    <a:pt x="81610" y="235970"/>
                  </a:lnTo>
                  <a:lnTo>
                    <a:pt x="80211" y="246643"/>
                  </a:lnTo>
                  <a:lnTo>
                    <a:pt x="79680" y="250170"/>
                  </a:lnTo>
                  <a:lnTo>
                    <a:pt x="79269" y="253697"/>
                  </a:lnTo>
                  <a:lnTo>
                    <a:pt x="78653" y="257190"/>
                  </a:lnTo>
                  <a:lnTo>
                    <a:pt x="76410" y="267514"/>
                  </a:lnTo>
                  <a:lnTo>
                    <a:pt x="75092" y="274414"/>
                  </a:lnTo>
                  <a:lnTo>
                    <a:pt x="73106" y="281005"/>
                  </a:lnTo>
                  <a:lnTo>
                    <a:pt x="71274" y="287562"/>
                  </a:lnTo>
                  <a:lnTo>
                    <a:pt x="69562" y="294120"/>
                  </a:lnTo>
                  <a:lnTo>
                    <a:pt x="67353" y="300403"/>
                  </a:lnTo>
                  <a:lnTo>
                    <a:pt x="65059" y="306498"/>
                  </a:lnTo>
                  <a:lnTo>
                    <a:pt x="62953" y="312645"/>
                  </a:lnTo>
                  <a:lnTo>
                    <a:pt x="60368" y="318449"/>
                  </a:lnTo>
                  <a:lnTo>
                    <a:pt x="57834" y="324047"/>
                  </a:lnTo>
                  <a:lnTo>
                    <a:pt x="54156" y="332382"/>
                  </a:lnTo>
                  <a:lnTo>
                    <a:pt x="50185" y="340248"/>
                  </a:lnTo>
                  <a:lnTo>
                    <a:pt x="30190" y="373613"/>
                  </a:lnTo>
                  <a:lnTo>
                    <a:pt x="21178" y="385837"/>
                  </a:lnTo>
                  <a:lnTo>
                    <a:pt x="16846" y="391880"/>
                  </a:lnTo>
                  <a:lnTo>
                    <a:pt x="12703" y="396366"/>
                  </a:lnTo>
                  <a:lnTo>
                    <a:pt x="4708" y="405611"/>
                  </a:lnTo>
                  <a:lnTo>
                    <a:pt x="0" y="410628"/>
                  </a:lnTo>
                  <a:close/>
                </a:path>
              </a:pathLst>
            </a:custGeom>
            <a:solidFill>
              <a:srgbClr val="D5B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2317649" y="9166951"/>
              <a:ext cx="65316" cy="24676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3264134" y="4191342"/>
              <a:ext cx="1708785" cy="1991995"/>
            </a:xfrm>
            <a:custGeom>
              <a:avLst/>
              <a:gdLst/>
              <a:ahLst/>
              <a:cxnLst/>
              <a:rect l="l" t="t" r="r" b="b"/>
              <a:pathLst>
                <a:path w="1708784" h="1991995">
                  <a:moveTo>
                    <a:pt x="857988" y="1991731"/>
                  </a:moveTo>
                  <a:lnTo>
                    <a:pt x="808793" y="1990929"/>
                  </a:lnTo>
                  <a:lnTo>
                    <a:pt x="759598" y="1989118"/>
                  </a:lnTo>
                  <a:lnTo>
                    <a:pt x="710403" y="1986299"/>
                  </a:lnTo>
                  <a:lnTo>
                    <a:pt x="661208" y="1982471"/>
                  </a:lnTo>
                  <a:lnTo>
                    <a:pt x="612013" y="1977634"/>
                  </a:lnTo>
                  <a:lnTo>
                    <a:pt x="562817" y="1971790"/>
                  </a:lnTo>
                  <a:lnTo>
                    <a:pt x="513622" y="1964936"/>
                  </a:lnTo>
                  <a:lnTo>
                    <a:pt x="464426" y="1957074"/>
                  </a:lnTo>
                  <a:lnTo>
                    <a:pt x="415230" y="1948203"/>
                  </a:lnTo>
                  <a:lnTo>
                    <a:pt x="366035" y="1938324"/>
                  </a:lnTo>
                  <a:lnTo>
                    <a:pt x="316839" y="1927435"/>
                  </a:lnTo>
                  <a:lnTo>
                    <a:pt x="267642" y="1915538"/>
                  </a:lnTo>
                  <a:lnTo>
                    <a:pt x="218446" y="1902632"/>
                  </a:lnTo>
                  <a:lnTo>
                    <a:pt x="169250" y="1888717"/>
                  </a:lnTo>
                  <a:lnTo>
                    <a:pt x="133995" y="1929341"/>
                  </a:lnTo>
                  <a:lnTo>
                    <a:pt x="104613" y="1948303"/>
                  </a:lnTo>
                  <a:lnTo>
                    <a:pt x="65237" y="1950482"/>
                  </a:lnTo>
                  <a:lnTo>
                    <a:pt x="0" y="1940756"/>
                  </a:lnTo>
                  <a:lnTo>
                    <a:pt x="23" y="1880474"/>
                  </a:lnTo>
                  <a:lnTo>
                    <a:pt x="11444" y="1834063"/>
                  </a:lnTo>
                  <a:lnTo>
                    <a:pt x="31673" y="1799762"/>
                  </a:lnTo>
                  <a:lnTo>
                    <a:pt x="88194" y="1760445"/>
                  </a:lnTo>
                  <a:lnTo>
                    <a:pt x="119307" y="1751907"/>
                  </a:lnTo>
                  <a:lnTo>
                    <a:pt x="110829" y="1702011"/>
                  </a:lnTo>
                  <a:lnTo>
                    <a:pt x="102930" y="1652114"/>
                  </a:lnTo>
                  <a:lnTo>
                    <a:pt x="95609" y="1602218"/>
                  </a:lnTo>
                  <a:lnTo>
                    <a:pt x="88867" y="1552321"/>
                  </a:lnTo>
                  <a:lnTo>
                    <a:pt x="82702" y="1502424"/>
                  </a:lnTo>
                  <a:lnTo>
                    <a:pt x="77117" y="1452527"/>
                  </a:lnTo>
                  <a:lnTo>
                    <a:pt x="72109" y="1402630"/>
                  </a:lnTo>
                  <a:lnTo>
                    <a:pt x="67680" y="1352733"/>
                  </a:lnTo>
                  <a:lnTo>
                    <a:pt x="63830" y="1302836"/>
                  </a:lnTo>
                  <a:lnTo>
                    <a:pt x="60558" y="1252938"/>
                  </a:lnTo>
                  <a:lnTo>
                    <a:pt x="57864" y="1203041"/>
                  </a:lnTo>
                  <a:lnTo>
                    <a:pt x="55749" y="1153143"/>
                  </a:lnTo>
                  <a:lnTo>
                    <a:pt x="54212" y="1103245"/>
                  </a:lnTo>
                  <a:lnTo>
                    <a:pt x="53253" y="1053347"/>
                  </a:lnTo>
                  <a:lnTo>
                    <a:pt x="52873" y="1003449"/>
                  </a:lnTo>
                  <a:lnTo>
                    <a:pt x="53071" y="953551"/>
                  </a:lnTo>
                  <a:lnTo>
                    <a:pt x="53848" y="903653"/>
                  </a:lnTo>
                  <a:lnTo>
                    <a:pt x="55203" y="853755"/>
                  </a:lnTo>
                  <a:lnTo>
                    <a:pt x="57136" y="803856"/>
                  </a:lnTo>
                  <a:lnTo>
                    <a:pt x="59648" y="753958"/>
                  </a:lnTo>
                  <a:lnTo>
                    <a:pt x="62738" y="704059"/>
                  </a:lnTo>
                  <a:lnTo>
                    <a:pt x="66406" y="654161"/>
                  </a:lnTo>
                  <a:lnTo>
                    <a:pt x="70653" y="604262"/>
                  </a:lnTo>
                  <a:lnTo>
                    <a:pt x="75478" y="554363"/>
                  </a:lnTo>
                  <a:lnTo>
                    <a:pt x="80881" y="504464"/>
                  </a:lnTo>
                  <a:lnTo>
                    <a:pt x="86863" y="454565"/>
                  </a:lnTo>
                  <a:lnTo>
                    <a:pt x="93423" y="404666"/>
                  </a:lnTo>
                  <a:lnTo>
                    <a:pt x="100562" y="354766"/>
                  </a:lnTo>
                  <a:lnTo>
                    <a:pt x="108279" y="304867"/>
                  </a:lnTo>
                  <a:lnTo>
                    <a:pt x="116574" y="254968"/>
                  </a:lnTo>
                  <a:lnTo>
                    <a:pt x="125448" y="205068"/>
                  </a:lnTo>
                  <a:lnTo>
                    <a:pt x="93427" y="197372"/>
                  </a:lnTo>
                  <a:lnTo>
                    <a:pt x="34113" y="159041"/>
                  </a:lnTo>
                  <a:lnTo>
                    <a:pt x="12559" y="124538"/>
                  </a:lnTo>
                  <a:lnTo>
                    <a:pt x="232" y="77229"/>
                  </a:lnTo>
                  <a:lnTo>
                    <a:pt x="0" y="15179"/>
                  </a:lnTo>
                  <a:lnTo>
                    <a:pt x="22679" y="13137"/>
                  </a:lnTo>
                  <a:lnTo>
                    <a:pt x="76141" y="16615"/>
                  </a:lnTo>
                  <a:lnTo>
                    <a:pt x="138517" y="40020"/>
                  </a:lnTo>
                  <a:lnTo>
                    <a:pt x="187940" y="97762"/>
                  </a:lnTo>
                  <a:lnTo>
                    <a:pt x="237460" y="84147"/>
                  </a:lnTo>
                  <a:lnTo>
                    <a:pt x="286979" y="71552"/>
                  </a:lnTo>
                  <a:lnTo>
                    <a:pt x="336499" y="59977"/>
                  </a:lnTo>
                  <a:lnTo>
                    <a:pt x="386018" y="49421"/>
                  </a:lnTo>
                  <a:lnTo>
                    <a:pt x="435538" y="39886"/>
                  </a:lnTo>
                  <a:lnTo>
                    <a:pt x="485058" y="31371"/>
                  </a:lnTo>
                  <a:lnTo>
                    <a:pt x="534578" y="23876"/>
                  </a:lnTo>
                  <a:lnTo>
                    <a:pt x="584098" y="17402"/>
                  </a:lnTo>
                  <a:lnTo>
                    <a:pt x="633618" y="11949"/>
                  </a:lnTo>
                  <a:lnTo>
                    <a:pt x="683138" y="7516"/>
                  </a:lnTo>
                  <a:lnTo>
                    <a:pt x="732658" y="4105"/>
                  </a:lnTo>
                  <a:lnTo>
                    <a:pt x="782179" y="1715"/>
                  </a:lnTo>
                  <a:lnTo>
                    <a:pt x="831700" y="347"/>
                  </a:lnTo>
                  <a:lnTo>
                    <a:pt x="881221" y="0"/>
                  </a:lnTo>
                  <a:lnTo>
                    <a:pt x="930742" y="674"/>
                  </a:lnTo>
                  <a:lnTo>
                    <a:pt x="980264" y="2371"/>
                  </a:lnTo>
                  <a:lnTo>
                    <a:pt x="1029785" y="5090"/>
                  </a:lnTo>
                  <a:lnTo>
                    <a:pt x="1079307" y="8830"/>
                  </a:lnTo>
                  <a:lnTo>
                    <a:pt x="1128830" y="13594"/>
                  </a:lnTo>
                  <a:lnTo>
                    <a:pt x="1178353" y="19380"/>
                  </a:lnTo>
                  <a:lnTo>
                    <a:pt x="1227876" y="26188"/>
                  </a:lnTo>
                  <a:lnTo>
                    <a:pt x="1277399" y="34020"/>
                  </a:lnTo>
                  <a:lnTo>
                    <a:pt x="1326923" y="42874"/>
                  </a:lnTo>
                  <a:lnTo>
                    <a:pt x="1376447" y="52752"/>
                  </a:lnTo>
                  <a:lnTo>
                    <a:pt x="1425972" y="63653"/>
                  </a:lnTo>
                  <a:lnTo>
                    <a:pt x="1475497" y="75577"/>
                  </a:lnTo>
                  <a:lnTo>
                    <a:pt x="1525023" y="88526"/>
                  </a:lnTo>
                  <a:lnTo>
                    <a:pt x="1556711" y="33559"/>
                  </a:lnTo>
                  <a:lnTo>
                    <a:pt x="1586380" y="7596"/>
                  </a:lnTo>
                  <a:lnTo>
                    <a:pt x="1631226" y="3762"/>
                  </a:lnTo>
                  <a:lnTo>
                    <a:pt x="1708445" y="15179"/>
                  </a:lnTo>
                  <a:lnTo>
                    <a:pt x="1708332" y="76125"/>
                  </a:lnTo>
                  <a:lnTo>
                    <a:pt x="1696557" y="122873"/>
                  </a:lnTo>
                  <a:lnTo>
                    <a:pt x="1675814" y="157256"/>
                  </a:lnTo>
                  <a:lnTo>
                    <a:pt x="1618191" y="196248"/>
                  </a:lnTo>
                  <a:lnTo>
                    <a:pt x="1627281" y="246753"/>
                  </a:lnTo>
                  <a:lnTo>
                    <a:pt x="1635780" y="297258"/>
                  </a:lnTo>
                  <a:lnTo>
                    <a:pt x="1643688" y="347764"/>
                  </a:lnTo>
                  <a:lnTo>
                    <a:pt x="1651003" y="398271"/>
                  </a:lnTo>
                  <a:lnTo>
                    <a:pt x="1657726" y="448778"/>
                  </a:lnTo>
                  <a:lnTo>
                    <a:pt x="1663857" y="499286"/>
                  </a:lnTo>
                  <a:lnTo>
                    <a:pt x="1669396" y="549794"/>
                  </a:lnTo>
                  <a:lnTo>
                    <a:pt x="1674342" y="600302"/>
                  </a:lnTo>
                  <a:lnTo>
                    <a:pt x="1678696" y="650811"/>
                  </a:lnTo>
                  <a:lnTo>
                    <a:pt x="1682458" y="701321"/>
                  </a:lnTo>
                  <a:lnTo>
                    <a:pt x="1685626" y="751831"/>
                  </a:lnTo>
                  <a:lnTo>
                    <a:pt x="1688203" y="802341"/>
                  </a:lnTo>
                  <a:lnTo>
                    <a:pt x="1690186" y="852851"/>
                  </a:lnTo>
                  <a:lnTo>
                    <a:pt x="1691577" y="903362"/>
                  </a:lnTo>
                  <a:lnTo>
                    <a:pt x="1692374" y="953873"/>
                  </a:lnTo>
                  <a:lnTo>
                    <a:pt x="1692579" y="1004384"/>
                  </a:lnTo>
                  <a:lnTo>
                    <a:pt x="1692190" y="1054896"/>
                  </a:lnTo>
                  <a:lnTo>
                    <a:pt x="1691208" y="1105407"/>
                  </a:lnTo>
                  <a:lnTo>
                    <a:pt x="1689633" y="1155919"/>
                  </a:lnTo>
                  <a:lnTo>
                    <a:pt x="1687465" y="1206430"/>
                  </a:lnTo>
                  <a:lnTo>
                    <a:pt x="1684702" y="1256942"/>
                  </a:lnTo>
                  <a:lnTo>
                    <a:pt x="1681347" y="1307454"/>
                  </a:lnTo>
                  <a:lnTo>
                    <a:pt x="1677397" y="1357965"/>
                  </a:lnTo>
                  <a:lnTo>
                    <a:pt x="1672854" y="1408477"/>
                  </a:lnTo>
                  <a:lnTo>
                    <a:pt x="1667717" y="1458988"/>
                  </a:lnTo>
                  <a:lnTo>
                    <a:pt x="1661986" y="1509499"/>
                  </a:lnTo>
                  <a:lnTo>
                    <a:pt x="1655660" y="1560010"/>
                  </a:lnTo>
                  <a:lnTo>
                    <a:pt x="1648741" y="1610521"/>
                  </a:lnTo>
                  <a:lnTo>
                    <a:pt x="1641227" y="1661032"/>
                  </a:lnTo>
                  <a:lnTo>
                    <a:pt x="1633119" y="1711542"/>
                  </a:lnTo>
                  <a:lnTo>
                    <a:pt x="1624406" y="1762075"/>
                  </a:lnTo>
                  <a:lnTo>
                    <a:pt x="1653380" y="1777938"/>
                  </a:lnTo>
                  <a:lnTo>
                    <a:pt x="1678661" y="1802128"/>
                  </a:lnTo>
                  <a:lnTo>
                    <a:pt x="1697857" y="1836254"/>
                  </a:lnTo>
                  <a:lnTo>
                    <a:pt x="1708579" y="1881927"/>
                  </a:lnTo>
                  <a:lnTo>
                    <a:pt x="1708434" y="1940756"/>
                  </a:lnTo>
                  <a:lnTo>
                    <a:pt x="1691536" y="1942500"/>
                  </a:lnTo>
                  <a:lnTo>
                    <a:pt x="1649897" y="1941770"/>
                  </a:lnTo>
                  <a:lnTo>
                    <a:pt x="1597097" y="1929622"/>
                  </a:lnTo>
                  <a:lnTo>
                    <a:pt x="1546718" y="1897114"/>
                  </a:lnTo>
                  <a:lnTo>
                    <a:pt x="1497523" y="1910424"/>
                  </a:lnTo>
                  <a:lnTo>
                    <a:pt x="1448328" y="1922726"/>
                  </a:lnTo>
                  <a:lnTo>
                    <a:pt x="1399133" y="1934020"/>
                  </a:lnTo>
                  <a:lnTo>
                    <a:pt x="1349938" y="1944306"/>
                  </a:lnTo>
                  <a:lnTo>
                    <a:pt x="1300743" y="1953585"/>
                  </a:lnTo>
                  <a:lnTo>
                    <a:pt x="1251548" y="1961856"/>
                  </a:lnTo>
                  <a:lnTo>
                    <a:pt x="1202353" y="1969119"/>
                  </a:lnTo>
                  <a:lnTo>
                    <a:pt x="1153158" y="1975373"/>
                  </a:lnTo>
                  <a:lnTo>
                    <a:pt x="1103963" y="1980620"/>
                  </a:lnTo>
                  <a:lnTo>
                    <a:pt x="1054768" y="1984859"/>
                  </a:lnTo>
                  <a:lnTo>
                    <a:pt x="1005573" y="1988089"/>
                  </a:lnTo>
                  <a:lnTo>
                    <a:pt x="956378" y="1990311"/>
                  </a:lnTo>
                  <a:lnTo>
                    <a:pt x="907183" y="1991526"/>
                  </a:lnTo>
                  <a:lnTo>
                    <a:pt x="857988" y="1991731"/>
                  </a:lnTo>
                  <a:close/>
                </a:path>
              </a:pathLst>
            </a:custGeom>
            <a:solidFill>
              <a:srgbClr val="DAA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3385155" y="4860857"/>
              <a:ext cx="1466850" cy="631190"/>
            </a:xfrm>
            <a:custGeom>
              <a:avLst/>
              <a:gdLst/>
              <a:ahLst/>
              <a:cxnLst/>
              <a:rect l="l" t="t" r="r" b="b"/>
              <a:pathLst>
                <a:path w="1466850" h="631189">
                  <a:moveTo>
                    <a:pt x="1454384" y="631154"/>
                  </a:moveTo>
                  <a:lnTo>
                    <a:pt x="12081" y="631154"/>
                  </a:lnTo>
                  <a:lnTo>
                    <a:pt x="8272" y="578545"/>
                  </a:lnTo>
                  <a:lnTo>
                    <a:pt x="5182" y="525941"/>
                  </a:lnTo>
                  <a:lnTo>
                    <a:pt x="2809" y="473341"/>
                  </a:lnTo>
                  <a:lnTo>
                    <a:pt x="1155" y="420743"/>
                  </a:lnTo>
                  <a:lnTo>
                    <a:pt x="219" y="368148"/>
                  </a:lnTo>
                  <a:lnTo>
                    <a:pt x="0" y="315555"/>
                  </a:lnTo>
                  <a:lnTo>
                    <a:pt x="497" y="262963"/>
                  </a:lnTo>
                  <a:lnTo>
                    <a:pt x="1711" y="210371"/>
                  </a:lnTo>
                  <a:lnTo>
                    <a:pt x="3642" y="157780"/>
                  </a:lnTo>
                  <a:lnTo>
                    <a:pt x="6288" y="105188"/>
                  </a:lnTo>
                  <a:lnTo>
                    <a:pt x="9649" y="52595"/>
                  </a:lnTo>
                  <a:lnTo>
                    <a:pt x="13726" y="0"/>
                  </a:lnTo>
                  <a:lnTo>
                    <a:pt x="1452659" y="0"/>
                  </a:lnTo>
                  <a:lnTo>
                    <a:pt x="1456743" y="52595"/>
                  </a:lnTo>
                  <a:lnTo>
                    <a:pt x="1460113" y="105188"/>
                  </a:lnTo>
                  <a:lnTo>
                    <a:pt x="1462767" y="157780"/>
                  </a:lnTo>
                  <a:lnTo>
                    <a:pt x="1464706" y="210371"/>
                  </a:lnTo>
                  <a:lnTo>
                    <a:pt x="1465928" y="262963"/>
                  </a:lnTo>
                  <a:lnTo>
                    <a:pt x="1466433" y="315555"/>
                  </a:lnTo>
                  <a:lnTo>
                    <a:pt x="1466220" y="368148"/>
                  </a:lnTo>
                  <a:lnTo>
                    <a:pt x="1465290" y="420743"/>
                  </a:lnTo>
                  <a:lnTo>
                    <a:pt x="1463640" y="473341"/>
                  </a:lnTo>
                  <a:lnTo>
                    <a:pt x="1461271" y="525941"/>
                  </a:lnTo>
                  <a:lnTo>
                    <a:pt x="1458182" y="578545"/>
                  </a:lnTo>
                  <a:lnTo>
                    <a:pt x="1454373" y="631154"/>
                  </a:lnTo>
                  <a:close/>
                </a:path>
              </a:pathLst>
            </a:custGeom>
            <a:solidFill>
              <a:srgbClr val="A27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3749452" y="4938775"/>
              <a:ext cx="760730" cy="490855"/>
            </a:xfrm>
            <a:custGeom>
              <a:avLst/>
              <a:gdLst/>
              <a:ahLst/>
              <a:cxnLst/>
              <a:rect l="l" t="t" r="r" b="b"/>
              <a:pathLst>
                <a:path w="760730" h="490854">
                  <a:moveTo>
                    <a:pt x="99682" y="21082"/>
                  </a:moveTo>
                  <a:lnTo>
                    <a:pt x="66217" y="3263"/>
                  </a:lnTo>
                  <a:lnTo>
                    <a:pt x="58153" y="3403"/>
                  </a:lnTo>
                  <a:lnTo>
                    <a:pt x="50101" y="3721"/>
                  </a:lnTo>
                  <a:lnTo>
                    <a:pt x="43014" y="4178"/>
                  </a:lnTo>
                  <a:lnTo>
                    <a:pt x="35534" y="6515"/>
                  </a:lnTo>
                  <a:lnTo>
                    <a:pt x="28562" y="7493"/>
                  </a:lnTo>
                  <a:lnTo>
                    <a:pt x="21412" y="9740"/>
                  </a:lnTo>
                  <a:lnTo>
                    <a:pt x="15405" y="13868"/>
                  </a:lnTo>
                  <a:lnTo>
                    <a:pt x="11531" y="20193"/>
                  </a:lnTo>
                  <a:lnTo>
                    <a:pt x="10744" y="29019"/>
                  </a:lnTo>
                  <a:lnTo>
                    <a:pt x="11201" y="36042"/>
                  </a:lnTo>
                  <a:lnTo>
                    <a:pt x="12623" y="43078"/>
                  </a:lnTo>
                  <a:lnTo>
                    <a:pt x="12115" y="49644"/>
                  </a:lnTo>
                  <a:lnTo>
                    <a:pt x="10922" y="72097"/>
                  </a:lnTo>
                  <a:lnTo>
                    <a:pt x="6515" y="139560"/>
                  </a:lnTo>
                  <a:lnTo>
                    <a:pt x="6045" y="163347"/>
                  </a:lnTo>
                  <a:lnTo>
                    <a:pt x="6527" y="187058"/>
                  </a:lnTo>
                  <a:lnTo>
                    <a:pt x="6642" y="210781"/>
                  </a:lnTo>
                  <a:lnTo>
                    <a:pt x="5080" y="234607"/>
                  </a:lnTo>
                  <a:lnTo>
                    <a:pt x="4064" y="251879"/>
                  </a:lnTo>
                  <a:lnTo>
                    <a:pt x="4025" y="269290"/>
                  </a:lnTo>
                  <a:lnTo>
                    <a:pt x="4419" y="286804"/>
                  </a:lnTo>
                  <a:lnTo>
                    <a:pt x="4686" y="304355"/>
                  </a:lnTo>
                  <a:lnTo>
                    <a:pt x="4533" y="317766"/>
                  </a:lnTo>
                  <a:lnTo>
                    <a:pt x="3860" y="344957"/>
                  </a:lnTo>
                  <a:lnTo>
                    <a:pt x="3708" y="358622"/>
                  </a:lnTo>
                  <a:lnTo>
                    <a:pt x="3924" y="369620"/>
                  </a:lnTo>
                  <a:lnTo>
                    <a:pt x="4699" y="391909"/>
                  </a:lnTo>
                  <a:lnTo>
                    <a:pt x="4686" y="403123"/>
                  </a:lnTo>
                  <a:lnTo>
                    <a:pt x="3733" y="420065"/>
                  </a:lnTo>
                  <a:lnTo>
                    <a:pt x="1168" y="454101"/>
                  </a:lnTo>
                  <a:lnTo>
                    <a:pt x="0" y="471043"/>
                  </a:lnTo>
                  <a:lnTo>
                    <a:pt x="482" y="477647"/>
                  </a:lnTo>
                  <a:lnTo>
                    <a:pt x="3251" y="484606"/>
                  </a:lnTo>
                  <a:lnTo>
                    <a:pt x="9207" y="489470"/>
                  </a:lnTo>
                  <a:lnTo>
                    <a:pt x="19189" y="489775"/>
                  </a:lnTo>
                  <a:lnTo>
                    <a:pt x="26225" y="487895"/>
                  </a:lnTo>
                  <a:lnTo>
                    <a:pt x="33248" y="480872"/>
                  </a:lnTo>
                  <a:lnTo>
                    <a:pt x="34620" y="473379"/>
                  </a:lnTo>
                  <a:lnTo>
                    <a:pt x="35623" y="466979"/>
                  </a:lnTo>
                  <a:lnTo>
                    <a:pt x="36004" y="460451"/>
                  </a:lnTo>
                  <a:lnTo>
                    <a:pt x="35991" y="447167"/>
                  </a:lnTo>
                  <a:lnTo>
                    <a:pt x="36842" y="406412"/>
                  </a:lnTo>
                  <a:lnTo>
                    <a:pt x="37071" y="386029"/>
                  </a:lnTo>
                  <a:lnTo>
                    <a:pt x="36957" y="365645"/>
                  </a:lnTo>
                  <a:lnTo>
                    <a:pt x="36398" y="351637"/>
                  </a:lnTo>
                  <a:lnTo>
                    <a:pt x="34721" y="323735"/>
                  </a:lnTo>
                  <a:lnTo>
                    <a:pt x="34163" y="309956"/>
                  </a:lnTo>
                  <a:lnTo>
                    <a:pt x="34378" y="300824"/>
                  </a:lnTo>
                  <a:lnTo>
                    <a:pt x="35509" y="282575"/>
                  </a:lnTo>
                  <a:lnTo>
                    <a:pt x="35991" y="273456"/>
                  </a:lnTo>
                  <a:lnTo>
                    <a:pt x="39306" y="193827"/>
                  </a:lnTo>
                  <a:lnTo>
                    <a:pt x="42100" y="194284"/>
                  </a:lnTo>
                  <a:lnTo>
                    <a:pt x="44894" y="194284"/>
                  </a:lnTo>
                  <a:lnTo>
                    <a:pt x="47244" y="195249"/>
                  </a:lnTo>
                  <a:lnTo>
                    <a:pt x="54381" y="196151"/>
                  </a:lnTo>
                  <a:lnTo>
                    <a:pt x="62471" y="195084"/>
                  </a:lnTo>
                  <a:lnTo>
                    <a:pt x="69494" y="190576"/>
                  </a:lnTo>
                  <a:lnTo>
                    <a:pt x="73456" y="181203"/>
                  </a:lnTo>
                  <a:lnTo>
                    <a:pt x="74891" y="172288"/>
                  </a:lnTo>
                  <a:lnTo>
                    <a:pt x="70205" y="167144"/>
                  </a:lnTo>
                  <a:lnTo>
                    <a:pt x="64554" y="164350"/>
                  </a:lnTo>
                  <a:lnTo>
                    <a:pt x="61290" y="162915"/>
                  </a:lnTo>
                  <a:lnTo>
                    <a:pt x="53809" y="162001"/>
                  </a:lnTo>
                  <a:lnTo>
                    <a:pt x="38849" y="159207"/>
                  </a:lnTo>
                  <a:lnTo>
                    <a:pt x="43980" y="40728"/>
                  </a:lnTo>
                  <a:lnTo>
                    <a:pt x="50558" y="40271"/>
                  </a:lnTo>
                  <a:lnTo>
                    <a:pt x="56603" y="40271"/>
                  </a:lnTo>
                  <a:lnTo>
                    <a:pt x="63182" y="40728"/>
                  </a:lnTo>
                  <a:lnTo>
                    <a:pt x="65976" y="40728"/>
                  </a:lnTo>
                  <a:lnTo>
                    <a:pt x="68326" y="41186"/>
                  </a:lnTo>
                  <a:lnTo>
                    <a:pt x="74434" y="41186"/>
                  </a:lnTo>
                  <a:lnTo>
                    <a:pt x="77685" y="42100"/>
                  </a:lnTo>
                  <a:lnTo>
                    <a:pt x="81000" y="41643"/>
                  </a:lnTo>
                  <a:lnTo>
                    <a:pt x="87604" y="40208"/>
                  </a:lnTo>
                  <a:lnTo>
                    <a:pt x="94195" y="36436"/>
                  </a:lnTo>
                  <a:lnTo>
                    <a:pt x="98869" y="30137"/>
                  </a:lnTo>
                  <a:lnTo>
                    <a:pt x="99682" y="21082"/>
                  </a:lnTo>
                  <a:close/>
                </a:path>
                <a:path w="760730" h="490854">
                  <a:moveTo>
                    <a:pt x="231292" y="472871"/>
                  </a:moveTo>
                  <a:lnTo>
                    <a:pt x="230505" y="462343"/>
                  </a:lnTo>
                  <a:lnTo>
                    <a:pt x="225018" y="455574"/>
                  </a:lnTo>
                  <a:lnTo>
                    <a:pt x="216458" y="451954"/>
                  </a:lnTo>
                  <a:lnTo>
                    <a:pt x="206438" y="450875"/>
                  </a:lnTo>
                  <a:lnTo>
                    <a:pt x="199936" y="450875"/>
                  </a:lnTo>
                  <a:lnTo>
                    <a:pt x="191935" y="451853"/>
                  </a:lnTo>
                  <a:lnTo>
                    <a:pt x="184912" y="452310"/>
                  </a:lnTo>
                  <a:lnTo>
                    <a:pt x="184912" y="451332"/>
                  </a:lnTo>
                  <a:lnTo>
                    <a:pt x="184454" y="449961"/>
                  </a:lnTo>
                  <a:lnTo>
                    <a:pt x="183896" y="426427"/>
                  </a:lnTo>
                  <a:lnTo>
                    <a:pt x="182410" y="379349"/>
                  </a:lnTo>
                  <a:lnTo>
                    <a:pt x="182105" y="355828"/>
                  </a:lnTo>
                  <a:lnTo>
                    <a:pt x="182549" y="331317"/>
                  </a:lnTo>
                  <a:lnTo>
                    <a:pt x="184683" y="282486"/>
                  </a:lnTo>
                  <a:lnTo>
                    <a:pt x="185420" y="257975"/>
                  </a:lnTo>
                  <a:lnTo>
                    <a:pt x="185813" y="232346"/>
                  </a:lnTo>
                  <a:lnTo>
                    <a:pt x="185762" y="206705"/>
                  </a:lnTo>
                  <a:lnTo>
                    <a:pt x="185420" y="155435"/>
                  </a:lnTo>
                  <a:lnTo>
                    <a:pt x="184150" y="57454"/>
                  </a:lnTo>
                  <a:lnTo>
                    <a:pt x="183540" y="24790"/>
                  </a:lnTo>
                  <a:lnTo>
                    <a:pt x="183540" y="17310"/>
                  </a:lnTo>
                  <a:lnTo>
                    <a:pt x="182105" y="14058"/>
                  </a:lnTo>
                  <a:lnTo>
                    <a:pt x="180225" y="8851"/>
                  </a:lnTo>
                  <a:lnTo>
                    <a:pt x="175539" y="1828"/>
                  </a:lnTo>
                  <a:lnTo>
                    <a:pt x="150177" y="38608"/>
                  </a:lnTo>
                  <a:lnTo>
                    <a:pt x="150406" y="51955"/>
                  </a:lnTo>
                  <a:lnTo>
                    <a:pt x="152742" y="129222"/>
                  </a:lnTo>
                  <a:lnTo>
                    <a:pt x="153314" y="154495"/>
                  </a:lnTo>
                  <a:lnTo>
                    <a:pt x="153543" y="179768"/>
                  </a:lnTo>
                  <a:lnTo>
                    <a:pt x="153250" y="202603"/>
                  </a:lnTo>
                  <a:lnTo>
                    <a:pt x="151765" y="248056"/>
                  </a:lnTo>
                  <a:lnTo>
                    <a:pt x="150241" y="311327"/>
                  </a:lnTo>
                  <a:lnTo>
                    <a:pt x="149402" y="352031"/>
                  </a:lnTo>
                  <a:lnTo>
                    <a:pt x="147955" y="433108"/>
                  </a:lnTo>
                  <a:lnTo>
                    <a:pt x="147866" y="441820"/>
                  </a:lnTo>
                  <a:lnTo>
                    <a:pt x="147662" y="450380"/>
                  </a:lnTo>
                  <a:lnTo>
                    <a:pt x="146977" y="467271"/>
                  </a:lnTo>
                  <a:lnTo>
                    <a:pt x="147421" y="473862"/>
                  </a:lnTo>
                  <a:lnTo>
                    <a:pt x="149758" y="479869"/>
                  </a:lnTo>
                  <a:lnTo>
                    <a:pt x="154457" y="484746"/>
                  </a:lnTo>
                  <a:lnTo>
                    <a:pt x="162001" y="487895"/>
                  </a:lnTo>
                  <a:lnTo>
                    <a:pt x="179006" y="489178"/>
                  </a:lnTo>
                  <a:lnTo>
                    <a:pt x="201549" y="487260"/>
                  </a:lnTo>
                  <a:lnTo>
                    <a:pt x="221640" y="481888"/>
                  </a:lnTo>
                  <a:lnTo>
                    <a:pt x="231292" y="472871"/>
                  </a:lnTo>
                  <a:close/>
                </a:path>
                <a:path w="760730" h="490854">
                  <a:moveTo>
                    <a:pt x="408686" y="127800"/>
                  </a:moveTo>
                  <a:lnTo>
                    <a:pt x="408317" y="109562"/>
                  </a:lnTo>
                  <a:lnTo>
                    <a:pt x="407276" y="97701"/>
                  </a:lnTo>
                  <a:lnTo>
                    <a:pt x="405409" y="85979"/>
                  </a:lnTo>
                  <a:lnTo>
                    <a:pt x="403479" y="74333"/>
                  </a:lnTo>
                  <a:lnTo>
                    <a:pt x="402209" y="62725"/>
                  </a:lnTo>
                  <a:lnTo>
                    <a:pt x="399757" y="47028"/>
                  </a:lnTo>
                  <a:lnTo>
                    <a:pt x="394881" y="35077"/>
                  </a:lnTo>
                  <a:lnTo>
                    <a:pt x="394131" y="33235"/>
                  </a:lnTo>
                  <a:lnTo>
                    <a:pt x="385876" y="21247"/>
                  </a:lnTo>
                  <a:lnTo>
                    <a:pt x="375793" y="11023"/>
                  </a:lnTo>
                  <a:lnTo>
                    <a:pt x="375793" y="148183"/>
                  </a:lnTo>
                  <a:lnTo>
                    <a:pt x="375780" y="155435"/>
                  </a:lnTo>
                  <a:lnTo>
                    <a:pt x="375577" y="170891"/>
                  </a:lnTo>
                  <a:lnTo>
                    <a:pt x="374561" y="210273"/>
                  </a:lnTo>
                  <a:lnTo>
                    <a:pt x="374434" y="255600"/>
                  </a:lnTo>
                  <a:lnTo>
                    <a:pt x="374129" y="271119"/>
                  </a:lnTo>
                  <a:lnTo>
                    <a:pt x="372732" y="291223"/>
                  </a:lnTo>
                  <a:lnTo>
                    <a:pt x="370979" y="308508"/>
                  </a:lnTo>
                  <a:lnTo>
                    <a:pt x="369760" y="325882"/>
                  </a:lnTo>
                  <a:lnTo>
                    <a:pt x="366344" y="377634"/>
                  </a:lnTo>
                  <a:lnTo>
                    <a:pt x="357708" y="427494"/>
                  </a:lnTo>
                  <a:lnTo>
                    <a:pt x="356793" y="431228"/>
                  </a:lnTo>
                  <a:lnTo>
                    <a:pt x="355815" y="435000"/>
                  </a:lnTo>
                  <a:lnTo>
                    <a:pt x="354444" y="438708"/>
                  </a:lnTo>
                  <a:lnTo>
                    <a:pt x="353555" y="442163"/>
                  </a:lnTo>
                  <a:lnTo>
                    <a:pt x="352564" y="445731"/>
                  </a:lnTo>
                  <a:lnTo>
                    <a:pt x="351193" y="448995"/>
                  </a:lnTo>
                  <a:lnTo>
                    <a:pt x="350227" y="450418"/>
                  </a:lnTo>
                  <a:lnTo>
                    <a:pt x="349313" y="453224"/>
                  </a:lnTo>
                  <a:lnTo>
                    <a:pt x="347878" y="455104"/>
                  </a:lnTo>
                  <a:lnTo>
                    <a:pt x="348856" y="456069"/>
                  </a:lnTo>
                  <a:lnTo>
                    <a:pt x="343192" y="454647"/>
                  </a:lnTo>
                  <a:lnTo>
                    <a:pt x="328231" y="419519"/>
                  </a:lnTo>
                  <a:lnTo>
                    <a:pt x="315976" y="337172"/>
                  </a:lnTo>
                  <a:lnTo>
                    <a:pt x="311835" y="309499"/>
                  </a:lnTo>
                  <a:lnTo>
                    <a:pt x="311531" y="271119"/>
                  </a:lnTo>
                  <a:lnTo>
                    <a:pt x="311429" y="255600"/>
                  </a:lnTo>
                  <a:lnTo>
                    <a:pt x="311607" y="234099"/>
                  </a:lnTo>
                  <a:lnTo>
                    <a:pt x="315645" y="175183"/>
                  </a:lnTo>
                  <a:lnTo>
                    <a:pt x="323697" y="113944"/>
                  </a:lnTo>
                  <a:lnTo>
                    <a:pt x="331495" y="70294"/>
                  </a:lnTo>
                  <a:lnTo>
                    <a:pt x="350685" y="36499"/>
                  </a:lnTo>
                  <a:lnTo>
                    <a:pt x="350227" y="35077"/>
                  </a:lnTo>
                  <a:lnTo>
                    <a:pt x="350685" y="36042"/>
                  </a:lnTo>
                  <a:lnTo>
                    <a:pt x="351650" y="37934"/>
                  </a:lnTo>
                  <a:lnTo>
                    <a:pt x="353021" y="39306"/>
                  </a:lnTo>
                  <a:lnTo>
                    <a:pt x="353936" y="40271"/>
                  </a:lnTo>
                  <a:lnTo>
                    <a:pt x="370522" y="85217"/>
                  </a:lnTo>
                  <a:lnTo>
                    <a:pt x="372605" y="100672"/>
                  </a:lnTo>
                  <a:lnTo>
                    <a:pt x="374510" y="116128"/>
                  </a:lnTo>
                  <a:lnTo>
                    <a:pt x="375526" y="131559"/>
                  </a:lnTo>
                  <a:lnTo>
                    <a:pt x="375793" y="148183"/>
                  </a:lnTo>
                  <a:lnTo>
                    <a:pt x="375793" y="11023"/>
                  </a:lnTo>
                  <a:lnTo>
                    <a:pt x="375526" y="10744"/>
                  </a:lnTo>
                  <a:lnTo>
                    <a:pt x="365544" y="5499"/>
                  </a:lnTo>
                  <a:lnTo>
                    <a:pt x="351561" y="3149"/>
                  </a:lnTo>
                  <a:lnTo>
                    <a:pt x="337502" y="4838"/>
                  </a:lnTo>
                  <a:lnTo>
                    <a:pt x="309753" y="39751"/>
                  </a:lnTo>
                  <a:lnTo>
                    <a:pt x="294741" y="87490"/>
                  </a:lnTo>
                  <a:lnTo>
                    <a:pt x="286854" y="127800"/>
                  </a:lnTo>
                  <a:lnTo>
                    <a:pt x="281774" y="176923"/>
                  </a:lnTo>
                  <a:lnTo>
                    <a:pt x="280200" y="220091"/>
                  </a:lnTo>
                  <a:lnTo>
                    <a:pt x="280085" y="234099"/>
                  </a:lnTo>
                  <a:lnTo>
                    <a:pt x="280187" y="264490"/>
                  </a:lnTo>
                  <a:lnTo>
                    <a:pt x="281584" y="310464"/>
                  </a:lnTo>
                  <a:lnTo>
                    <a:pt x="285305" y="354914"/>
                  </a:lnTo>
                  <a:lnTo>
                    <a:pt x="288874" y="376440"/>
                  </a:lnTo>
                  <a:lnTo>
                    <a:pt x="287045" y="376440"/>
                  </a:lnTo>
                  <a:lnTo>
                    <a:pt x="290842" y="396684"/>
                  </a:lnTo>
                  <a:lnTo>
                    <a:pt x="296392" y="427494"/>
                  </a:lnTo>
                  <a:lnTo>
                    <a:pt x="301040" y="452767"/>
                  </a:lnTo>
                  <a:lnTo>
                    <a:pt x="328498" y="486206"/>
                  </a:lnTo>
                  <a:lnTo>
                    <a:pt x="341198" y="489902"/>
                  </a:lnTo>
                  <a:lnTo>
                    <a:pt x="353479" y="489775"/>
                  </a:lnTo>
                  <a:lnTo>
                    <a:pt x="383921" y="457441"/>
                  </a:lnTo>
                  <a:lnTo>
                    <a:pt x="384251" y="456069"/>
                  </a:lnTo>
                  <a:lnTo>
                    <a:pt x="387477" y="442696"/>
                  </a:lnTo>
                  <a:lnTo>
                    <a:pt x="396087" y="397979"/>
                  </a:lnTo>
                  <a:lnTo>
                    <a:pt x="399910" y="359308"/>
                  </a:lnTo>
                  <a:lnTo>
                    <a:pt x="402666" y="320294"/>
                  </a:lnTo>
                  <a:lnTo>
                    <a:pt x="405422" y="277190"/>
                  </a:lnTo>
                  <a:lnTo>
                    <a:pt x="407797" y="234099"/>
                  </a:lnTo>
                  <a:lnTo>
                    <a:pt x="408381" y="176923"/>
                  </a:lnTo>
                  <a:lnTo>
                    <a:pt x="408444" y="167487"/>
                  </a:lnTo>
                  <a:lnTo>
                    <a:pt x="408584" y="155435"/>
                  </a:lnTo>
                  <a:lnTo>
                    <a:pt x="408686" y="127800"/>
                  </a:lnTo>
                  <a:close/>
                </a:path>
                <a:path w="760730" h="490854">
                  <a:moveTo>
                    <a:pt x="576884" y="33248"/>
                  </a:moveTo>
                  <a:lnTo>
                    <a:pt x="576808" y="26212"/>
                  </a:lnTo>
                  <a:lnTo>
                    <a:pt x="574890" y="18884"/>
                  </a:lnTo>
                  <a:lnTo>
                    <a:pt x="569620" y="12877"/>
                  </a:lnTo>
                  <a:lnTo>
                    <a:pt x="559523" y="9829"/>
                  </a:lnTo>
                  <a:lnTo>
                    <a:pt x="549478" y="11061"/>
                  </a:lnTo>
                  <a:lnTo>
                    <a:pt x="543775" y="15887"/>
                  </a:lnTo>
                  <a:lnTo>
                    <a:pt x="541147" y="22834"/>
                  </a:lnTo>
                  <a:lnTo>
                    <a:pt x="540334" y="30391"/>
                  </a:lnTo>
                  <a:lnTo>
                    <a:pt x="539902" y="49022"/>
                  </a:lnTo>
                  <a:lnTo>
                    <a:pt x="539356" y="67640"/>
                  </a:lnTo>
                  <a:lnTo>
                    <a:pt x="537984" y="104876"/>
                  </a:lnTo>
                  <a:lnTo>
                    <a:pt x="535686" y="145288"/>
                  </a:lnTo>
                  <a:lnTo>
                    <a:pt x="535190" y="158686"/>
                  </a:lnTo>
                  <a:lnTo>
                    <a:pt x="535139" y="171081"/>
                  </a:lnTo>
                  <a:lnTo>
                    <a:pt x="535724" y="195973"/>
                  </a:lnTo>
                  <a:lnTo>
                    <a:pt x="535647" y="208330"/>
                  </a:lnTo>
                  <a:lnTo>
                    <a:pt x="534797" y="228092"/>
                  </a:lnTo>
                  <a:lnTo>
                    <a:pt x="530961" y="295440"/>
                  </a:lnTo>
                  <a:lnTo>
                    <a:pt x="532384" y="295440"/>
                  </a:lnTo>
                  <a:lnTo>
                    <a:pt x="532384" y="300583"/>
                  </a:lnTo>
                  <a:lnTo>
                    <a:pt x="531926" y="302933"/>
                  </a:lnTo>
                  <a:lnTo>
                    <a:pt x="527989" y="352742"/>
                  </a:lnTo>
                  <a:lnTo>
                    <a:pt x="523024" y="402209"/>
                  </a:lnTo>
                  <a:lnTo>
                    <a:pt x="514629" y="435914"/>
                  </a:lnTo>
                  <a:lnTo>
                    <a:pt x="512686" y="442480"/>
                  </a:lnTo>
                  <a:lnTo>
                    <a:pt x="510336" y="449503"/>
                  </a:lnTo>
                  <a:lnTo>
                    <a:pt x="509943" y="448081"/>
                  </a:lnTo>
                  <a:lnTo>
                    <a:pt x="509943" y="446646"/>
                  </a:lnTo>
                  <a:lnTo>
                    <a:pt x="509422" y="444817"/>
                  </a:lnTo>
                  <a:lnTo>
                    <a:pt x="508508" y="440143"/>
                  </a:lnTo>
                  <a:lnTo>
                    <a:pt x="508508" y="435457"/>
                  </a:lnTo>
                  <a:lnTo>
                    <a:pt x="507085" y="430771"/>
                  </a:lnTo>
                  <a:lnTo>
                    <a:pt x="497738" y="375640"/>
                  </a:lnTo>
                  <a:lnTo>
                    <a:pt x="494004" y="319773"/>
                  </a:lnTo>
                  <a:lnTo>
                    <a:pt x="493356" y="293738"/>
                  </a:lnTo>
                  <a:lnTo>
                    <a:pt x="493814" y="267589"/>
                  </a:lnTo>
                  <a:lnTo>
                    <a:pt x="494703" y="241439"/>
                  </a:lnTo>
                  <a:lnTo>
                    <a:pt x="495376" y="215353"/>
                  </a:lnTo>
                  <a:lnTo>
                    <a:pt x="495642" y="198170"/>
                  </a:lnTo>
                  <a:lnTo>
                    <a:pt x="495769" y="180962"/>
                  </a:lnTo>
                  <a:lnTo>
                    <a:pt x="495833" y="146519"/>
                  </a:lnTo>
                  <a:lnTo>
                    <a:pt x="497103" y="53835"/>
                  </a:lnTo>
                  <a:lnTo>
                    <a:pt x="494499" y="10452"/>
                  </a:lnTo>
                  <a:lnTo>
                    <a:pt x="480860" y="3263"/>
                  </a:lnTo>
                  <a:lnTo>
                    <a:pt x="472465" y="3263"/>
                  </a:lnTo>
                  <a:lnTo>
                    <a:pt x="467779" y="8851"/>
                  </a:lnTo>
                  <a:lnTo>
                    <a:pt x="466356" y="14058"/>
                  </a:lnTo>
                  <a:lnTo>
                    <a:pt x="465442" y="16395"/>
                  </a:lnTo>
                  <a:lnTo>
                    <a:pt x="465442" y="22910"/>
                  </a:lnTo>
                  <a:lnTo>
                    <a:pt x="464921" y="27139"/>
                  </a:lnTo>
                  <a:lnTo>
                    <a:pt x="465442" y="31369"/>
                  </a:lnTo>
                  <a:lnTo>
                    <a:pt x="465442" y="38849"/>
                  </a:lnTo>
                  <a:lnTo>
                    <a:pt x="465899" y="42100"/>
                  </a:lnTo>
                  <a:lnTo>
                    <a:pt x="464464" y="132981"/>
                  </a:lnTo>
                  <a:lnTo>
                    <a:pt x="464464" y="140931"/>
                  </a:lnTo>
                  <a:lnTo>
                    <a:pt x="463092" y="148869"/>
                  </a:lnTo>
                  <a:lnTo>
                    <a:pt x="463092" y="156857"/>
                  </a:lnTo>
                  <a:lnTo>
                    <a:pt x="462876" y="175552"/>
                  </a:lnTo>
                  <a:lnTo>
                    <a:pt x="462813" y="213296"/>
                  </a:lnTo>
                  <a:lnTo>
                    <a:pt x="462584" y="232270"/>
                  </a:lnTo>
                  <a:lnTo>
                    <a:pt x="461632" y="253758"/>
                  </a:lnTo>
                  <a:lnTo>
                    <a:pt x="460502" y="275336"/>
                  </a:lnTo>
                  <a:lnTo>
                    <a:pt x="459701" y="296913"/>
                  </a:lnTo>
                  <a:lnTo>
                    <a:pt x="461111" y="341934"/>
                  </a:lnTo>
                  <a:lnTo>
                    <a:pt x="465340" y="388975"/>
                  </a:lnTo>
                  <a:lnTo>
                    <a:pt x="470433" y="429869"/>
                  </a:lnTo>
                  <a:lnTo>
                    <a:pt x="486981" y="478980"/>
                  </a:lnTo>
                  <a:lnTo>
                    <a:pt x="513257" y="490220"/>
                  </a:lnTo>
                  <a:lnTo>
                    <a:pt x="528269" y="486752"/>
                  </a:lnTo>
                  <a:lnTo>
                    <a:pt x="547814" y="450278"/>
                  </a:lnTo>
                  <a:lnTo>
                    <a:pt x="558380" y="384721"/>
                  </a:lnTo>
                  <a:lnTo>
                    <a:pt x="561860" y="345541"/>
                  </a:lnTo>
                  <a:lnTo>
                    <a:pt x="568629" y="189179"/>
                  </a:lnTo>
                  <a:lnTo>
                    <a:pt x="571258" y="134594"/>
                  </a:lnTo>
                  <a:lnTo>
                    <a:pt x="575627" y="51777"/>
                  </a:lnTo>
                  <a:lnTo>
                    <a:pt x="576884" y="33248"/>
                  </a:lnTo>
                  <a:close/>
                </a:path>
                <a:path w="760730" h="490854">
                  <a:moveTo>
                    <a:pt x="760730" y="473583"/>
                  </a:moveTo>
                  <a:lnTo>
                    <a:pt x="760031" y="468236"/>
                  </a:lnTo>
                  <a:lnTo>
                    <a:pt x="759510" y="464934"/>
                  </a:lnTo>
                  <a:lnTo>
                    <a:pt x="759510" y="461670"/>
                  </a:lnTo>
                  <a:lnTo>
                    <a:pt x="742073" y="393382"/>
                  </a:lnTo>
                  <a:lnTo>
                    <a:pt x="730859" y="347395"/>
                  </a:lnTo>
                  <a:lnTo>
                    <a:pt x="725424" y="325120"/>
                  </a:lnTo>
                  <a:lnTo>
                    <a:pt x="719696" y="302933"/>
                  </a:lnTo>
                  <a:lnTo>
                    <a:pt x="713206" y="280098"/>
                  </a:lnTo>
                  <a:lnTo>
                    <a:pt x="699820" y="234099"/>
                  </a:lnTo>
                  <a:lnTo>
                    <a:pt x="693470" y="211645"/>
                  </a:lnTo>
                  <a:lnTo>
                    <a:pt x="690930" y="203123"/>
                  </a:lnTo>
                  <a:lnTo>
                    <a:pt x="685685" y="185750"/>
                  </a:lnTo>
                  <a:lnTo>
                    <a:pt x="683133" y="176974"/>
                  </a:lnTo>
                  <a:lnTo>
                    <a:pt x="686904" y="175145"/>
                  </a:lnTo>
                  <a:lnTo>
                    <a:pt x="688340" y="174167"/>
                  </a:lnTo>
                  <a:lnTo>
                    <a:pt x="690676" y="172796"/>
                  </a:lnTo>
                  <a:lnTo>
                    <a:pt x="707326" y="151498"/>
                  </a:lnTo>
                  <a:lnTo>
                    <a:pt x="709739" y="146977"/>
                  </a:lnTo>
                  <a:lnTo>
                    <a:pt x="718693" y="130263"/>
                  </a:lnTo>
                  <a:lnTo>
                    <a:pt x="724344" y="106413"/>
                  </a:lnTo>
                  <a:lnTo>
                    <a:pt x="722033" y="79578"/>
                  </a:lnTo>
                  <a:lnTo>
                    <a:pt x="720153" y="72555"/>
                  </a:lnTo>
                  <a:lnTo>
                    <a:pt x="718718" y="65519"/>
                  </a:lnTo>
                  <a:lnTo>
                    <a:pt x="715987" y="58953"/>
                  </a:lnTo>
                  <a:lnTo>
                    <a:pt x="714019" y="53809"/>
                  </a:lnTo>
                  <a:lnTo>
                    <a:pt x="713130" y="51473"/>
                  </a:lnTo>
                  <a:lnTo>
                    <a:pt x="708901" y="44450"/>
                  </a:lnTo>
                  <a:lnTo>
                    <a:pt x="701421" y="38392"/>
                  </a:lnTo>
                  <a:lnTo>
                    <a:pt x="689241" y="28905"/>
                  </a:lnTo>
                  <a:lnTo>
                    <a:pt x="689241" y="106413"/>
                  </a:lnTo>
                  <a:lnTo>
                    <a:pt x="689127" y="107226"/>
                  </a:lnTo>
                  <a:lnTo>
                    <a:pt x="686638" y="117068"/>
                  </a:lnTo>
                  <a:lnTo>
                    <a:pt x="680897" y="128117"/>
                  </a:lnTo>
                  <a:lnTo>
                    <a:pt x="673138" y="138544"/>
                  </a:lnTo>
                  <a:lnTo>
                    <a:pt x="664451" y="146977"/>
                  </a:lnTo>
                  <a:lnTo>
                    <a:pt x="668172" y="53809"/>
                  </a:lnTo>
                  <a:lnTo>
                    <a:pt x="677722" y="62877"/>
                  </a:lnTo>
                  <a:lnTo>
                    <a:pt x="684860" y="74307"/>
                  </a:lnTo>
                  <a:lnTo>
                    <a:pt x="688924" y="88734"/>
                  </a:lnTo>
                  <a:lnTo>
                    <a:pt x="689241" y="106413"/>
                  </a:lnTo>
                  <a:lnTo>
                    <a:pt x="689241" y="28905"/>
                  </a:lnTo>
                  <a:lnTo>
                    <a:pt x="678421" y="20472"/>
                  </a:lnTo>
                  <a:lnTo>
                    <a:pt x="670966" y="14516"/>
                  </a:lnTo>
                  <a:lnTo>
                    <a:pt x="662571" y="8851"/>
                  </a:lnTo>
                  <a:lnTo>
                    <a:pt x="659257" y="7493"/>
                  </a:lnTo>
                  <a:lnTo>
                    <a:pt x="656005" y="5600"/>
                  </a:lnTo>
                  <a:lnTo>
                    <a:pt x="643382" y="0"/>
                  </a:lnTo>
                  <a:lnTo>
                    <a:pt x="639152" y="10744"/>
                  </a:lnTo>
                  <a:lnTo>
                    <a:pt x="638238" y="12166"/>
                  </a:lnTo>
                  <a:lnTo>
                    <a:pt x="637717" y="14058"/>
                  </a:lnTo>
                  <a:lnTo>
                    <a:pt x="635381" y="18745"/>
                  </a:lnTo>
                  <a:lnTo>
                    <a:pt x="635279" y="26428"/>
                  </a:lnTo>
                  <a:lnTo>
                    <a:pt x="634834" y="43789"/>
                  </a:lnTo>
                  <a:lnTo>
                    <a:pt x="634098" y="86144"/>
                  </a:lnTo>
                  <a:lnTo>
                    <a:pt x="633552" y="107226"/>
                  </a:lnTo>
                  <a:lnTo>
                    <a:pt x="632485" y="119875"/>
                  </a:lnTo>
                  <a:lnTo>
                    <a:pt x="631075" y="132562"/>
                  </a:lnTo>
                  <a:lnTo>
                    <a:pt x="629856" y="145326"/>
                  </a:lnTo>
                  <a:lnTo>
                    <a:pt x="629323" y="158229"/>
                  </a:lnTo>
                  <a:lnTo>
                    <a:pt x="629348" y="178955"/>
                  </a:lnTo>
                  <a:lnTo>
                    <a:pt x="629843" y="199682"/>
                  </a:lnTo>
                  <a:lnTo>
                    <a:pt x="630415" y="220395"/>
                  </a:lnTo>
                  <a:lnTo>
                    <a:pt x="630605" y="234099"/>
                  </a:lnTo>
                  <a:lnTo>
                    <a:pt x="630478" y="262470"/>
                  </a:lnTo>
                  <a:lnTo>
                    <a:pt x="629539" y="305003"/>
                  </a:lnTo>
                  <a:lnTo>
                    <a:pt x="629424" y="316623"/>
                  </a:lnTo>
                  <a:lnTo>
                    <a:pt x="629475" y="343141"/>
                  </a:lnTo>
                  <a:lnTo>
                    <a:pt x="629704" y="353517"/>
                  </a:lnTo>
                  <a:lnTo>
                    <a:pt x="630694" y="393382"/>
                  </a:lnTo>
                  <a:lnTo>
                    <a:pt x="631393" y="412191"/>
                  </a:lnTo>
                  <a:lnTo>
                    <a:pt x="631952" y="430936"/>
                  </a:lnTo>
                  <a:lnTo>
                    <a:pt x="632218" y="448779"/>
                  </a:lnTo>
                  <a:lnTo>
                    <a:pt x="632256" y="469150"/>
                  </a:lnTo>
                  <a:lnTo>
                    <a:pt x="633361" y="476859"/>
                  </a:lnTo>
                  <a:lnTo>
                    <a:pt x="637108" y="483514"/>
                  </a:lnTo>
                  <a:lnTo>
                    <a:pt x="643382" y="487807"/>
                  </a:lnTo>
                  <a:lnTo>
                    <a:pt x="652233" y="489318"/>
                  </a:lnTo>
                  <a:lnTo>
                    <a:pt x="658799" y="489318"/>
                  </a:lnTo>
                  <a:lnTo>
                    <a:pt x="665365" y="486460"/>
                  </a:lnTo>
                  <a:lnTo>
                    <a:pt x="667715" y="479437"/>
                  </a:lnTo>
                  <a:lnTo>
                    <a:pt x="668629" y="477100"/>
                  </a:lnTo>
                  <a:lnTo>
                    <a:pt x="668629" y="469150"/>
                  </a:lnTo>
                  <a:lnTo>
                    <a:pt x="668172" y="467271"/>
                  </a:lnTo>
                  <a:lnTo>
                    <a:pt x="666788" y="451548"/>
                  </a:lnTo>
                  <a:lnTo>
                    <a:pt x="665607" y="436676"/>
                  </a:lnTo>
                  <a:lnTo>
                    <a:pt x="664552" y="420281"/>
                  </a:lnTo>
                  <a:lnTo>
                    <a:pt x="663943" y="404545"/>
                  </a:lnTo>
                  <a:lnTo>
                    <a:pt x="664044" y="391871"/>
                  </a:lnTo>
                  <a:lnTo>
                    <a:pt x="664489" y="382358"/>
                  </a:lnTo>
                  <a:lnTo>
                    <a:pt x="665086" y="371424"/>
                  </a:lnTo>
                  <a:lnTo>
                    <a:pt x="665365" y="360502"/>
                  </a:lnTo>
                  <a:lnTo>
                    <a:pt x="665073" y="353517"/>
                  </a:lnTo>
                  <a:lnTo>
                    <a:pt x="663778" y="339458"/>
                  </a:lnTo>
                  <a:lnTo>
                    <a:pt x="663486" y="332397"/>
                  </a:lnTo>
                  <a:lnTo>
                    <a:pt x="663219" y="316623"/>
                  </a:lnTo>
                  <a:lnTo>
                    <a:pt x="663117" y="305003"/>
                  </a:lnTo>
                  <a:lnTo>
                    <a:pt x="663028" y="234099"/>
                  </a:lnTo>
                  <a:lnTo>
                    <a:pt x="663943" y="236435"/>
                  </a:lnTo>
                  <a:lnTo>
                    <a:pt x="678942" y="288455"/>
                  </a:lnTo>
                  <a:lnTo>
                    <a:pt x="685444" y="311785"/>
                  </a:lnTo>
                  <a:lnTo>
                    <a:pt x="692048" y="335254"/>
                  </a:lnTo>
                  <a:lnTo>
                    <a:pt x="698169" y="357454"/>
                  </a:lnTo>
                  <a:lnTo>
                    <a:pt x="704418" y="379780"/>
                  </a:lnTo>
                  <a:lnTo>
                    <a:pt x="710577" y="402209"/>
                  </a:lnTo>
                  <a:lnTo>
                    <a:pt x="721321" y="448779"/>
                  </a:lnTo>
                  <a:lnTo>
                    <a:pt x="724839" y="472871"/>
                  </a:lnTo>
                  <a:lnTo>
                    <a:pt x="726960" y="480339"/>
                  </a:lnTo>
                  <a:lnTo>
                    <a:pt x="731240" y="486130"/>
                  </a:lnTo>
                  <a:lnTo>
                    <a:pt x="737692" y="489635"/>
                  </a:lnTo>
                  <a:lnTo>
                    <a:pt x="746366" y="490232"/>
                  </a:lnTo>
                  <a:lnTo>
                    <a:pt x="755599" y="486778"/>
                  </a:lnTo>
                  <a:lnTo>
                    <a:pt x="759828" y="480568"/>
                  </a:lnTo>
                  <a:lnTo>
                    <a:pt x="760730" y="4735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2420158" y="8221389"/>
              <a:ext cx="673735" cy="1421130"/>
            </a:xfrm>
            <a:custGeom>
              <a:avLst/>
              <a:gdLst/>
              <a:ahLst/>
              <a:cxnLst/>
              <a:rect l="l" t="t" r="r" b="b"/>
              <a:pathLst>
                <a:path w="673734" h="1421129">
                  <a:moveTo>
                    <a:pt x="183571" y="1317765"/>
                  </a:moveTo>
                  <a:lnTo>
                    <a:pt x="153187" y="1288389"/>
                  </a:lnTo>
                  <a:lnTo>
                    <a:pt x="126374" y="1256576"/>
                  </a:lnTo>
                  <a:lnTo>
                    <a:pt x="102953" y="1222335"/>
                  </a:lnTo>
                  <a:lnTo>
                    <a:pt x="82665" y="1185597"/>
                  </a:lnTo>
                  <a:lnTo>
                    <a:pt x="65252" y="1146296"/>
                  </a:lnTo>
                  <a:lnTo>
                    <a:pt x="50454" y="1104364"/>
                  </a:lnTo>
                  <a:lnTo>
                    <a:pt x="38015" y="1059735"/>
                  </a:lnTo>
                  <a:lnTo>
                    <a:pt x="27675" y="1012341"/>
                  </a:lnTo>
                  <a:lnTo>
                    <a:pt x="19176" y="962114"/>
                  </a:lnTo>
                  <a:lnTo>
                    <a:pt x="12259" y="908988"/>
                  </a:lnTo>
                  <a:lnTo>
                    <a:pt x="6666" y="852894"/>
                  </a:lnTo>
                  <a:lnTo>
                    <a:pt x="2139" y="793767"/>
                  </a:lnTo>
                  <a:lnTo>
                    <a:pt x="0" y="740308"/>
                  </a:lnTo>
                  <a:lnTo>
                    <a:pt x="470" y="684434"/>
                  </a:lnTo>
                  <a:lnTo>
                    <a:pt x="3387" y="626903"/>
                  </a:lnTo>
                  <a:lnTo>
                    <a:pt x="8589" y="568473"/>
                  </a:lnTo>
                  <a:lnTo>
                    <a:pt x="15913" y="509899"/>
                  </a:lnTo>
                  <a:lnTo>
                    <a:pt x="25198" y="451940"/>
                  </a:lnTo>
                  <a:lnTo>
                    <a:pt x="36280" y="395353"/>
                  </a:lnTo>
                  <a:lnTo>
                    <a:pt x="48999" y="340894"/>
                  </a:lnTo>
                  <a:lnTo>
                    <a:pt x="63190" y="289321"/>
                  </a:lnTo>
                  <a:lnTo>
                    <a:pt x="78693" y="241391"/>
                  </a:lnTo>
                  <a:lnTo>
                    <a:pt x="95344" y="197861"/>
                  </a:lnTo>
                  <a:lnTo>
                    <a:pt x="112982" y="159488"/>
                  </a:lnTo>
                  <a:lnTo>
                    <a:pt x="150568" y="101242"/>
                  </a:lnTo>
                  <a:lnTo>
                    <a:pt x="194342" y="55751"/>
                  </a:lnTo>
                  <a:lnTo>
                    <a:pt x="235608" y="23295"/>
                  </a:lnTo>
                  <a:lnTo>
                    <a:pt x="275084" y="4501"/>
                  </a:lnTo>
                  <a:lnTo>
                    <a:pt x="313490" y="0"/>
                  </a:lnTo>
                  <a:lnTo>
                    <a:pt x="351546" y="10418"/>
                  </a:lnTo>
                  <a:lnTo>
                    <a:pt x="389970" y="36385"/>
                  </a:lnTo>
                  <a:lnTo>
                    <a:pt x="419062" y="67404"/>
                  </a:lnTo>
                  <a:lnTo>
                    <a:pt x="440347" y="102786"/>
                  </a:lnTo>
                  <a:lnTo>
                    <a:pt x="454728" y="143323"/>
                  </a:lnTo>
                  <a:lnTo>
                    <a:pt x="463114" y="189806"/>
                  </a:lnTo>
                  <a:lnTo>
                    <a:pt x="466410" y="243028"/>
                  </a:lnTo>
                  <a:lnTo>
                    <a:pt x="465522" y="303780"/>
                  </a:lnTo>
                  <a:lnTo>
                    <a:pt x="461355" y="372854"/>
                  </a:lnTo>
                  <a:lnTo>
                    <a:pt x="459534" y="424899"/>
                  </a:lnTo>
                  <a:lnTo>
                    <a:pt x="461621" y="477709"/>
                  </a:lnTo>
                  <a:lnTo>
                    <a:pt x="467381" y="530652"/>
                  </a:lnTo>
                  <a:lnTo>
                    <a:pt x="476584" y="583092"/>
                  </a:lnTo>
                  <a:lnTo>
                    <a:pt x="488997" y="634395"/>
                  </a:lnTo>
                  <a:lnTo>
                    <a:pt x="504387" y="683927"/>
                  </a:lnTo>
                  <a:lnTo>
                    <a:pt x="522522" y="731054"/>
                  </a:lnTo>
                  <a:lnTo>
                    <a:pt x="543168" y="775141"/>
                  </a:lnTo>
                  <a:lnTo>
                    <a:pt x="566095" y="815554"/>
                  </a:lnTo>
                  <a:lnTo>
                    <a:pt x="617845" y="890882"/>
                  </a:lnTo>
                  <a:lnTo>
                    <a:pt x="639722" y="932413"/>
                  </a:lnTo>
                  <a:lnTo>
                    <a:pt x="656451" y="975828"/>
                  </a:lnTo>
                  <a:lnTo>
                    <a:pt x="667785" y="1020705"/>
                  </a:lnTo>
                  <a:lnTo>
                    <a:pt x="673474" y="1066621"/>
                  </a:lnTo>
                  <a:lnTo>
                    <a:pt x="673271" y="1113154"/>
                  </a:lnTo>
                  <a:lnTo>
                    <a:pt x="666927" y="1159879"/>
                  </a:lnTo>
                  <a:lnTo>
                    <a:pt x="654194" y="1206375"/>
                  </a:lnTo>
                  <a:lnTo>
                    <a:pt x="634824" y="1252219"/>
                  </a:lnTo>
                  <a:lnTo>
                    <a:pt x="608569" y="1296987"/>
                  </a:lnTo>
                  <a:lnTo>
                    <a:pt x="575181" y="1340257"/>
                  </a:lnTo>
                  <a:lnTo>
                    <a:pt x="540888" y="1373598"/>
                  </a:lnTo>
                  <a:lnTo>
                    <a:pt x="504713" y="1397827"/>
                  </a:lnTo>
                  <a:lnTo>
                    <a:pt x="466958" y="1413394"/>
                  </a:lnTo>
                  <a:lnTo>
                    <a:pt x="427922" y="1420753"/>
                  </a:lnTo>
                  <a:lnTo>
                    <a:pt x="387906" y="1420356"/>
                  </a:lnTo>
                  <a:lnTo>
                    <a:pt x="347211" y="1412653"/>
                  </a:lnTo>
                  <a:lnTo>
                    <a:pt x="306137" y="1398099"/>
                  </a:lnTo>
                  <a:lnTo>
                    <a:pt x="264985" y="1377144"/>
                  </a:lnTo>
                  <a:lnTo>
                    <a:pt x="224056" y="1350240"/>
                  </a:lnTo>
                  <a:lnTo>
                    <a:pt x="183571" y="1317765"/>
                  </a:lnTo>
                  <a:close/>
                </a:path>
              </a:pathLst>
            </a:custGeom>
            <a:solidFill>
              <a:srgbClr val="734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2548092" y="8085495"/>
              <a:ext cx="346710" cy="337820"/>
            </a:xfrm>
            <a:custGeom>
              <a:avLst/>
              <a:gdLst/>
              <a:ahLst/>
              <a:cxnLst/>
              <a:rect l="l" t="t" r="r" b="b"/>
              <a:pathLst>
                <a:path w="346709" h="337820">
                  <a:moveTo>
                    <a:pt x="0" y="263035"/>
                  </a:moveTo>
                  <a:lnTo>
                    <a:pt x="31746" y="179768"/>
                  </a:lnTo>
                  <a:lnTo>
                    <a:pt x="57252" y="136390"/>
                  </a:lnTo>
                  <a:lnTo>
                    <a:pt x="89947" y="118842"/>
                  </a:lnTo>
                  <a:lnTo>
                    <a:pt x="143264" y="113063"/>
                  </a:lnTo>
                  <a:lnTo>
                    <a:pt x="170545" y="100273"/>
                  </a:lnTo>
                  <a:lnTo>
                    <a:pt x="193404" y="72615"/>
                  </a:lnTo>
                  <a:lnTo>
                    <a:pt x="214221" y="40045"/>
                  </a:lnTo>
                  <a:lnTo>
                    <a:pt x="235376" y="12521"/>
                  </a:lnTo>
                  <a:lnTo>
                    <a:pt x="259247" y="0"/>
                  </a:lnTo>
                  <a:lnTo>
                    <a:pt x="288215" y="12437"/>
                  </a:lnTo>
                  <a:lnTo>
                    <a:pt x="302046" y="34323"/>
                  </a:lnTo>
                  <a:lnTo>
                    <a:pt x="298844" y="57352"/>
                  </a:lnTo>
                  <a:lnTo>
                    <a:pt x="284290" y="81140"/>
                  </a:lnTo>
                  <a:lnTo>
                    <a:pt x="264064" y="105303"/>
                  </a:lnTo>
                  <a:lnTo>
                    <a:pt x="248782" y="134000"/>
                  </a:lnTo>
                  <a:lnTo>
                    <a:pt x="256515" y="154710"/>
                  </a:lnTo>
                  <a:lnTo>
                    <a:pt x="277795" y="172150"/>
                  </a:lnTo>
                  <a:lnTo>
                    <a:pt x="303153" y="191038"/>
                  </a:lnTo>
                  <a:lnTo>
                    <a:pt x="323503" y="225782"/>
                  </a:lnTo>
                  <a:lnTo>
                    <a:pt x="336809" y="274720"/>
                  </a:lnTo>
                  <a:lnTo>
                    <a:pt x="344064" y="318370"/>
                  </a:lnTo>
                  <a:lnTo>
                    <a:pt x="346262" y="337250"/>
                  </a:lnTo>
                  <a:lnTo>
                    <a:pt x="249348" y="252552"/>
                  </a:lnTo>
                  <a:lnTo>
                    <a:pt x="225963" y="250771"/>
                  </a:lnTo>
                  <a:lnTo>
                    <a:pt x="181246" y="293784"/>
                  </a:lnTo>
                  <a:lnTo>
                    <a:pt x="157860" y="292004"/>
                  </a:lnTo>
                  <a:lnTo>
                    <a:pt x="142871" y="270425"/>
                  </a:lnTo>
                  <a:lnTo>
                    <a:pt x="135106" y="226330"/>
                  </a:lnTo>
                  <a:lnTo>
                    <a:pt x="120132" y="204763"/>
                  </a:lnTo>
                  <a:lnTo>
                    <a:pt x="87736" y="201961"/>
                  </a:lnTo>
                  <a:lnTo>
                    <a:pt x="47955" y="223315"/>
                  </a:lnTo>
                  <a:lnTo>
                    <a:pt x="14229" y="249961"/>
                  </a:lnTo>
                  <a:lnTo>
                    <a:pt x="0" y="263035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1959183" y="2827761"/>
              <a:ext cx="105410" cy="311150"/>
            </a:xfrm>
            <a:custGeom>
              <a:avLst/>
              <a:gdLst/>
              <a:ahLst/>
              <a:cxnLst/>
              <a:rect l="l" t="t" r="r" b="b"/>
              <a:pathLst>
                <a:path w="105409" h="311150">
                  <a:moveTo>
                    <a:pt x="97931" y="310964"/>
                  </a:moveTo>
                  <a:lnTo>
                    <a:pt x="91079" y="310071"/>
                  </a:lnTo>
                  <a:lnTo>
                    <a:pt x="86405" y="305668"/>
                  </a:lnTo>
                  <a:lnTo>
                    <a:pt x="85976" y="296880"/>
                  </a:lnTo>
                  <a:lnTo>
                    <a:pt x="87526" y="287387"/>
                  </a:lnTo>
                  <a:lnTo>
                    <a:pt x="88784" y="280873"/>
                  </a:lnTo>
                  <a:lnTo>
                    <a:pt x="89497" y="269104"/>
                  </a:lnTo>
                  <a:lnTo>
                    <a:pt x="83170" y="208777"/>
                  </a:lnTo>
                  <a:lnTo>
                    <a:pt x="69826" y="160079"/>
                  </a:lnTo>
                  <a:lnTo>
                    <a:pt x="54197" y="116063"/>
                  </a:lnTo>
                  <a:lnTo>
                    <a:pt x="33702" y="78003"/>
                  </a:lnTo>
                  <a:lnTo>
                    <a:pt x="5630" y="51194"/>
                  </a:lnTo>
                  <a:lnTo>
                    <a:pt x="0" y="50833"/>
                  </a:lnTo>
                  <a:lnTo>
                    <a:pt x="2381" y="42009"/>
                  </a:lnTo>
                  <a:lnTo>
                    <a:pt x="6941" y="24679"/>
                  </a:lnTo>
                  <a:lnTo>
                    <a:pt x="11278" y="7718"/>
                  </a:lnTo>
                  <a:lnTo>
                    <a:pt x="12990" y="0"/>
                  </a:lnTo>
                  <a:lnTo>
                    <a:pt x="16326" y="1257"/>
                  </a:lnTo>
                  <a:lnTo>
                    <a:pt x="55129" y="30853"/>
                  </a:lnTo>
                  <a:lnTo>
                    <a:pt x="78357" y="74075"/>
                  </a:lnTo>
                  <a:lnTo>
                    <a:pt x="94877" y="132649"/>
                  </a:lnTo>
                  <a:lnTo>
                    <a:pt x="103532" y="192863"/>
                  </a:lnTo>
                  <a:lnTo>
                    <a:pt x="105249" y="242458"/>
                  </a:lnTo>
                  <a:lnTo>
                    <a:pt x="103972" y="267427"/>
                  </a:lnTo>
                  <a:lnTo>
                    <a:pt x="100642" y="291807"/>
                  </a:lnTo>
                  <a:lnTo>
                    <a:pt x="99808" y="296276"/>
                  </a:lnTo>
                  <a:lnTo>
                    <a:pt x="97931" y="310964"/>
                  </a:lnTo>
                  <a:close/>
                </a:path>
              </a:pathLst>
            </a:custGeom>
            <a:solidFill>
              <a:srgbClr val="4E08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1950422" y="2828774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59" h="50800">
                  <a:moveTo>
                    <a:pt x="10369" y="50416"/>
                  </a:moveTo>
                  <a:lnTo>
                    <a:pt x="4697" y="46646"/>
                  </a:lnTo>
                  <a:lnTo>
                    <a:pt x="1144" y="39781"/>
                  </a:lnTo>
                  <a:lnTo>
                    <a:pt x="0" y="30783"/>
                  </a:lnTo>
                  <a:lnTo>
                    <a:pt x="1550" y="20611"/>
                  </a:lnTo>
                  <a:lnTo>
                    <a:pt x="5609" y="11161"/>
                  </a:lnTo>
                  <a:lnTo>
                    <a:pt x="11341" y="4133"/>
                  </a:lnTo>
                  <a:lnTo>
                    <a:pt x="17995" y="192"/>
                  </a:lnTo>
                  <a:lnTo>
                    <a:pt x="24819" y="0"/>
                  </a:lnTo>
                  <a:lnTo>
                    <a:pt x="30491" y="3767"/>
                  </a:lnTo>
                  <a:lnTo>
                    <a:pt x="34044" y="10629"/>
                  </a:lnTo>
                  <a:lnTo>
                    <a:pt x="35189" y="19627"/>
                  </a:lnTo>
                  <a:lnTo>
                    <a:pt x="33638" y="29805"/>
                  </a:lnTo>
                  <a:lnTo>
                    <a:pt x="29566" y="39253"/>
                  </a:lnTo>
                  <a:lnTo>
                    <a:pt x="23836" y="46280"/>
                  </a:lnTo>
                  <a:lnTo>
                    <a:pt x="17189" y="50222"/>
                  </a:lnTo>
                  <a:lnTo>
                    <a:pt x="10369" y="50416"/>
                  </a:lnTo>
                  <a:close/>
                </a:path>
              </a:pathLst>
            </a:custGeom>
            <a:solidFill>
              <a:srgbClr val="32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1655826" y="3058933"/>
              <a:ext cx="801370" cy="691515"/>
            </a:xfrm>
            <a:custGeom>
              <a:avLst/>
              <a:gdLst/>
              <a:ahLst/>
              <a:cxnLst/>
              <a:rect l="l" t="t" r="r" b="b"/>
              <a:pathLst>
                <a:path w="801370" h="691514">
                  <a:moveTo>
                    <a:pt x="507442" y="691187"/>
                  </a:moveTo>
                  <a:lnTo>
                    <a:pt x="475357" y="688412"/>
                  </a:lnTo>
                  <a:lnTo>
                    <a:pt x="450123" y="680942"/>
                  </a:lnTo>
                  <a:lnTo>
                    <a:pt x="426727" y="673209"/>
                  </a:lnTo>
                  <a:lnTo>
                    <a:pt x="400155" y="669647"/>
                  </a:lnTo>
                  <a:lnTo>
                    <a:pt x="374566" y="673178"/>
                  </a:lnTo>
                  <a:lnTo>
                    <a:pt x="351971" y="680689"/>
                  </a:lnTo>
                  <a:lnTo>
                    <a:pt x="327421" y="687558"/>
                  </a:lnTo>
                  <a:lnTo>
                    <a:pt x="252422" y="682031"/>
                  </a:lnTo>
                  <a:lnTo>
                    <a:pt x="212774" y="667586"/>
                  </a:lnTo>
                  <a:lnTo>
                    <a:pt x="176910" y="646613"/>
                  </a:lnTo>
                  <a:lnTo>
                    <a:pt x="144717" y="619898"/>
                  </a:lnTo>
                  <a:lnTo>
                    <a:pt x="116084" y="588227"/>
                  </a:lnTo>
                  <a:lnTo>
                    <a:pt x="90898" y="552386"/>
                  </a:lnTo>
                  <a:lnTo>
                    <a:pt x="69046" y="513160"/>
                  </a:lnTo>
                  <a:lnTo>
                    <a:pt x="50416" y="471336"/>
                  </a:lnTo>
                  <a:lnTo>
                    <a:pt x="34895" y="427699"/>
                  </a:lnTo>
                  <a:lnTo>
                    <a:pt x="22372" y="383035"/>
                  </a:lnTo>
                  <a:lnTo>
                    <a:pt x="12733" y="338131"/>
                  </a:lnTo>
                  <a:lnTo>
                    <a:pt x="5866" y="293772"/>
                  </a:lnTo>
                  <a:lnTo>
                    <a:pt x="1659" y="250744"/>
                  </a:lnTo>
                  <a:lnTo>
                    <a:pt x="0" y="209833"/>
                  </a:lnTo>
                  <a:lnTo>
                    <a:pt x="775" y="171825"/>
                  </a:lnTo>
                  <a:lnTo>
                    <a:pt x="8781" y="124005"/>
                  </a:lnTo>
                  <a:lnTo>
                    <a:pt x="26190" y="85301"/>
                  </a:lnTo>
                  <a:lnTo>
                    <a:pt x="51559" y="55026"/>
                  </a:lnTo>
                  <a:lnTo>
                    <a:pt x="83446" y="32492"/>
                  </a:lnTo>
                  <a:lnTo>
                    <a:pt x="120410" y="17012"/>
                  </a:lnTo>
                  <a:lnTo>
                    <a:pt x="161007" y="7897"/>
                  </a:lnTo>
                  <a:lnTo>
                    <a:pt x="203796" y="4459"/>
                  </a:lnTo>
                  <a:lnTo>
                    <a:pt x="247336" y="6011"/>
                  </a:lnTo>
                  <a:lnTo>
                    <a:pt x="290184" y="11865"/>
                  </a:lnTo>
                  <a:lnTo>
                    <a:pt x="330899" y="21334"/>
                  </a:lnTo>
                  <a:lnTo>
                    <a:pt x="368037" y="33728"/>
                  </a:lnTo>
                  <a:lnTo>
                    <a:pt x="400158" y="48360"/>
                  </a:lnTo>
                  <a:lnTo>
                    <a:pt x="438681" y="31386"/>
                  </a:lnTo>
                  <a:lnTo>
                    <a:pt x="479495" y="17518"/>
                  </a:lnTo>
                  <a:lnTo>
                    <a:pt x="521619" y="7301"/>
                  </a:lnTo>
                  <a:lnTo>
                    <a:pt x="564067" y="1280"/>
                  </a:lnTo>
                  <a:lnTo>
                    <a:pt x="605857" y="0"/>
                  </a:lnTo>
                  <a:lnTo>
                    <a:pt x="646004" y="4005"/>
                  </a:lnTo>
                  <a:lnTo>
                    <a:pt x="683525" y="13842"/>
                  </a:lnTo>
                  <a:lnTo>
                    <a:pt x="746753" y="53187"/>
                  </a:lnTo>
                  <a:lnTo>
                    <a:pt x="770493" y="83786"/>
                  </a:lnTo>
                  <a:lnTo>
                    <a:pt x="787673" y="122395"/>
                  </a:lnTo>
                  <a:lnTo>
                    <a:pt x="797304" y="169561"/>
                  </a:lnTo>
                  <a:lnTo>
                    <a:pt x="800287" y="209242"/>
                  </a:lnTo>
                  <a:lnTo>
                    <a:pt x="800961" y="251704"/>
                  </a:lnTo>
                  <a:lnTo>
                    <a:pt x="799124" y="296144"/>
                  </a:lnTo>
                  <a:lnTo>
                    <a:pt x="794573" y="341758"/>
                  </a:lnTo>
                  <a:lnTo>
                    <a:pt x="787105" y="387743"/>
                  </a:lnTo>
                  <a:lnTo>
                    <a:pt x="776518" y="433294"/>
                  </a:lnTo>
                  <a:lnTo>
                    <a:pt x="762609" y="477609"/>
                  </a:lnTo>
                  <a:lnTo>
                    <a:pt x="745176" y="519884"/>
                  </a:lnTo>
                  <a:lnTo>
                    <a:pt x="724015" y="559316"/>
                  </a:lnTo>
                  <a:lnTo>
                    <a:pt x="698926" y="595100"/>
                  </a:lnTo>
                  <a:lnTo>
                    <a:pt x="669704" y="626433"/>
                  </a:lnTo>
                  <a:lnTo>
                    <a:pt x="636147" y="652512"/>
                  </a:lnTo>
                  <a:lnTo>
                    <a:pt x="598053" y="672533"/>
                  </a:lnTo>
                  <a:lnTo>
                    <a:pt x="555219" y="685693"/>
                  </a:lnTo>
                  <a:lnTo>
                    <a:pt x="507442" y="691187"/>
                  </a:lnTo>
                  <a:close/>
                </a:path>
              </a:pathLst>
            </a:custGeom>
            <a:solidFill>
              <a:srgbClr val="9AD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2039804" y="2834726"/>
              <a:ext cx="264160" cy="151765"/>
            </a:xfrm>
            <a:custGeom>
              <a:avLst/>
              <a:gdLst/>
              <a:ahLst/>
              <a:cxnLst/>
              <a:rect l="l" t="t" r="r" b="b"/>
              <a:pathLst>
                <a:path w="264159" h="151764">
                  <a:moveTo>
                    <a:pt x="98554" y="151666"/>
                  </a:moveTo>
                  <a:lnTo>
                    <a:pt x="51591" y="150775"/>
                  </a:lnTo>
                  <a:lnTo>
                    <a:pt x="16811" y="140906"/>
                  </a:lnTo>
                  <a:lnTo>
                    <a:pt x="0" y="125208"/>
                  </a:lnTo>
                  <a:lnTo>
                    <a:pt x="3294" y="100679"/>
                  </a:lnTo>
                  <a:lnTo>
                    <a:pt x="23674" y="67687"/>
                  </a:lnTo>
                  <a:lnTo>
                    <a:pt x="59188" y="34494"/>
                  </a:lnTo>
                  <a:lnTo>
                    <a:pt x="107882" y="9362"/>
                  </a:lnTo>
                  <a:lnTo>
                    <a:pt x="161891" y="0"/>
                  </a:lnTo>
                  <a:lnTo>
                    <a:pt x="210246" y="5020"/>
                  </a:lnTo>
                  <a:lnTo>
                    <a:pt x="246411" y="19014"/>
                  </a:lnTo>
                  <a:lnTo>
                    <a:pt x="263852" y="36572"/>
                  </a:lnTo>
                  <a:lnTo>
                    <a:pt x="259912" y="59231"/>
                  </a:lnTo>
                  <a:lnTo>
                    <a:pt x="238140" y="88097"/>
                  </a:lnTo>
                  <a:lnTo>
                    <a:pt x="201241" y="117165"/>
                  </a:lnTo>
                  <a:lnTo>
                    <a:pt x="151917" y="140433"/>
                  </a:lnTo>
                  <a:lnTo>
                    <a:pt x="98554" y="151666"/>
                  </a:lnTo>
                  <a:close/>
                </a:path>
              </a:pathLst>
            </a:custGeom>
            <a:solidFill>
              <a:srgbClr val="7EC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3682748" y="2900159"/>
              <a:ext cx="855980" cy="855980"/>
            </a:xfrm>
            <a:custGeom>
              <a:avLst/>
              <a:gdLst/>
              <a:ahLst/>
              <a:cxnLst/>
              <a:rect l="l" t="t" r="r" b="b"/>
              <a:pathLst>
                <a:path w="855980" h="855979">
                  <a:moveTo>
                    <a:pt x="427805" y="855662"/>
                  </a:moveTo>
                  <a:lnTo>
                    <a:pt x="381191" y="853151"/>
                  </a:lnTo>
                  <a:lnTo>
                    <a:pt x="336031" y="845794"/>
                  </a:lnTo>
                  <a:lnTo>
                    <a:pt x="292587" y="833851"/>
                  </a:lnTo>
                  <a:lnTo>
                    <a:pt x="251117" y="817583"/>
                  </a:lnTo>
                  <a:lnTo>
                    <a:pt x="211885" y="797252"/>
                  </a:lnTo>
                  <a:lnTo>
                    <a:pt x="175150" y="773117"/>
                  </a:lnTo>
                  <a:lnTo>
                    <a:pt x="141174" y="745441"/>
                  </a:lnTo>
                  <a:lnTo>
                    <a:pt x="110218" y="714483"/>
                  </a:lnTo>
                  <a:lnTo>
                    <a:pt x="82542" y="680505"/>
                  </a:lnTo>
                  <a:lnTo>
                    <a:pt x="58408" y="643768"/>
                  </a:lnTo>
                  <a:lnTo>
                    <a:pt x="38077" y="604533"/>
                  </a:lnTo>
                  <a:lnTo>
                    <a:pt x="21810" y="563061"/>
                  </a:lnTo>
                  <a:lnTo>
                    <a:pt x="9867" y="519613"/>
                  </a:lnTo>
                  <a:lnTo>
                    <a:pt x="2510" y="474449"/>
                  </a:lnTo>
                  <a:lnTo>
                    <a:pt x="0" y="427831"/>
                  </a:lnTo>
                  <a:lnTo>
                    <a:pt x="2510" y="381217"/>
                  </a:lnTo>
                  <a:lnTo>
                    <a:pt x="9867" y="336056"/>
                  </a:lnTo>
                  <a:lnTo>
                    <a:pt x="21810" y="292610"/>
                  </a:lnTo>
                  <a:lnTo>
                    <a:pt x="38077" y="251139"/>
                  </a:lnTo>
                  <a:lnTo>
                    <a:pt x="58408" y="211904"/>
                  </a:lnTo>
                  <a:lnTo>
                    <a:pt x="82542" y="175167"/>
                  </a:lnTo>
                  <a:lnTo>
                    <a:pt x="110218" y="141188"/>
                  </a:lnTo>
                  <a:lnTo>
                    <a:pt x="141174" y="110229"/>
                  </a:lnTo>
                  <a:lnTo>
                    <a:pt x="175150" y="82551"/>
                  </a:lnTo>
                  <a:lnTo>
                    <a:pt x="211885" y="58415"/>
                  </a:lnTo>
                  <a:lnTo>
                    <a:pt x="251117" y="38082"/>
                  </a:lnTo>
                  <a:lnTo>
                    <a:pt x="292587" y="21812"/>
                  </a:lnTo>
                  <a:lnTo>
                    <a:pt x="336031" y="9868"/>
                  </a:lnTo>
                  <a:lnTo>
                    <a:pt x="381191" y="2510"/>
                  </a:lnTo>
                  <a:lnTo>
                    <a:pt x="427805" y="0"/>
                  </a:lnTo>
                  <a:lnTo>
                    <a:pt x="474423" y="2510"/>
                  </a:lnTo>
                  <a:lnTo>
                    <a:pt x="519587" y="9867"/>
                  </a:lnTo>
                  <a:lnTo>
                    <a:pt x="563035" y="21810"/>
                  </a:lnTo>
                  <a:lnTo>
                    <a:pt x="604508" y="38078"/>
                  </a:lnTo>
                  <a:lnTo>
                    <a:pt x="643743" y="58409"/>
                  </a:lnTo>
                  <a:lnTo>
                    <a:pt x="680479" y="82544"/>
                  </a:lnTo>
                  <a:lnTo>
                    <a:pt x="714457" y="110220"/>
                  </a:lnTo>
                  <a:lnTo>
                    <a:pt x="745415" y="141178"/>
                  </a:lnTo>
                  <a:lnTo>
                    <a:pt x="773091" y="175156"/>
                  </a:lnTo>
                  <a:lnTo>
                    <a:pt x="797226" y="211893"/>
                  </a:lnTo>
                  <a:lnTo>
                    <a:pt x="817558" y="251128"/>
                  </a:lnTo>
                  <a:lnTo>
                    <a:pt x="833825" y="292600"/>
                  </a:lnTo>
                  <a:lnTo>
                    <a:pt x="845768" y="336048"/>
                  </a:lnTo>
                  <a:lnTo>
                    <a:pt x="853125" y="381212"/>
                  </a:lnTo>
                  <a:lnTo>
                    <a:pt x="855636" y="427831"/>
                  </a:lnTo>
                  <a:lnTo>
                    <a:pt x="853125" y="474449"/>
                  </a:lnTo>
                  <a:lnTo>
                    <a:pt x="845768" y="519613"/>
                  </a:lnTo>
                  <a:lnTo>
                    <a:pt x="833825" y="563061"/>
                  </a:lnTo>
                  <a:lnTo>
                    <a:pt x="817558" y="604533"/>
                  </a:lnTo>
                  <a:lnTo>
                    <a:pt x="797226" y="643768"/>
                  </a:lnTo>
                  <a:lnTo>
                    <a:pt x="773091" y="680505"/>
                  </a:lnTo>
                  <a:lnTo>
                    <a:pt x="745415" y="714483"/>
                  </a:lnTo>
                  <a:lnTo>
                    <a:pt x="714457" y="745441"/>
                  </a:lnTo>
                  <a:lnTo>
                    <a:pt x="680479" y="773117"/>
                  </a:lnTo>
                  <a:lnTo>
                    <a:pt x="643743" y="797252"/>
                  </a:lnTo>
                  <a:lnTo>
                    <a:pt x="604508" y="817583"/>
                  </a:lnTo>
                  <a:lnTo>
                    <a:pt x="563035" y="833851"/>
                  </a:lnTo>
                  <a:lnTo>
                    <a:pt x="519587" y="845794"/>
                  </a:lnTo>
                  <a:lnTo>
                    <a:pt x="474423" y="853151"/>
                  </a:lnTo>
                  <a:lnTo>
                    <a:pt x="427805" y="855662"/>
                  </a:lnTo>
                  <a:close/>
                </a:path>
              </a:pathLst>
            </a:custGeom>
            <a:solidFill>
              <a:srgbClr val="F48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3605324" y="2926425"/>
              <a:ext cx="300355" cy="170815"/>
            </a:xfrm>
            <a:custGeom>
              <a:avLst/>
              <a:gdLst/>
              <a:ahLst/>
              <a:cxnLst/>
              <a:rect l="l" t="t" r="r" b="b"/>
              <a:pathLst>
                <a:path w="300355" h="170814">
                  <a:moveTo>
                    <a:pt x="232276" y="170207"/>
                  </a:moveTo>
                  <a:lnTo>
                    <a:pt x="222264" y="165946"/>
                  </a:lnTo>
                  <a:lnTo>
                    <a:pt x="218767" y="159956"/>
                  </a:lnTo>
                  <a:lnTo>
                    <a:pt x="218028" y="152152"/>
                  </a:lnTo>
                  <a:lnTo>
                    <a:pt x="219861" y="143026"/>
                  </a:lnTo>
                  <a:lnTo>
                    <a:pt x="224079" y="133068"/>
                  </a:lnTo>
                  <a:lnTo>
                    <a:pt x="161006" y="95073"/>
                  </a:lnTo>
                  <a:lnTo>
                    <a:pt x="95127" y="69765"/>
                  </a:lnTo>
                  <a:lnTo>
                    <a:pt x="43027" y="55624"/>
                  </a:lnTo>
                  <a:lnTo>
                    <a:pt x="21287" y="51132"/>
                  </a:lnTo>
                  <a:lnTo>
                    <a:pt x="11668" y="47457"/>
                  </a:lnTo>
                  <a:lnTo>
                    <a:pt x="4459" y="40614"/>
                  </a:lnTo>
                  <a:lnTo>
                    <a:pt x="343" y="31569"/>
                  </a:lnTo>
                  <a:lnTo>
                    <a:pt x="0" y="21287"/>
                  </a:lnTo>
                  <a:lnTo>
                    <a:pt x="3663" y="11686"/>
                  </a:lnTo>
                  <a:lnTo>
                    <a:pt x="10485" y="4488"/>
                  </a:lnTo>
                  <a:lnTo>
                    <a:pt x="19518" y="369"/>
                  </a:lnTo>
                  <a:lnTo>
                    <a:pt x="29818" y="0"/>
                  </a:lnTo>
                  <a:lnTo>
                    <a:pt x="48000" y="3553"/>
                  </a:lnTo>
                  <a:lnTo>
                    <a:pt x="89071" y="13743"/>
                  </a:lnTo>
                  <a:lnTo>
                    <a:pt x="144115" y="31729"/>
                  </a:lnTo>
                  <a:lnTo>
                    <a:pt x="204216" y="58672"/>
                  </a:lnTo>
                  <a:lnTo>
                    <a:pt x="260458" y="95730"/>
                  </a:lnTo>
                  <a:lnTo>
                    <a:pt x="296911" y="95730"/>
                  </a:lnTo>
                  <a:lnTo>
                    <a:pt x="299841" y="102645"/>
                  </a:lnTo>
                  <a:lnTo>
                    <a:pt x="297812" y="116334"/>
                  </a:lnTo>
                  <a:lnTo>
                    <a:pt x="290090" y="131914"/>
                  </a:lnTo>
                  <a:lnTo>
                    <a:pt x="277260" y="147614"/>
                  </a:lnTo>
                  <a:lnTo>
                    <a:pt x="261546" y="160447"/>
                  </a:lnTo>
                  <a:lnTo>
                    <a:pt x="245960" y="168176"/>
                  </a:lnTo>
                  <a:lnTo>
                    <a:pt x="232276" y="170207"/>
                  </a:lnTo>
                  <a:close/>
                </a:path>
                <a:path w="300355" h="170814">
                  <a:moveTo>
                    <a:pt x="296911" y="95730"/>
                  </a:moveTo>
                  <a:lnTo>
                    <a:pt x="260458" y="95730"/>
                  </a:lnTo>
                  <a:lnTo>
                    <a:pt x="271078" y="90803"/>
                  </a:lnTo>
                  <a:lnTo>
                    <a:pt x="280854" y="88496"/>
                  </a:lnTo>
                  <a:lnTo>
                    <a:pt x="289216" y="89028"/>
                  </a:lnTo>
                  <a:lnTo>
                    <a:pt x="295592" y="92618"/>
                  </a:lnTo>
                  <a:lnTo>
                    <a:pt x="296911" y="95730"/>
                  </a:lnTo>
                  <a:close/>
                </a:path>
              </a:pathLst>
            </a:custGeom>
            <a:solidFill>
              <a:srgbClr val="662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3777286" y="2827068"/>
              <a:ext cx="372745" cy="172720"/>
            </a:xfrm>
            <a:custGeom>
              <a:avLst/>
              <a:gdLst/>
              <a:ahLst/>
              <a:cxnLst/>
              <a:rect l="l" t="t" r="r" b="b"/>
              <a:pathLst>
                <a:path w="372744" h="172719">
                  <a:moveTo>
                    <a:pt x="69943" y="172376"/>
                  </a:moveTo>
                  <a:lnTo>
                    <a:pt x="23167" y="167980"/>
                  </a:lnTo>
                  <a:lnTo>
                    <a:pt x="0" y="154767"/>
                  </a:lnTo>
                  <a:lnTo>
                    <a:pt x="3435" y="128174"/>
                  </a:lnTo>
                  <a:lnTo>
                    <a:pt x="27559" y="90071"/>
                  </a:lnTo>
                  <a:lnTo>
                    <a:pt x="70114" y="49356"/>
                  </a:lnTo>
                  <a:lnTo>
                    <a:pt x="128841" y="14931"/>
                  </a:lnTo>
                  <a:lnTo>
                    <a:pt x="204023" y="0"/>
                  </a:lnTo>
                  <a:lnTo>
                    <a:pt x="283545" y="3934"/>
                  </a:lnTo>
                  <a:lnTo>
                    <a:pt x="346550" y="14942"/>
                  </a:lnTo>
                  <a:lnTo>
                    <a:pt x="372187" y="21232"/>
                  </a:lnTo>
                  <a:lnTo>
                    <a:pt x="324041" y="86347"/>
                  </a:lnTo>
                  <a:lnTo>
                    <a:pt x="289029" y="122294"/>
                  </a:lnTo>
                  <a:lnTo>
                    <a:pt x="250083" y="141891"/>
                  </a:lnTo>
                  <a:lnTo>
                    <a:pt x="190138" y="157956"/>
                  </a:lnTo>
                  <a:lnTo>
                    <a:pt x="129282" y="168765"/>
                  </a:lnTo>
                  <a:lnTo>
                    <a:pt x="69943" y="172376"/>
                  </a:lnTo>
                  <a:close/>
                </a:path>
              </a:pathLst>
            </a:custGeom>
            <a:solidFill>
              <a:srgbClr val="5C9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6" name="object 156"/>
          <p:cNvSpPr/>
          <p:nvPr/>
        </p:nvSpPr>
        <p:spPr>
          <a:xfrm>
            <a:off x="9001256" y="2817658"/>
            <a:ext cx="281305" cy="7802880"/>
          </a:xfrm>
          <a:custGeom>
            <a:avLst/>
            <a:gdLst/>
            <a:ahLst/>
            <a:cxnLst/>
            <a:rect l="l" t="t" r="r" b="b"/>
            <a:pathLst>
              <a:path w="281304" h="7802880">
                <a:moveTo>
                  <a:pt x="281210" y="501689"/>
                </a:moveTo>
                <a:lnTo>
                  <a:pt x="275199" y="1197399"/>
                </a:lnTo>
                <a:lnTo>
                  <a:pt x="275199" y="7802722"/>
                </a:lnTo>
                <a:lnTo>
                  <a:pt x="0" y="7802722"/>
                </a:lnTo>
                <a:lnTo>
                  <a:pt x="1074" y="132402"/>
                </a:lnTo>
                <a:lnTo>
                  <a:pt x="6467" y="91911"/>
                </a:lnTo>
                <a:lnTo>
                  <a:pt x="43906" y="33049"/>
                </a:lnTo>
                <a:lnTo>
                  <a:pt x="104188" y="3655"/>
                </a:lnTo>
                <a:lnTo>
                  <a:pt x="138137" y="0"/>
                </a:lnTo>
                <a:lnTo>
                  <a:pt x="172085" y="3700"/>
                </a:lnTo>
                <a:lnTo>
                  <a:pt x="232367" y="33152"/>
                </a:lnTo>
                <a:lnTo>
                  <a:pt x="269806" y="91981"/>
                </a:lnTo>
                <a:lnTo>
                  <a:pt x="275017" y="131033"/>
                </a:lnTo>
                <a:lnTo>
                  <a:pt x="275017" y="142453"/>
                </a:lnTo>
                <a:lnTo>
                  <a:pt x="279458" y="299880"/>
                </a:lnTo>
                <a:lnTo>
                  <a:pt x="281210" y="501689"/>
                </a:lnTo>
                <a:close/>
              </a:path>
              <a:path w="281304" h="7802880">
                <a:moveTo>
                  <a:pt x="275199" y="132402"/>
                </a:moveTo>
                <a:lnTo>
                  <a:pt x="275199" y="137519"/>
                </a:lnTo>
                <a:lnTo>
                  <a:pt x="275017" y="142453"/>
                </a:lnTo>
                <a:lnTo>
                  <a:pt x="275017" y="131033"/>
                </a:lnTo>
                <a:lnTo>
                  <a:pt x="275199" y="132402"/>
                </a:lnTo>
                <a:close/>
              </a:path>
            </a:pathLst>
          </a:custGeom>
          <a:solidFill>
            <a:srgbClr val="FFFFFF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5730033" y="3943694"/>
            <a:ext cx="6908165" cy="4480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"/>
              </a:spcBef>
            </a:pPr>
            <a:r>
              <a:rPr sz="3000" spc="375" smtClean="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sz="3000" spc="200" smtClean="0">
                <a:solidFill>
                  <a:srgbClr val="FFFFFF"/>
                </a:solidFill>
                <a:latin typeface="Trebuchet MS"/>
                <a:cs typeface="Trebuchet MS"/>
              </a:rPr>
              <a:t>Á </a:t>
            </a:r>
            <a:r>
              <a:rPr sz="3000" spc="390" smtClean="0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sz="3000" spc="20" smtClean="0">
                <a:solidFill>
                  <a:srgbClr val="FFFFFF"/>
                </a:solidFill>
                <a:latin typeface="Trebuchet MS"/>
                <a:cs typeface="Trebuchet MS"/>
              </a:rPr>
              <a:t>F </a:t>
            </a:r>
            <a:r>
              <a:rPr sz="3000" spc="500" smtClean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3000" spc="10" smtClean="0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sz="3000" spc="500" smtClean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3000" spc="200" smtClean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000" spc="60" smtClean="0">
                <a:solidFill>
                  <a:srgbClr val="FFFFFF"/>
                </a:solidFill>
                <a:latin typeface="Trebuchet MS"/>
                <a:cs typeface="Trebuchet MS"/>
              </a:rPr>
              <a:t>U </a:t>
            </a:r>
            <a:r>
              <a:rPr sz="3000" spc="229" smtClean="0">
                <a:solidFill>
                  <a:srgbClr val="FFFFFF"/>
                </a:solidFill>
                <a:latin typeface="Trebuchet MS"/>
                <a:cs typeface="Trebuchet MS"/>
              </a:rPr>
              <a:t>D </a:t>
            </a:r>
            <a:r>
              <a:rPr sz="3000" spc="-135" smtClean="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sz="3000" spc="500" smtClean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3000" spc="-215" smtClean="0">
                <a:solidFill>
                  <a:srgbClr val="FFFFFF"/>
                </a:solidFill>
                <a:latin typeface="Trebuchet MS"/>
                <a:cs typeface="Trebuchet MS"/>
              </a:rPr>
              <a:t>L  </a:t>
            </a:r>
            <a:r>
              <a:rPr sz="3000" spc="500" smtClean="0">
                <a:solidFill>
                  <a:srgbClr val="FFFFFF"/>
                </a:solidFill>
                <a:latin typeface="Trebuchet MS"/>
                <a:cs typeface="Trebuchet MS"/>
              </a:rPr>
              <a:t>O G </a:t>
            </a:r>
            <a:r>
              <a:rPr sz="3000" spc="-135" smtClean="0">
                <a:solidFill>
                  <a:srgbClr val="FFFFFF"/>
                </a:solidFill>
                <a:latin typeface="Trebuchet MS"/>
                <a:cs typeface="Trebuchet MS"/>
              </a:rPr>
              <a:t>Í </a:t>
            </a:r>
            <a:r>
              <a:rPr sz="3000" spc="25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20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3000" smtClean="0">
              <a:latin typeface="Trebuchet MS"/>
              <a:cs typeface="Trebuchet MS"/>
            </a:endParaRPr>
          </a:p>
          <a:p>
            <a:pPr marL="12700" marR="5080" algn="just">
              <a:lnSpc>
                <a:spcPct val="218299"/>
              </a:lnSpc>
            </a:pPr>
            <a:r>
              <a:rPr sz="3000" spc="375" smtClean="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sz="3000" spc="200" smtClean="0">
                <a:solidFill>
                  <a:srgbClr val="FFFFFF"/>
                </a:solidFill>
                <a:latin typeface="Trebuchet MS"/>
                <a:cs typeface="Trebuchet MS"/>
              </a:rPr>
              <a:t>Á </a:t>
            </a:r>
            <a:r>
              <a:rPr sz="3000" spc="390" smtClean="0">
                <a:solidFill>
                  <a:srgbClr val="FFFFFF"/>
                </a:solidFill>
                <a:latin typeface="Trebuchet MS"/>
                <a:cs typeface="Trebuchet MS"/>
              </a:rPr>
              <a:t>S </a:t>
            </a:r>
            <a:r>
              <a:rPr sz="3000" spc="20" smtClean="0">
                <a:solidFill>
                  <a:srgbClr val="FFFFFF"/>
                </a:solidFill>
                <a:latin typeface="Trebuchet MS"/>
                <a:cs typeface="Trebuchet MS"/>
              </a:rPr>
              <a:t>F </a:t>
            </a:r>
            <a:r>
              <a:rPr sz="3000" spc="500" smtClean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3000" spc="10" smtClean="0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sz="3000" spc="500" smtClean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3000" spc="200" smtClean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000" spc="60" smtClean="0">
                <a:solidFill>
                  <a:srgbClr val="FFFFFF"/>
                </a:solidFill>
                <a:latin typeface="Trebuchet MS"/>
                <a:cs typeface="Trebuchet MS"/>
              </a:rPr>
              <a:t>U </a:t>
            </a:r>
            <a:r>
              <a:rPr sz="3000" spc="229" smtClean="0">
                <a:solidFill>
                  <a:srgbClr val="FFFFFF"/>
                </a:solidFill>
                <a:latin typeface="Trebuchet MS"/>
                <a:cs typeface="Trebuchet MS"/>
              </a:rPr>
              <a:t>D </a:t>
            </a:r>
            <a:r>
              <a:rPr sz="3000" spc="-135" smtClean="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sz="3000" spc="500" smtClean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3000" spc="-215" smtClean="0">
                <a:solidFill>
                  <a:srgbClr val="FFFFFF"/>
                </a:solidFill>
                <a:latin typeface="Trebuchet MS"/>
                <a:cs typeface="Trebuchet MS"/>
              </a:rPr>
              <a:t>L </a:t>
            </a:r>
            <a:r>
              <a:rPr sz="3000" spc="500" smtClean="0">
                <a:solidFill>
                  <a:srgbClr val="FFFFFF"/>
                </a:solidFill>
                <a:latin typeface="Trebuchet MS"/>
                <a:cs typeface="Trebuchet MS"/>
              </a:rPr>
              <a:t>O G </a:t>
            </a:r>
            <a:r>
              <a:rPr sz="3000" spc="-135" smtClean="0">
                <a:solidFill>
                  <a:srgbClr val="FFFFFF"/>
                </a:solidFill>
                <a:latin typeface="Trebuchet MS"/>
                <a:cs typeface="Trebuchet MS"/>
              </a:rPr>
              <a:t>Í </a:t>
            </a:r>
            <a:r>
              <a:rPr sz="3000" spc="200" smtClean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3000" spc="375" smtClean="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sz="3000" spc="200" smtClean="0">
                <a:solidFill>
                  <a:srgbClr val="FFFFFF"/>
                </a:solidFill>
                <a:latin typeface="Trebuchet MS"/>
                <a:cs typeface="Trebuchet MS"/>
              </a:rPr>
              <a:t>Á </a:t>
            </a:r>
            <a:r>
              <a:rPr sz="3000" spc="390" smtClean="0">
                <a:solidFill>
                  <a:srgbClr val="FFFFFF"/>
                </a:solidFill>
                <a:latin typeface="Trebuchet MS"/>
                <a:cs typeface="Trebuchet MS"/>
              </a:rPr>
              <a:t>S </a:t>
            </a:r>
            <a:r>
              <a:rPr sz="3000" spc="20" smtClean="0">
                <a:solidFill>
                  <a:srgbClr val="FFFFFF"/>
                </a:solidFill>
                <a:latin typeface="Trebuchet MS"/>
                <a:cs typeface="Trebuchet MS"/>
              </a:rPr>
              <a:t>F </a:t>
            </a:r>
            <a:r>
              <a:rPr sz="3000" spc="500" smtClean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3000" spc="10" smtClean="0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sz="3000" spc="500" smtClean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3000" spc="200" smtClean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000" spc="60" smtClean="0">
                <a:solidFill>
                  <a:srgbClr val="FFFFFF"/>
                </a:solidFill>
                <a:latin typeface="Trebuchet MS"/>
                <a:cs typeface="Trebuchet MS"/>
              </a:rPr>
              <a:t>U </a:t>
            </a:r>
            <a:r>
              <a:rPr sz="3000" spc="229" smtClean="0">
                <a:solidFill>
                  <a:srgbClr val="FFFFFF"/>
                </a:solidFill>
                <a:latin typeface="Trebuchet MS"/>
                <a:cs typeface="Trebuchet MS"/>
              </a:rPr>
              <a:t>D </a:t>
            </a:r>
            <a:r>
              <a:rPr sz="3000" spc="-135" smtClean="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sz="3000" spc="500" smtClean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3000" spc="-215" smtClean="0">
                <a:solidFill>
                  <a:srgbClr val="FFFFFF"/>
                </a:solidFill>
                <a:latin typeface="Trebuchet MS"/>
                <a:cs typeface="Trebuchet MS"/>
              </a:rPr>
              <a:t>L </a:t>
            </a:r>
            <a:r>
              <a:rPr sz="3000" spc="500" smtClean="0">
                <a:solidFill>
                  <a:srgbClr val="FFFFFF"/>
                </a:solidFill>
                <a:latin typeface="Trebuchet MS"/>
                <a:cs typeface="Trebuchet MS"/>
              </a:rPr>
              <a:t>O G </a:t>
            </a:r>
            <a:r>
              <a:rPr sz="3000" spc="-135" smtClean="0">
                <a:solidFill>
                  <a:srgbClr val="FFFFFF"/>
                </a:solidFill>
                <a:latin typeface="Trebuchet MS"/>
                <a:cs typeface="Trebuchet MS"/>
              </a:rPr>
              <a:t>Í </a:t>
            </a:r>
            <a:r>
              <a:rPr sz="3000" spc="200" smtClean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3000" spc="375" smtClean="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sz="3000" spc="200" smtClean="0">
                <a:solidFill>
                  <a:srgbClr val="FFFFFF"/>
                </a:solidFill>
                <a:latin typeface="Trebuchet MS"/>
                <a:cs typeface="Trebuchet MS"/>
              </a:rPr>
              <a:t>Á </a:t>
            </a:r>
            <a:r>
              <a:rPr sz="3000" spc="390" smtClean="0">
                <a:solidFill>
                  <a:srgbClr val="FFFFFF"/>
                </a:solidFill>
                <a:latin typeface="Trebuchet MS"/>
                <a:cs typeface="Trebuchet MS"/>
              </a:rPr>
              <a:t>S </a:t>
            </a:r>
            <a:r>
              <a:rPr sz="3000" spc="20" smtClean="0">
                <a:solidFill>
                  <a:srgbClr val="FFFFFF"/>
                </a:solidFill>
                <a:latin typeface="Trebuchet MS"/>
                <a:cs typeface="Trebuchet MS"/>
              </a:rPr>
              <a:t>F </a:t>
            </a:r>
            <a:r>
              <a:rPr sz="3000" spc="500" smtClean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3000" spc="10" smtClean="0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sz="3000" spc="500" smtClean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3000" spc="200" smtClean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000" spc="60" smtClean="0">
                <a:solidFill>
                  <a:srgbClr val="FFFFFF"/>
                </a:solidFill>
                <a:latin typeface="Trebuchet MS"/>
                <a:cs typeface="Trebuchet MS"/>
              </a:rPr>
              <a:t>U </a:t>
            </a:r>
            <a:r>
              <a:rPr sz="3000" spc="229" smtClean="0">
                <a:solidFill>
                  <a:srgbClr val="FFFFFF"/>
                </a:solidFill>
                <a:latin typeface="Trebuchet MS"/>
                <a:cs typeface="Trebuchet MS"/>
              </a:rPr>
              <a:t>D </a:t>
            </a:r>
            <a:r>
              <a:rPr sz="3000" spc="-135" smtClean="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sz="3000" spc="500" smtClean="0">
                <a:solidFill>
                  <a:srgbClr val="FFFFFF"/>
                </a:solidFill>
                <a:latin typeface="Trebuchet MS"/>
                <a:cs typeface="Trebuchet MS"/>
              </a:rPr>
              <a:t>O O G </a:t>
            </a:r>
            <a:r>
              <a:rPr sz="3000" spc="-135" smtClean="0">
                <a:solidFill>
                  <a:srgbClr val="FFFFFF"/>
                </a:solidFill>
                <a:latin typeface="Trebuchet MS"/>
                <a:cs typeface="Trebuchet MS"/>
              </a:rPr>
              <a:t>Í </a:t>
            </a:r>
            <a:r>
              <a:rPr sz="3000" spc="200" smtClean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3000" spc="375" smtClean="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sz="3000" spc="200" smtClean="0">
                <a:solidFill>
                  <a:srgbClr val="FFFFFF"/>
                </a:solidFill>
                <a:latin typeface="Trebuchet MS"/>
                <a:cs typeface="Trebuchet MS"/>
              </a:rPr>
              <a:t>Á </a:t>
            </a:r>
            <a:r>
              <a:rPr sz="3000" spc="390" smtClean="0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sz="3000" spc="20" smtClean="0">
                <a:solidFill>
                  <a:srgbClr val="FFFFFF"/>
                </a:solidFill>
                <a:latin typeface="Trebuchet MS"/>
                <a:cs typeface="Trebuchet MS"/>
              </a:rPr>
              <a:t>F </a:t>
            </a:r>
            <a:r>
              <a:rPr sz="3000" spc="500" smtClean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3000" spc="10" smtClean="0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sz="3000" spc="500" smtClean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3000" spc="200" smtClean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000" spc="60" smtClean="0">
                <a:solidFill>
                  <a:srgbClr val="FFFFFF"/>
                </a:solidFill>
                <a:latin typeface="Trebuchet MS"/>
                <a:cs typeface="Trebuchet MS"/>
              </a:rPr>
              <a:t>U </a:t>
            </a:r>
            <a:r>
              <a:rPr sz="3000" spc="229" smtClean="0">
                <a:solidFill>
                  <a:srgbClr val="FFFFFF"/>
                </a:solidFill>
                <a:latin typeface="Trebuchet MS"/>
                <a:cs typeface="Trebuchet MS"/>
              </a:rPr>
              <a:t>D </a:t>
            </a:r>
            <a:r>
              <a:rPr sz="3000" spc="-135" smtClean="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sz="3000" spc="500" smtClean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3000" spc="-215" smtClean="0">
                <a:solidFill>
                  <a:srgbClr val="FFFFFF"/>
                </a:solidFill>
                <a:latin typeface="Trebuchet MS"/>
                <a:cs typeface="Trebuchet MS"/>
              </a:rPr>
              <a:t>L  </a:t>
            </a:r>
            <a:r>
              <a:rPr sz="3000" spc="500" smtClean="0">
                <a:solidFill>
                  <a:srgbClr val="FFFFFF"/>
                </a:solidFill>
                <a:latin typeface="Trebuchet MS"/>
                <a:cs typeface="Trebuchet MS"/>
              </a:rPr>
              <a:t>O G </a:t>
            </a:r>
            <a:r>
              <a:rPr sz="3000" spc="-135" smtClean="0">
                <a:solidFill>
                  <a:srgbClr val="FFFFFF"/>
                </a:solidFill>
                <a:latin typeface="Trebuchet MS"/>
                <a:cs typeface="Trebuchet MS"/>
              </a:rPr>
              <a:t>Í </a:t>
            </a:r>
            <a:r>
              <a:rPr sz="3000" spc="25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20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219075" y="152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0" y="219227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8507075" y="152"/>
            <a:ext cx="9525" cy="104775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621375" y="219230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19075" y="10620530"/>
            <a:ext cx="9525" cy="99060"/>
          </a:xfrm>
          <a:custGeom>
            <a:avLst/>
            <a:gdLst/>
            <a:ahLst/>
            <a:cxnLst/>
            <a:rect l="l" t="t" r="r" b="b"/>
            <a:pathLst>
              <a:path w="9525" h="99059">
                <a:moveTo>
                  <a:pt x="0" y="0"/>
                </a:moveTo>
                <a:lnTo>
                  <a:pt x="9525" y="0"/>
                </a:lnTo>
                <a:lnTo>
                  <a:pt x="9525" y="98475"/>
                </a:lnTo>
                <a:lnTo>
                  <a:pt x="0" y="984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0" y="10506226"/>
            <a:ext cx="104775" cy="95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8507075" y="10620530"/>
            <a:ext cx="9525" cy="99060"/>
          </a:xfrm>
          <a:custGeom>
            <a:avLst/>
            <a:gdLst/>
            <a:ahLst/>
            <a:cxnLst/>
            <a:rect l="l" t="t" r="r" b="b"/>
            <a:pathLst>
              <a:path w="9525" h="99059">
                <a:moveTo>
                  <a:pt x="0" y="0"/>
                </a:moveTo>
                <a:lnTo>
                  <a:pt x="9525" y="0"/>
                </a:lnTo>
                <a:lnTo>
                  <a:pt x="9525" y="98475"/>
                </a:lnTo>
                <a:lnTo>
                  <a:pt x="0" y="984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8621375" y="10506230"/>
            <a:ext cx="99060" cy="95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79" y="0"/>
                </a:lnTo>
                <a:lnTo>
                  <a:pt x="98679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153</Words>
  <Application>Microsoft Office PowerPoint</Application>
  <PresentationFormat>Personalizado</PresentationFormat>
  <Paragraphs>25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Office Theme</vt:lpstr>
      <vt:lpstr>Encuentra las diferencias M á s F o n o a u d i o l o g í a</vt:lpstr>
      <vt:lpstr>Encuentra las diferencias M á s F o n o a u d i o l o g í a</vt:lpstr>
      <vt:lpstr>Diapositiva 3</vt:lpstr>
      <vt:lpstr>Encuentra las diferencias M á s F o n o a u d i o l o g í a</vt:lpstr>
      <vt:lpstr>Encuentra las diferencias </vt:lpstr>
      <vt:lpstr>Encuentra las diferencias M á s F o n o a u d i o l o g í a</vt:lpstr>
      <vt:lpstr>Encuentra las diferencias M á s F o n o a u d i o l o g í a</vt:lpstr>
      <vt:lpstr>Encuentra las diferencias M á s F o n o a u d i o l o g í a</vt:lpstr>
      <vt:lpstr>Encuentra las diferencias M á s F o n o a u d i o l o g í a</vt:lpstr>
      <vt:lpstr>Encuentra las diferencias M á s F o n o a u d i o l o g í a</vt:lpstr>
      <vt:lpstr>Encuentra las diferencias M á s F o n o a u d i o l o g í a</vt:lpstr>
      <vt:lpstr>Encuentra las diferencias M á s F o n o a u d i o l o g í a</vt:lpstr>
      <vt:lpstr>Encuentra las diferencias M á s F o n o a u d i o l o g í 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Encuentra las diferencias M á s F o n o a u d i o l o g í a</dc:title>
  <dc:creator>karen ayala</dc:creator>
  <cp:lastModifiedBy>karen ayala</cp:lastModifiedBy>
  <cp:revision>1</cp:revision>
  <dcterms:created xsi:type="dcterms:W3CDTF">2020-05-20T02:21:40Z</dcterms:created>
  <dcterms:modified xsi:type="dcterms:W3CDTF">2020-05-20T02:49:41Z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2020-05-20T00:00:00Z</vt:filetime>
  </property>
</Properties>
</file>